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sldIdLst>
    <p:sldId id="314" r:id="rId3"/>
    <p:sldId id="323" r:id="rId4"/>
    <p:sldId id="319" r:id="rId5"/>
    <p:sldId id="321" r:id="rId6"/>
    <p:sldId id="32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урмашева Зарина Сабитовна" initials="КЗС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44" autoAdjust="0"/>
    <p:restoredTop sz="94660"/>
  </p:normalViewPr>
  <p:slideViewPr>
    <p:cSldViewPr snapToGrid="0" showGuides="1">
      <p:cViewPr>
        <p:scale>
          <a:sx n="87" d="100"/>
          <a:sy n="87" d="100"/>
        </p:scale>
        <p:origin x="-78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B4FCA94-9D4B-4D6C-AEDA-E106A18D1007}"/>
              </a:ext>
            </a:extLst>
          </p:cNvPr>
          <p:cNvSpPr/>
          <p:nvPr userDrawn="1"/>
        </p:nvSpPr>
        <p:spPr>
          <a:xfrm>
            <a:off x="0" y="3937992"/>
            <a:ext cx="12192000" cy="292000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8FBAC0C-90AE-4BF6-BD45-2223214B1DE3}"/>
              </a:ext>
            </a:extLst>
          </p:cNvPr>
          <p:cNvGrpSpPr/>
          <p:nvPr userDrawn="1"/>
        </p:nvGrpSpPr>
        <p:grpSpPr>
          <a:xfrm flipH="1">
            <a:off x="722146" y="1529130"/>
            <a:ext cx="4407202" cy="4681248"/>
            <a:chOff x="6446339" y="1280897"/>
            <a:chExt cx="4320717" cy="528517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05A3C585-6A40-421A-A680-72A17DBD8580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B91228CF-D9D2-4A77-A0A6-42B0F6E8601E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4557DB8C-C6A3-4BA7-8B7B-0B6FC3E2C603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98D523C-46A5-416E-B591-48E33B848D89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E22D7AD7-4668-4FFE-80F1-76809786FDF2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BFBCB2EB-235B-4673-A50A-BFA682F8C1D7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F44F00AD-8287-4317-831D-EDF1AB1B8705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5697076B-D9FB-482E-A52D-539AB42CF9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xmlns="" id="{C05109EE-F6D7-44D9-8EB0-F43BF05022C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 flipH="1">
            <a:off x="973352" y="1721796"/>
            <a:ext cx="4027726" cy="3180943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xmlns="" id="{4BDBA62A-FFB9-4EAA-A845-F9E7FBE1656D}"/>
              </a:ext>
            </a:extLst>
          </p:cNvPr>
          <p:cNvGrpSpPr/>
          <p:nvPr userDrawn="1"/>
        </p:nvGrpSpPr>
        <p:grpSpPr>
          <a:xfrm>
            <a:off x="850796" y="1991644"/>
            <a:ext cx="2126862" cy="3673670"/>
            <a:chOff x="1438761" y="2033015"/>
            <a:chExt cx="1980000" cy="3420000"/>
          </a:xfrm>
        </p:grpSpPr>
        <p:sp>
          <p:nvSpPr>
            <p:cNvPr id="3" name="Rounded Rectangle 58">
              <a:extLst>
                <a:ext uri="{FF2B5EF4-FFF2-40B4-BE49-F238E27FC236}">
                  <a16:creationId xmlns:a16="http://schemas.microsoft.com/office/drawing/2014/main" xmlns="" id="{501CB877-1AC6-424C-B3BA-D6ABFC26E32B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Rectangle 59">
              <a:extLst>
                <a:ext uri="{FF2B5EF4-FFF2-40B4-BE49-F238E27FC236}">
                  <a16:creationId xmlns:a16="http://schemas.microsoft.com/office/drawing/2014/main" xmlns="" id="{0C2BE5BA-7167-4D0A-A2D3-B5A7EBB251A0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60">
              <a:extLst>
                <a:ext uri="{FF2B5EF4-FFF2-40B4-BE49-F238E27FC236}">
                  <a16:creationId xmlns:a16="http://schemas.microsoft.com/office/drawing/2014/main" xmlns="" id="{DEE94761-F08C-411E-92F5-94A4A9F63953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6" name="Oval 61">
                <a:extLst>
                  <a:ext uri="{FF2B5EF4-FFF2-40B4-BE49-F238E27FC236}">
                    <a16:creationId xmlns:a16="http://schemas.microsoft.com/office/drawing/2014/main" xmlns="" id="{4AFCDA50-2E11-42B5-B780-32DE53F40798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ounded Rectangle 62">
                <a:extLst>
                  <a:ext uri="{FF2B5EF4-FFF2-40B4-BE49-F238E27FC236}">
                    <a16:creationId xmlns:a16="http://schemas.microsoft.com/office/drawing/2014/main" xmlns="" id="{BBF714BD-7EA8-4CDD-96C3-883EA2DD0D6C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8" name="Group 51">
            <a:extLst>
              <a:ext uri="{FF2B5EF4-FFF2-40B4-BE49-F238E27FC236}">
                <a16:creationId xmlns:a16="http://schemas.microsoft.com/office/drawing/2014/main" xmlns="" id="{32032593-70A5-4ED1-86D3-FEE66C4BEB96}"/>
              </a:ext>
            </a:extLst>
          </p:cNvPr>
          <p:cNvGrpSpPr/>
          <p:nvPr userDrawn="1"/>
        </p:nvGrpSpPr>
        <p:grpSpPr>
          <a:xfrm>
            <a:off x="3428276" y="1957776"/>
            <a:ext cx="2126862" cy="3673670"/>
            <a:chOff x="1438761" y="2033015"/>
            <a:chExt cx="1980000" cy="3420000"/>
          </a:xfrm>
        </p:grpSpPr>
        <p:sp>
          <p:nvSpPr>
            <p:cNvPr id="9" name="Rounded Rectangle 52">
              <a:extLst>
                <a:ext uri="{FF2B5EF4-FFF2-40B4-BE49-F238E27FC236}">
                  <a16:creationId xmlns:a16="http://schemas.microsoft.com/office/drawing/2014/main" xmlns="" id="{E3B77530-799D-492E-8338-01D56FC3BD56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53">
              <a:extLst>
                <a:ext uri="{FF2B5EF4-FFF2-40B4-BE49-F238E27FC236}">
                  <a16:creationId xmlns:a16="http://schemas.microsoft.com/office/drawing/2014/main" xmlns="" id="{68998195-F1B1-45FE-ABA1-91E09AA9722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" name="Group 54">
              <a:extLst>
                <a:ext uri="{FF2B5EF4-FFF2-40B4-BE49-F238E27FC236}">
                  <a16:creationId xmlns:a16="http://schemas.microsoft.com/office/drawing/2014/main" xmlns="" id="{F93E3408-54D7-4DC3-8B96-960AECE6A448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2" name="Oval 55">
                <a:extLst>
                  <a:ext uri="{FF2B5EF4-FFF2-40B4-BE49-F238E27FC236}">
                    <a16:creationId xmlns:a16="http://schemas.microsoft.com/office/drawing/2014/main" xmlns="" id="{F9BAFA1E-AE64-4351-B7F7-0D40065FD222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56">
                <a:extLst>
                  <a:ext uri="{FF2B5EF4-FFF2-40B4-BE49-F238E27FC236}">
                    <a16:creationId xmlns:a16="http://schemas.microsoft.com/office/drawing/2014/main" xmlns="" id="{4ECD5656-3255-49C7-9627-AEFD2E735DC7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xmlns="" id="{E38E2520-FC64-4AE0-A8E6-D2250424489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6027" y="2241136"/>
            <a:ext cx="1060913" cy="29055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xmlns="" id="{53F7F2A9-FB3A-469D-A025-F0EF53225A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2845" y="2290033"/>
            <a:ext cx="1087042" cy="290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xmlns="" id="{CE0A9AE1-D462-4ABF-9729-E8E271CD12A0}"/>
              </a:ext>
            </a:extLst>
          </p:cNvPr>
          <p:cNvGrpSpPr/>
          <p:nvPr userDrawn="1"/>
        </p:nvGrpSpPr>
        <p:grpSpPr>
          <a:xfrm>
            <a:off x="2077784" y="1819949"/>
            <a:ext cx="2304289" cy="3980137"/>
            <a:chOff x="1438761" y="2033015"/>
            <a:chExt cx="1980000" cy="3420000"/>
          </a:xfrm>
        </p:grpSpPr>
        <p:sp>
          <p:nvSpPr>
            <p:cNvPr id="17" name="Rounded Rectangle 41">
              <a:extLst>
                <a:ext uri="{FF2B5EF4-FFF2-40B4-BE49-F238E27FC236}">
                  <a16:creationId xmlns:a16="http://schemas.microsoft.com/office/drawing/2014/main" xmlns="" id="{FECFE306-FB02-4369-B9F4-F163D0F1DA39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42">
              <a:extLst>
                <a:ext uri="{FF2B5EF4-FFF2-40B4-BE49-F238E27FC236}">
                  <a16:creationId xmlns:a16="http://schemas.microsoft.com/office/drawing/2014/main" xmlns="" id="{60177CAD-2350-4B3F-A424-4E8BEF4DEFB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xmlns="" id="{DE285963-536D-4D67-BDAD-A913A1868D4D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0" name="Oval 44">
                <a:extLst>
                  <a:ext uri="{FF2B5EF4-FFF2-40B4-BE49-F238E27FC236}">
                    <a16:creationId xmlns:a16="http://schemas.microsoft.com/office/drawing/2014/main" xmlns="" id="{B63BD6C0-18F6-4761-9CE9-FCC79EFA9A05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45">
                <a:extLst>
                  <a:ext uri="{FF2B5EF4-FFF2-40B4-BE49-F238E27FC236}">
                    <a16:creationId xmlns:a16="http://schemas.microsoft.com/office/drawing/2014/main" xmlns="" id="{EFAA093E-94D8-4FBC-8C9E-FB5F9E39F6B9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xmlns="" id="{1D6A7D47-511A-445A-9ED2-C0B31C62F7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7448" y="2151585"/>
            <a:ext cx="2023386" cy="3142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xmlns="" id="{B6267096-FAB5-45A6-A9F7-99EC8A46D0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177E02B4-A751-4DC8-B44F-BB87A3DE0B1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55354B6-B79C-4894-8DA7-39CD6A2C1092}"/>
              </a:ext>
            </a:extLst>
          </p:cNvPr>
          <p:cNvGrpSpPr/>
          <p:nvPr userDrawn="1"/>
        </p:nvGrpSpPr>
        <p:grpSpPr>
          <a:xfrm>
            <a:off x="174448" y="261016"/>
            <a:ext cx="10410651" cy="5719948"/>
            <a:chOff x="-548507" y="477868"/>
            <a:chExt cx="11570449" cy="6357177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5111F323-B45D-41E2-9C53-E16E5EB8F8BC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6893892A-F0E4-4D14-A167-BCF1CBF7BDB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FCC6224-0FDF-46C8-96CF-4F72EDAA825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1AD97E8D-9336-40CC-9B22-C9493499CBE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81E55D7F-EB32-4A92-A342-22641E09085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E3476D76-F8CF-474A-8196-AA1593DB9510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xmlns="" id="{D64DEBF7-D7E9-4EA9-95B1-CB5C57498C1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xmlns="" id="{57C714E9-B08A-4559-967D-694DDF7DC28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F6F1BA47-4775-4B74-AC46-BA60D1F27A5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xmlns="" id="{CB9F8B05-FC7A-416E-8EC1-EAEC4BF14C9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xmlns="" id="{2A2811C3-1763-452B-92E6-FA3B089CBCF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D8CBDB5-CC23-4B26-91B5-BAF08E69497A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2115A9E9-2E59-4B6C-9C89-677AEDCCBEB1}"/>
              </a:ext>
            </a:extLst>
          </p:cNvPr>
          <p:cNvGrpSpPr/>
          <p:nvPr userDrawn="1"/>
        </p:nvGrpSpPr>
        <p:grpSpPr>
          <a:xfrm>
            <a:off x="301857" y="4848223"/>
            <a:ext cx="11611697" cy="1997448"/>
            <a:chOff x="3271130" y="4981887"/>
            <a:chExt cx="8577971" cy="14755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1A89FA44-0A14-4CB4-A951-AC26B5A2EA51}"/>
                </a:ext>
              </a:extLst>
            </p:cNvPr>
            <p:cNvGrpSpPr/>
            <p:nvPr userDrawn="1"/>
          </p:nvGrpSpPr>
          <p:grpSpPr>
            <a:xfrm>
              <a:off x="10175667" y="4981887"/>
              <a:ext cx="1673434" cy="1352946"/>
              <a:chOff x="8851691" y="3742138"/>
              <a:chExt cx="2515051" cy="203338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xmlns="" id="{9AC13CF9-1A01-472C-B184-B8D1FDFE8382}"/>
                  </a:ext>
                </a:extLst>
              </p:cNvPr>
              <p:cNvSpPr/>
              <p:nvPr/>
            </p:nvSpPr>
            <p:spPr>
              <a:xfrm>
                <a:off x="8851691" y="3742138"/>
                <a:ext cx="2501423" cy="2033381"/>
              </a:xfrm>
              <a:custGeom>
                <a:avLst/>
                <a:gdLst>
                  <a:gd name="connsiteX0" fmla="*/ 3817888 w 3831088"/>
                  <a:gd name="connsiteY0" fmla="*/ 722004 h 3114252"/>
                  <a:gd name="connsiteX1" fmla="*/ 3452269 w 3831088"/>
                  <a:gd name="connsiteY1" fmla="*/ 280008 h 3114252"/>
                  <a:gd name="connsiteX2" fmla="*/ 2264893 w 3831088"/>
                  <a:gd name="connsiteY2" fmla="*/ 2082 h 3114252"/>
                  <a:gd name="connsiteX3" fmla="*/ 1600132 w 3831088"/>
                  <a:gd name="connsiteY3" fmla="*/ 195852 h 3114252"/>
                  <a:gd name="connsiteX4" fmla="*/ 1027306 w 3831088"/>
                  <a:gd name="connsiteY4" fmla="*/ 642091 h 3114252"/>
                  <a:gd name="connsiteX5" fmla="*/ 513884 w 3831088"/>
                  <a:gd name="connsiteY5" fmla="*/ 1130054 h 3114252"/>
                  <a:gd name="connsiteX6" fmla="*/ 66231 w 3831088"/>
                  <a:gd name="connsiteY6" fmla="*/ 1725510 h 3114252"/>
                  <a:gd name="connsiteX7" fmla="*/ 25921 w 3831088"/>
                  <a:gd name="connsiteY7" fmla="*/ 2132146 h 3114252"/>
                  <a:gd name="connsiteX8" fmla="*/ 907790 w 3831088"/>
                  <a:gd name="connsiteY8" fmla="*/ 2922787 h 3114252"/>
                  <a:gd name="connsiteX9" fmla="*/ 1745106 w 3831088"/>
                  <a:gd name="connsiteY9" fmla="*/ 3109486 h 3114252"/>
                  <a:gd name="connsiteX10" fmla="*/ 2197710 w 3831088"/>
                  <a:gd name="connsiteY10" fmla="*/ 2873283 h 3114252"/>
                  <a:gd name="connsiteX11" fmla="*/ 2551306 w 3831088"/>
                  <a:gd name="connsiteY11" fmla="*/ 2477255 h 3114252"/>
                  <a:gd name="connsiteX12" fmla="*/ 3064728 w 3831088"/>
                  <a:gd name="connsiteY12" fmla="*/ 1989293 h 3114252"/>
                  <a:gd name="connsiteX13" fmla="*/ 3629068 w 3831088"/>
                  <a:gd name="connsiteY13" fmla="*/ 1458898 h 3114252"/>
                  <a:gd name="connsiteX14" fmla="*/ 3817888 w 3831088"/>
                  <a:gd name="connsiteY14" fmla="*/ 1005588 h 3114252"/>
                  <a:gd name="connsiteX15" fmla="*/ 3817888 w 3831088"/>
                  <a:gd name="connsiteY15" fmla="*/ 722004 h 311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1088" h="3114252">
                    <a:moveTo>
                      <a:pt x="3817888" y="722004"/>
                    </a:moveTo>
                    <a:cubicBezTo>
                      <a:pt x="3782528" y="565714"/>
                      <a:pt x="3521574" y="325976"/>
                      <a:pt x="3452269" y="280008"/>
                    </a:cubicBezTo>
                    <a:cubicBezTo>
                      <a:pt x="3124839" y="63607"/>
                      <a:pt x="2569693" y="-14184"/>
                      <a:pt x="2264893" y="2082"/>
                    </a:cubicBezTo>
                    <a:cubicBezTo>
                      <a:pt x="2037176" y="14104"/>
                      <a:pt x="1734498" y="94724"/>
                      <a:pt x="1600132" y="195852"/>
                    </a:cubicBezTo>
                    <a:cubicBezTo>
                      <a:pt x="1465765" y="296981"/>
                      <a:pt x="1179352" y="499238"/>
                      <a:pt x="1027306" y="642091"/>
                    </a:cubicBezTo>
                    <a:cubicBezTo>
                      <a:pt x="875259" y="784944"/>
                      <a:pt x="615719" y="1020439"/>
                      <a:pt x="513884" y="1130054"/>
                    </a:cubicBezTo>
                    <a:cubicBezTo>
                      <a:pt x="419827" y="1231182"/>
                      <a:pt x="105127" y="1612359"/>
                      <a:pt x="66231" y="1725510"/>
                    </a:cubicBezTo>
                    <a:cubicBezTo>
                      <a:pt x="20263" y="1859169"/>
                      <a:pt x="-32776" y="2005558"/>
                      <a:pt x="25921" y="2132146"/>
                    </a:cubicBezTo>
                    <a:cubicBezTo>
                      <a:pt x="168774" y="2511201"/>
                      <a:pt x="751501" y="2843581"/>
                      <a:pt x="907790" y="2922787"/>
                    </a:cubicBezTo>
                    <a:cubicBezTo>
                      <a:pt x="1086002" y="3012600"/>
                      <a:pt x="1487688" y="3140602"/>
                      <a:pt x="1745106" y="3109486"/>
                    </a:cubicBezTo>
                    <a:cubicBezTo>
                      <a:pt x="1995453" y="3079076"/>
                      <a:pt x="2046370" y="3016843"/>
                      <a:pt x="2197710" y="2873283"/>
                    </a:cubicBezTo>
                    <a:cubicBezTo>
                      <a:pt x="2349049" y="2729723"/>
                      <a:pt x="2399967" y="2662540"/>
                      <a:pt x="2551306" y="2477255"/>
                    </a:cubicBezTo>
                    <a:cubicBezTo>
                      <a:pt x="2702645" y="2291971"/>
                      <a:pt x="2904902" y="2089714"/>
                      <a:pt x="3064728" y="1989293"/>
                    </a:cubicBezTo>
                    <a:cubicBezTo>
                      <a:pt x="3224553" y="1888164"/>
                      <a:pt x="3471363" y="1666106"/>
                      <a:pt x="3629068" y="1458898"/>
                    </a:cubicBezTo>
                    <a:cubicBezTo>
                      <a:pt x="3755654" y="1293415"/>
                      <a:pt x="3817888" y="1005588"/>
                      <a:pt x="3817888" y="1005588"/>
                    </a:cubicBezTo>
                    <a:cubicBezTo>
                      <a:pt x="3817888" y="1005588"/>
                      <a:pt x="3847589" y="852127"/>
                      <a:pt x="3817888" y="72200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xmlns="" id="{9D74CBBF-AD6A-40B7-ACD4-D206157081B0}"/>
                  </a:ext>
                </a:extLst>
              </p:cNvPr>
              <p:cNvSpPr/>
              <p:nvPr/>
            </p:nvSpPr>
            <p:spPr>
              <a:xfrm>
                <a:off x="8851691" y="4222145"/>
                <a:ext cx="1229006" cy="1229348"/>
              </a:xfrm>
              <a:custGeom>
                <a:avLst/>
                <a:gdLst>
                  <a:gd name="connsiteX0" fmla="*/ 1040743 w 1882301"/>
                  <a:gd name="connsiteY0" fmla="*/ 1158660 h 1882825"/>
                  <a:gd name="connsiteX1" fmla="*/ 1544970 w 1882301"/>
                  <a:gd name="connsiteY1" fmla="*/ 517237 h 1882825"/>
                  <a:gd name="connsiteX2" fmla="*/ 1882302 w 1882301"/>
                  <a:gd name="connsiteY2" fmla="*/ 8765 h 1882825"/>
                  <a:gd name="connsiteX3" fmla="*/ 1492638 w 1882301"/>
                  <a:gd name="connsiteY3" fmla="*/ 143839 h 1882825"/>
                  <a:gd name="connsiteX4" fmla="*/ 1486981 w 1882301"/>
                  <a:gd name="connsiteY4" fmla="*/ 149497 h 1882825"/>
                  <a:gd name="connsiteX5" fmla="*/ 1482030 w 1882301"/>
                  <a:gd name="connsiteY5" fmla="*/ 143132 h 1882825"/>
                  <a:gd name="connsiteX6" fmla="*/ 915569 w 1882301"/>
                  <a:gd name="connsiteY6" fmla="*/ 12301 h 1882825"/>
                  <a:gd name="connsiteX7" fmla="*/ 513884 w 1882301"/>
                  <a:gd name="connsiteY7" fmla="*/ 395600 h 1882825"/>
                  <a:gd name="connsiteX8" fmla="*/ 66231 w 1882301"/>
                  <a:gd name="connsiteY8" fmla="*/ 991056 h 1882825"/>
                  <a:gd name="connsiteX9" fmla="*/ 25921 w 1882301"/>
                  <a:gd name="connsiteY9" fmla="*/ 1397692 h 1882825"/>
                  <a:gd name="connsiteX10" fmla="*/ 375274 w 1882301"/>
                  <a:gd name="connsiteY10" fmla="*/ 1727950 h 1882825"/>
                  <a:gd name="connsiteX11" fmla="*/ 673710 w 1882301"/>
                  <a:gd name="connsiteY11" fmla="*/ 1882826 h 1882825"/>
                  <a:gd name="connsiteX12" fmla="*/ 937492 w 1882301"/>
                  <a:gd name="connsiteY12" fmla="*/ 1276762 h 1882825"/>
                  <a:gd name="connsiteX13" fmla="*/ 1040743 w 1882301"/>
                  <a:gd name="connsiteY13" fmla="*/ 1158660 h 1882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82301" h="1882825">
                    <a:moveTo>
                      <a:pt x="1040743" y="1158660"/>
                    </a:moveTo>
                    <a:cubicBezTo>
                      <a:pt x="1044986" y="1153710"/>
                      <a:pt x="1503246" y="603514"/>
                      <a:pt x="1544970" y="517237"/>
                    </a:cubicBezTo>
                    <a:cubicBezTo>
                      <a:pt x="1584573" y="435202"/>
                      <a:pt x="1839162" y="70998"/>
                      <a:pt x="1882302" y="8765"/>
                    </a:cubicBezTo>
                    <a:cubicBezTo>
                      <a:pt x="1718233" y="-28716"/>
                      <a:pt x="1580330" y="61098"/>
                      <a:pt x="1492638" y="143839"/>
                    </a:cubicBezTo>
                    <a:lnTo>
                      <a:pt x="1486981" y="149497"/>
                    </a:lnTo>
                    <a:lnTo>
                      <a:pt x="1482030" y="143132"/>
                    </a:lnTo>
                    <a:cubicBezTo>
                      <a:pt x="1443135" y="87971"/>
                      <a:pt x="1063373" y="29981"/>
                      <a:pt x="915569" y="12301"/>
                    </a:cubicBezTo>
                    <a:cubicBezTo>
                      <a:pt x="769888" y="147375"/>
                      <a:pt x="593796" y="310029"/>
                      <a:pt x="513884" y="395600"/>
                    </a:cubicBezTo>
                    <a:cubicBezTo>
                      <a:pt x="419827" y="496728"/>
                      <a:pt x="105127" y="877905"/>
                      <a:pt x="66231" y="991056"/>
                    </a:cubicBezTo>
                    <a:cubicBezTo>
                      <a:pt x="20263" y="1124715"/>
                      <a:pt x="-32776" y="1271104"/>
                      <a:pt x="25921" y="1397692"/>
                    </a:cubicBezTo>
                    <a:cubicBezTo>
                      <a:pt x="84618" y="1524279"/>
                      <a:pt x="257173" y="1655817"/>
                      <a:pt x="375274" y="1727950"/>
                    </a:cubicBezTo>
                    <a:cubicBezTo>
                      <a:pt x="455894" y="1777454"/>
                      <a:pt x="563388" y="1831908"/>
                      <a:pt x="673710" y="1882826"/>
                    </a:cubicBezTo>
                    <a:cubicBezTo>
                      <a:pt x="702704" y="1725122"/>
                      <a:pt x="896475" y="1331216"/>
                      <a:pt x="937492" y="1276762"/>
                    </a:cubicBezTo>
                    <a:cubicBezTo>
                      <a:pt x="979923" y="1220186"/>
                      <a:pt x="1040035" y="1159368"/>
                      <a:pt x="1040743" y="115866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xmlns="" id="{86B9B8EF-AF25-4F44-A25C-1149326B2BD6}"/>
                  </a:ext>
                </a:extLst>
              </p:cNvPr>
              <p:cNvSpPr/>
              <p:nvPr/>
            </p:nvSpPr>
            <p:spPr>
              <a:xfrm>
                <a:off x="9295730" y="4230177"/>
                <a:ext cx="1386621" cy="1393929"/>
              </a:xfrm>
              <a:custGeom>
                <a:avLst/>
                <a:gdLst>
                  <a:gd name="connsiteX0" fmla="*/ 1260924 w 2123698"/>
                  <a:gd name="connsiteY0" fmla="*/ 313286 h 2134891"/>
                  <a:gd name="connsiteX1" fmla="*/ 1253852 w 2123698"/>
                  <a:gd name="connsiteY1" fmla="*/ 310458 h 2134891"/>
                  <a:gd name="connsiteX2" fmla="*/ 1256681 w 2123698"/>
                  <a:gd name="connsiteY2" fmla="*/ 303386 h 2134891"/>
                  <a:gd name="connsiteX3" fmla="*/ 1261631 w 2123698"/>
                  <a:gd name="connsiteY3" fmla="*/ 292071 h 2134891"/>
                  <a:gd name="connsiteX4" fmla="*/ 1292041 w 2123698"/>
                  <a:gd name="connsiteY4" fmla="*/ 71426 h 2134891"/>
                  <a:gd name="connsiteX5" fmla="*/ 1216371 w 2123698"/>
                  <a:gd name="connsiteY5" fmla="*/ 0 h 2134891"/>
                  <a:gd name="connsiteX6" fmla="*/ 877626 w 2123698"/>
                  <a:gd name="connsiteY6" fmla="*/ 510593 h 2134891"/>
                  <a:gd name="connsiteX7" fmla="*/ 371276 w 2123698"/>
                  <a:gd name="connsiteY7" fmla="*/ 1155553 h 2134891"/>
                  <a:gd name="connsiteX8" fmla="*/ 268733 w 2123698"/>
                  <a:gd name="connsiteY8" fmla="*/ 1272239 h 2134891"/>
                  <a:gd name="connsiteX9" fmla="*/ 7072 w 2123698"/>
                  <a:gd name="connsiteY9" fmla="*/ 1874060 h 2134891"/>
                  <a:gd name="connsiteX10" fmla="*/ 0 w 2123698"/>
                  <a:gd name="connsiteY10" fmla="*/ 1872646 h 2134891"/>
                  <a:gd name="connsiteX11" fmla="*/ 438459 w 2123698"/>
                  <a:gd name="connsiteY11" fmla="*/ 2050151 h 2134891"/>
                  <a:gd name="connsiteX12" fmla="*/ 1079883 w 2123698"/>
                  <a:gd name="connsiteY12" fmla="*/ 2116627 h 2134891"/>
                  <a:gd name="connsiteX13" fmla="*/ 1440551 w 2123698"/>
                  <a:gd name="connsiteY13" fmla="*/ 1869110 h 2134891"/>
                  <a:gd name="connsiteX14" fmla="*/ 2023985 w 2123698"/>
                  <a:gd name="connsiteY14" fmla="*/ 988655 h 2134891"/>
                  <a:gd name="connsiteX15" fmla="*/ 2123699 w 2123698"/>
                  <a:gd name="connsiteY15" fmla="*/ 858532 h 2134891"/>
                  <a:gd name="connsiteX16" fmla="*/ 1260924 w 2123698"/>
                  <a:gd name="connsiteY16" fmla="*/ 313286 h 213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23698" h="2134891">
                    <a:moveTo>
                      <a:pt x="1260924" y="313286"/>
                    </a:moveTo>
                    <a:lnTo>
                      <a:pt x="1253852" y="310458"/>
                    </a:lnTo>
                    <a:lnTo>
                      <a:pt x="1256681" y="303386"/>
                    </a:lnTo>
                    <a:cubicBezTo>
                      <a:pt x="1258095" y="300557"/>
                      <a:pt x="1259510" y="297021"/>
                      <a:pt x="1261631" y="292071"/>
                    </a:cubicBezTo>
                    <a:cubicBezTo>
                      <a:pt x="1278604" y="253175"/>
                      <a:pt x="1324571" y="148510"/>
                      <a:pt x="1292041" y="71426"/>
                    </a:cubicBezTo>
                    <a:cubicBezTo>
                      <a:pt x="1278604" y="39603"/>
                      <a:pt x="1253145" y="15558"/>
                      <a:pt x="1216371" y="0"/>
                    </a:cubicBezTo>
                    <a:cubicBezTo>
                      <a:pt x="1183840" y="46675"/>
                      <a:pt x="916521" y="428559"/>
                      <a:pt x="877626" y="510593"/>
                    </a:cubicBezTo>
                    <a:cubicBezTo>
                      <a:pt x="835194" y="598992"/>
                      <a:pt x="389663" y="1132922"/>
                      <a:pt x="371276" y="1155553"/>
                    </a:cubicBezTo>
                    <a:cubicBezTo>
                      <a:pt x="370568" y="1156967"/>
                      <a:pt x="310457" y="1216371"/>
                      <a:pt x="268733" y="1272239"/>
                    </a:cubicBezTo>
                    <a:cubicBezTo>
                      <a:pt x="228423" y="1325986"/>
                      <a:pt x="35360" y="1718478"/>
                      <a:pt x="7072" y="1874060"/>
                    </a:cubicBezTo>
                    <a:lnTo>
                      <a:pt x="0" y="1872646"/>
                    </a:lnTo>
                    <a:cubicBezTo>
                      <a:pt x="169018" y="1950437"/>
                      <a:pt x="342988" y="2020449"/>
                      <a:pt x="438459" y="2050151"/>
                    </a:cubicBezTo>
                    <a:cubicBezTo>
                      <a:pt x="606771" y="2103191"/>
                      <a:pt x="894599" y="2166838"/>
                      <a:pt x="1079883" y="2116627"/>
                    </a:cubicBezTo>
                    <a:cubicBezTo>
                      <a:pt x="1168989" y="2092583"/>
                      <a:pt x="1310427" y="1991454"/>
                      <a:pt x="1440551" y="1869110"/>
                    </a:cubicBezTo>
                    <a:cubicBezTo>
                      <a:pt x="1695140" y="1628664"/>
                      <a:pt x="1879010" y="1207885"/>
                      <a:pt x="2023985" y="988655"/>
                    </a:cubicBezTo>
                    <a:cubicBezTo>
                      <a:pt x="2050859" y="947638"/>
                      <a:pt x="2084803" y="903792"/>
                      <a:pt x="2123699" y="858532"/>
                    </a:cubicBezTo>
                    <a:cubicBezTo>
                      <a:pt x="2034593" y="741138"/>
                      <a:pt x="1751716" y="490792"/>
                      <a:pt x="1260924" y="313286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xmlns="" id="{41BF2991-B5E8-4B3E-B29F-CBB90B845EE5}"/>
                  </a:ext>
                </a:extLst>
              </p:cNvPr>
              <p:cNvSpPr/>
              <p:nvPr/>
            </p:nvSpPr>
            <p:spPr>
              <a:xfrm>
                <a:off x="9450699" y="4367989"/>
                <a:ext cx="532569" cy="691021"/>
              </a:xfrm>
              <a:custGeom>
                <a:avLst/>
                <a:gdLst>
                  <a:gd name="connsiteX0" fmla="*/ 123323 w 815663"/>
                  <a:gd name="connsiteY0" fmla="*/ 935292 h 1058343"/>
                  <a:gd name="connsiteX1" fmla="*/ 627551 w 815663"/>
                  <a:gd name="connsiteY1" fmla="*/ 293869 h 1058343"/>
                  <a:gd name="connsiteX2" fmla="*/ 815664 w 815663"/>
                  <a:gd name="connsiteY2" fmla="*/ 1798 h 1058343"/>
                  <a:gd name="connsiteX3" fmla="*/ 263346 w 815663"/>
                  <a:gd name="connsiteY3" fmla="*/ 411970 h 1058343"/>
                  <a:gd name="connsiteX4" fmla="*/ 16536 w 815663"/>
                  <a:gd name="connsiteY4" fmla="*/ 1058344 h 1058343"/>
                  <a:gd name="connsiteX5" fmla="*/ 20072 w 815663"/>
                  <a:gd name="connsiteY5" fmla="*/ 1053393 h 1058343"/>
                  <a:gd name="connsiteX6" fmla="*/ 123323 w 815663"/>
                  <a:gd name="connsiteY6" fmla="*/ 935292 h 105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5663" h="1058343">
                    <a:moveTo>
                      <a:pt x="123323" y="935292"/>
                    </a:moveTo>
                    <a:cubicBezTo>
                      <a:pt x="127566" y="930342"/>
                      <a:pt x="585826" y="380146"/>
                      <a:pt x="627551" y="293869"/>
                    </a:cubicBezTo>
                    <a:cubicBezTo>
                      <a:pt x="648766" y="249316"/>
                      <a:pt x="735044" y="119899"/>
                      <a:pt x="815664" y="1798"/>
                    </a:cubicBezTo>
                    <a:cubicBezTo>
                      <a:pt x="696149" y="-19418"/>
                      <a:pt x="464189" y="148894"/>
                      <a:pt x="263346" y="411970"/>
                    </a:cubicBezTo>
                    <a:cubicBezTo>
                      <a:pt x="58968" y="679289"/>
                      <a:pt x="-42160" y="952972"/>
                      <a:pt x="16536" y="1058344"/>
                    </a:cubicBezTo>
                    <a:cubicBezTo>
                      <a:pt x="17951" y="1056222"/>
                      <a:pt x="19365" y="1054808"/>
                      <a:pt x="20072" y="1053393"/>
                    </a:cubicBezTo>
                    <a:cubicBezTo>
                      <a:pt x="62504" y="996111"/>
                      <a:pt x="122615" y="935999"/>
                      <a:pt x="123323" y="93529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7050C9E6-EBE9-4CA4-AAE4-EB0F65D5BB9B}"/>
                  </a:ext>
                </a:extLst>
              </p:cNvPr>
              <p:cNvSpPr/>
              <p:nvPr/>
            </p:nvSpPr>
            <p:spPr>
              <a:xfrm>
                <a:off x="9467038" y="4371471"/>
                <a:ext cx="566871" cy="716446"/>
              </a:xfrm>
              <a:custGeom>
                <a:avLst/>
                <a:gdLst>
                  <a:gd name="connsiteX0" fmla="*/ 14144 w 868199"/>
                  <a:gd name="connsiteY0" fmla="*/ 1079176 h 1097283"/>
                  <a:gd name="connsiteX1" fmla="*/ 604650 w 868199"/>
                  <a:gd name="connsiteY1" fmla="*/ 685270 h 1097283"/>
                  <a:gd name="connsiteX2" fmla="*/ 828829 w 868199"/>
                  <a:gd name="connsiteY2" fmla="*/ 12022 h 1097283"/>
                  <a:gd name="connsiteX3" fmla="*/ 805493 w 868199"/>
                  <a:gd name="connsiteY3" fmla="*/ 0 h 1097283"/>
                  <a:gd name="connsiteX4" fmla="*/ 615258 w 868199"/>
                  <a:gd name="connsiteY4" fmla="*/ 294899 h 1097283"/>
                  <a:gd name="connsiteX5" fmla="*/ 108908 w 868199"/>
                  <a:gd name="connsiteY5" fmla="*/ 939859 h 1097283"/>
                  <a:gd name="connsiteX6" fmla="*/ 6365 w 868199"/>
                  <a:gd name="connsiteY6" fmla="*/ 1056546 h 1097283"/>
                  <a:gd name="connsiteX7" fmla="*/ 0 w 868199"/>
                  <a:gd name="connsiteY7" fmla="*/ 1065739 h 1097283"/>
                  <a:gd name="connsiteX8" fmla="*/ 14144 w 868199"/>
                  <a:gd name="connsiteY8" fmla="*/ 1079176 h 109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199" h="1097283">
                    <a:moveTo>
                      <a:pt x="14144" y="1079176"/>
                    </a:moveTo>
                    <a:cubicBezTo>
                      <a:pt x="115272" y="1156260"/>
                      <a:pt x="379762" y="980169"/>
                      <a:pt x="604650" y="685270"/>
                    </a:cubicBezTo>
                    <a:cubicBezTo>
                      <a:pt x="829536" y="390370"/>
                      <a:pt x="929958" y="89106"/>
                      <a:pt x="828829" y="12022"/>
                    </a:cubicBezTo>
                    <a:cubicBezTo>
                      <a:pt x="821757" y="6365"/>
                      <a:pt x="813979" y="2829"/>
                      <a:pt x="805493" y="0"/>
                    </a:cubicBezTo>
                    <a:cubicBezTo>
                      <a:pt x="724165" y="118808"/>
                      <a:pt x="636473" y="250346"/>
                      <a:pt x="615258" y="294899"/>
                    </a:cubicBezTo>
                    <a:cubicBezTo>
                      <a:pt x="572826" y="383298"/>
                      <a:pt x="127295" y="917229"/>
                      <a:pt x="108908" y="939859"/>
                    </a:cubicBezTo>
                    <a:cubicBezTo>
                      <a:pt x="108200" y="941273"/>
                      <a:pt x="48089" y="1000677"/>
                      <a:pt x="6365" y="1056546"/>
                    </a:cubicBezTo>
                    <a:cubicBezTo>
                      <a:pt x="4243" y="1058667"/>
                      <a:pt x="2121" y="1062203"/>
                      <a:pt x="0" y="1065739"/>
                    </a:cubicBezTo>
                    <a:cubicBezTo>
                      <a:pt x="4243" y="1070690"/>
                      <a:pt x="8486" y="1075640"/>
                      <a:pt x="14144" y="107917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1B909C7B-7870-4D06-9D90-8C2B224F4B8D}"/>
                  </a:ext>
                </a:extLst>
              </p:cNvPr>
              <p:cNvSpPr/>
              <p:nvPr/>
            </p:nvSpPr>
            <p:spPr>
              <a:xfrm>
                <a:off x="9458264" y="3742138"/>
                <a:ext cx="1908478" cy="1041671"/>
              </a:xfrm>
              <a:custGeom>
                <a:avLst/>
                <a:gdLst>
                  <a:gd name="connsiteX0" fmla="*/ 2888882 w 2922955"/>
                  <a:gd name="connsiteY0" fmla="*/ 722004 h 1595386"/>
                  <a:gd name="connsiteX1" fmla="*/ 2523264 w 2922955"/>
                  <a:gd name="connsiteY1" fmla="*/ 280008 h 1595386"/>
                  <a:gd name="connsiteX2" fmla="*/ 1335887 w 2922955"/>
                  <a:gd name="connsiteY2" fmla="*/ 2082 h 1595386"/>
                  <a:gd name="connsiteX3" fmla="*/ 671126 w 2922955"/>
                  <a:gd name="connsiteY3" fmla="*/ 195852 h 1595386"/>
                  <a:gd name="connsiteX4" fmla="*/ 98300 w 2922955"/>
                  <a:gd name="connsiteY4" fmla="*/ 642091 h 1595386"/>
                  <a:gd name="connsiteX5" fmla="*/ 0 w 2922955"/>
                  <a:gd name="connsiteY5" fmla="*/ 734026 h 1595386"/>
                  <a:gd name="connsiteX6" fmla="*/ 559389 w 2922955"/>
                  <a:gd name="connsiteY6" fmla="*/ 863442 h 1595386"/>
                  <a:gd name="connsiteX7" fmla="*/ 967440 w 2922955"/>
                  <a:gd name="connsiteY7" fmla="*/ 732612 h 1595386"/>
                  <a:gd name="connsiteX8" fmla="*/ 968147 w 2922955"/>
                  <a:gd name="connsiteY8" fmla="*/ 732612 h 1595386"/>
                  <a:gd name="connsiteX9" fmla="*/ 1057253 w 2922955"/>
                  <a:gd name="connsiteY9" fmla="*/ 813939 h 1595386"/>
                  <a:gd name="connsiteX10" fmla="*/ 1026136 w 2922955"/>
                  <a:gd name="connsiteY10" fmla="*/ 1045898 h 1595386"/>
                  <a:gd name="connsiteX11" fmla="*/ 1024722 w 2922955"/>
                  <a:gd name="connsiteY11" fmla="*/ 1050141 h 1595386"/>
                  <a:gd name="connsiteX12" fmla="*/ 1884668 w 2922955"/>
                  <a:gd name="connsiteY12" fmla="*/ 1595386 h 1595386"/>
                  <a:gd name="connsiteX13" fmla="*/ 2581960 w 2922955"/>
                  <a:gd name="connsiteY13" fmla="*/ 1103888 h 1595386"/>
                  <a:gd name="connsiteX14" fmla="*/ 2888882 w 2922955"/>
                  <a:gd name="connsiteY14" fmla="*/ 722004 h 159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22955" h="1595386">
                    <a:moveTo>
                      <a:pt x="2888882" y="722004"/>
                    </a:moveTo>
                    <a:cubicBezTo>
                      <a:pt x="2853522" y="565714"/>
                      <a:pt x="2592568" y="325976"/>
                      <a:pt x="2523264" y="280008"/>
                    </a:cubicBezTo>
                    <a:cubicBezTo>
                      <a:pt x="2195833" y="63607"/>
                      <a:pt x="1640687" y="-14184"/>
                      <a:pt x="1335887" y="2082"/>
                    </a:cubicBezTo>
                    <a:cubicBezTo>
                      <a:pt x="1108170" y="14104"/>
                      <a:pt x="805493" y="94724"/>
                      <a:pt x="671126" y="195852"/>
                    </a:cubicBezTo>
                    <a:cubicBezTo>
                      <a:pt x="536759" y="296981"/>
                      <a:pt x="250346" y="499238"/>
                      <a:pt x="98300" y="642091"/>
                    </a:cubicBezTo>
                    <a:cubicBezTo>
                      <a:pt x="68597" y="669671"/>
                      <a:pt x="35360" y="701495"/>
                      <a:pt x="0" y="734026"/>
                    </a:cubicBezTo>
                    <a:cubicBezTo>
                      <a:pt x="85570" y="744634"/>
                      <a:pt x="492206" y="799795"/>
                      <a:pt x="559389" y="863442"/>
                    </a:cubicBezTo>
                    <a:cubicBezTo>
                      <a:pt x="652031" y="777872"/>
                      <a:pt x="796299" y="688058"/>
                      <a:pt x="967440" y="732612"/>
                    </a:cubicBezTo>
                    <a:lnTo>
                      <a:pt x="968147" y="732612"/>
                    </a:lnTo>
                    <a:cubicBezTo>
                      <a:pt x="1011992" y="749584"/>
                      <a:pt x="1041695" y="777165"/>
                      <a:pt x="1057253" y="813939"/>
                    </a:cubicBezTo>
                    <a:cubicBezTo>
                      <a:pt x="1091906" y="896680"/>
                      <a:pt x="1044523" y="1004881"/>
                      <a:pt x="1026136" y="1045898"/>
                    </a:cubicBezTo>
                    <a:cubicBezTo>
                      <a:pt x="1025429" y="1047312"/>
                      <a:pt x="1024722" y="1048727"/>
                      <a:pt x="1024722" y="1050141"/>
                    </a:cubicBezTo>
                    <a:cubicBezTo>
                      <a:pt x="1510563" y="1226939"/>
                      <a:pt x="1792733" y="1476578"/>
                      <a:pt x="1884668" y="1595386"/>
                    </a:cubicBezTo>
                    <a:cubicBezTo>
                      <a:pt x="2068538" y="1384643"/>
                      <a:pt x="2355658" y="1155513"/>
                      <a:pt x="2581960" y="1103888"/>
                    </a:cubicBezTo>
                    <a:cubicBezTo>
                      <a:pt x="3009105" y="1004881"/>
                      <a:pt x="2930606" y="906581"/>
                      <a:pt x="2888882" y="72200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5FBEC56A-6BE5-448F-9565-A0BBE2CA940F}"/>
                  </a:ext>
                </a:extLst>
              </p:cNvPr>
              <p:cNvSpPr/>
              <p:nvPr/>
            </p:nvSpPr>
            <p:spPr>
              <a:xfrm>
                <a:off x="9291574" y="5451032"/>
                <a:ext cx="4617" cy="1846"/>
              </a:xfrm>
              <a:custGeom>
                <a:avLst/>
                <a:gdLst>
                  <a:gd name="connsiteX0" fmla="*/ 0 w 7071"/>
                  <a:gd name="connsiteY0" fmla="*/ 1414 h 2828"/>
                  <a:gd name="connsiteX1" fmla="*/ 7072 w 7071"/>
                  <a:gd name="connsiteY1" fmla="*/ 2829 h 2828"/>
                  <a:gd name="connsiteX2" fmla="*/ 707 w 7071"/>
                  <a:gd name="connsiteY2" fmla="*/ 0 h 2828"/>
                  <a:gd name="connsiteX3" fmla="*/ 0 w 7071"/>
                  <a:gd name="connsiteY3" fmla="*/ 1414 h 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1" h="2828">
                    <a:moveTo>
                      <a:pt x="0" y="1414"/>
                    </a:moveTo>
                    <a:lnTo>
                      <a:pt x="7072" y="2829"/>
                    </a:lnTo>
                    <a:cubicBezTo>
                      <a:pt x="4950" y="2121"/>
                      <a:pt x="2829" y="707"/>
                      <a:pt x="707" y="0"/>
                    </a:cubicBezTo>
                    <a:cubicBezTo>
                      <a:pt x="0" y="707"/>
                      <a:pt x="0" y="1414"/>
                      <a:pt x="0" y="1414"/>
                    </a:cubicBezTo>
                    <a:close/>
                  </a:path>
                </a:pathLst>
              </a:custGeom>
              <a:solidFill>
                <a:srgbClr val="ED1C2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442F6CED-B6AA-4B95-8ABB-7ABDA4DC0951}"/>
                  </a:ext>
                </a:extLst>
              </p:cNvPr>
              <p:cNvSpPr/>
              <p:nvPr/>
            </p:nvSpPr>
            <p:spPr>
              <a:xfrm>
                <a:off x="9435995" y="4483345"/>
                <a:ext cx="533731" cy="580716"/>
              </a:xfrm>
              <a:custGeom>
                <a:avLst/>
                <a:gdLst>
                  <a:gd name="connsiteX0" fmla="*/ 676189 w 817443"/>
                  <a:gd name="connsiteY0" fmla="*/ 114374 h 889403"/>
                  <a:gd name="connsiteX1" fmla="*/ 549977 w 817443"/>
                  <a:gd name="connsiteY1" fmla="*/ 559076 h 889403"/>
                  <a:gd name="connsiteX2" fmla="*/ 141255 w 817443"/>
                  <a:gd name="connsiteY2" fmla="*/ 775029 h 889403"/>
                  <a:gd name="connsiteX3" fmla="*/ 267467 w 817443"/>
                  <a:gd name="connsiteY3" fmla="*/ 330328 h 889403"/>
                  <a:gd name="connsiteX4" fmla="*/ 676189 w 817443"/>
                  <a:gd name="connsiteY4" fmla="*/ 114374 h 88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443" h="889403">
                    <a:moveTo>
                      <a:pt x="676189" y="114374"/>
                    </a:moveTo>
                    <a:cubicBezTo>
                      <a:pt x="754202" y="177542"/>
                      <a:pt x="697694" y="376641"/>
                      <a:pt x="549977" y="559076"/>
                    </a:cubicBezTo>
                    <a:cubicBezTo>
                      <a:pt x="402259" y="741511"/>
                      <a:pt x="219268" y="838196"/>
                      <a:pt x="141255" y="775029"/>
                    </a:cubicBezTo>
                    <a:cubicBezTo>
                      <a:pt x="63242" y="711862"/>
                      <a:pt x="119749" y="512762"/>
                      <a:pt x="267467" y="330328"/>
                    </a:cubicBezTo>
                    <a:cubicBezTo>
                      <a:pt x="415185" y="147893"/>
                      <a:pt x="598176" y="51207"/>
                      <a:pt x="676189" y="11437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A6680C42-0B5C-418D-B5F0-87D2D6363A56}"/>
                </a:ext>
              </a:extLst>
            </p:cNvPr>
            <p:cNvSpPr/>
            <p:nvPr userDrawn="1"/>
          </p:nvSpPr>
          <p:spPr>
            <a:xfrm>
              <a:off x="3271130" y="5777272"/>
              <a:ext cx="7170701" cy="680201"/>
            </a:xfrm>
            <a:custGeom>
              <a:avLst/>
              <a:gdLst>
                <a:gd name="connsiteX0" fmla="*/ 6613510 w 8250226"/>
                <a:gd name="connsiteY0" fmla="*/ 0 h 1520066"/>
                <a:gd name="connsiteX1" fmla="*/ 6625977 w 8250226"/>
                <a:gd name="connsiteY1" fmla="*/ 0 h 1520066"/>
                <a:gd name="connsiteX2" fmla="*/ 6964437 w 8250226"/>
                <a:gd name="connsiteY2" fmla="*/ 205015 h 1520066"/>
                <a:gd name="connsiteX3" fmla="*/ 7081720 w 8250226"/>
                <a:gd name="connsiteY3" fmla="*/ 587340 h 1520066"/>
                <a:gd name="connsiteX4" fmla="*/ 7221629 w 8250226"/>
                <a:gd name="connsiteY4" fmla="*/ 899480 h 1520066"/>
                <a:gd name="connsiteX5" fmla="*/ 8199143 w 8250226"/>
                <a:gd name="connsiteY5" fmla="*/ 396639 h 1520066"/>
                <a:gd name="connsiteX6" fmla="*/ 8241625 w 8250226"/>
                <a:gd name="connsiteY6" fmla="*/ 397101 h 1520066"/>
                <a:gd name="connsiteX7" fmla="*/ 8241163 w 8250226"/>
                <a:gd name="connsiteY7" fmla="*/ 439582 h 1520066"/>
                <a:gd name="connsiteX8" fmla="*/ 7887927 w 8250226"/>
                <a:gd name="connsiteY8" fmla="*/ 724940 h 1520066"/>
                <a:gd name="connsiteX9" fmla="*/ 7211471 w 8250226"/>
                <a:gd name="connsiteY9" fmla="*/ 959045 h 1520066"/>
                <a:gd name="connsiteX10" fmla="*/ 7023079 w 8250226"/>
                <a:gd name="connsiteY10" fmla="*/ 599807 h 1520066"/>
                <a:gd name="connsiteX11" fmla="*/ 6625054 w 8250226"/>
                <a:gd name="connsiteY11" fmla="*/ 60489 h 1520066"/>
                <a:gd name="connsiteX12" fmla="*/ 6613972 w 8250226"/>
                <a:gd name="connsiteY12" fmla="*/ 60489 h 1520066"/>
                <a:gd name="connsiteX13" fmla="*/ 5725111 w 8250226"/>
                <a:gd name="connsiteY13" fmla="*/ 640903 h 1520066"/>
                <a:gd name="connsiteX14" fmla="*/ 5596746 w 8250226"/>
                <a:gd name="connsiteY14" fmla="*/ 772500 h 1520066"/>
                <a:gd name="connsiteX15" fmla="*/ 5426824 w 8250226"/>
                <a:gd name="connsiteY15" fmla="*/ 951657 h 1520066"/>
                <a:gd name="connsiteX16" fmla="*/ 5037572 w 8250226"/>
                <a:gd name="connsiteY16" fmla="*/ 1342294 h 1520066"/>
                <a:gd name="connsiteX17" fmla="*/ 4680181 w 8250226"/>
                <a:gd name="connsiteY17" fmla="*/ 1520066 h 1520066"/>
                <a:gd name="connsiteX18" fmla="*/ 4637239 w 8250226"/>
                <a:gd name="connsiteY18" fmla="*/ 1515910 h 1520066"/>
                <a:gd name="connsiteX19" fmla="*/ 4405443 w 8250226"/>
                <a:gd name="connsiteY19" fmla="*/ 1172372 h 1520066"/>
                <a:gd name="connsiteX20" fmla="*/ 4179650 w 8250226"/>
                <a:gd name="connsiteY20" fmla="*/ 762803 h 1520066"/>
                <a:gd name="connsiteX21" fmla="*/ 3311567 w 8250226"/>
                <a:gd name="connsiteY21" fmla="*/ 767883 h 1520066"/>
                <a:gd name="connsiteX22" fmla="*/ 2360834 w 8250226"/>
                <a:gd name="connsiteY22" fmla="*/ 995061 h 1520066"/>
                <a:gd name="connsiteX23" fmla="*/ 2342497 w 8250226"/>
                <a:gd name="connsiteY23" fmla="*/ 992833 h 1520066"/>
                <a:gd name="connsiteX24" fmla="*/ 2126238 w 8250226"/>
                <a:gd name="connsiteY24" fmla="*/ 1040931 h 1520066"/>
                <a:gd name="connsiteX25" fmla="*/ 1317343 w 8250226"/>
                <a:gd name="connsiteY25" fmla="*/ 1114064 h 1520066"/>
                <a:gd name="connsiteX26" fmla="*/ 1009685 w 8250226"/>
                <a:gd name="connsiteY26" fmla="*/ 1102634 h 1520066"/>
                <a:gd name="connsiteX27" fmla="*/ 90523 w 8250226"/>
                <a:gd name="connsiteY27" fmla="*/ 742589 h 1520066"/>
                <a:gd name="connsiteX28" fmla="*/ 22895 w 8250226"/>
                <a:gd name="connsiteY28" fmla="*/ 281579 h 1520066"/>
                <a:gd name="connsiteX29" fmla="*/ 33026 w 8250226"/>
                <a:gd name="connsiteY29" fmla="*/ 257679 h 1520066"/>
                <a:gd name="connsiteX30" fmla="*/ 94142 w 8250226"/>
                <a:gd name="connsiteY30" fmla="*/ 257679 h 1520066"/>
                <a:gd name="connsiteX31" fmla="*/ 76235 w 8250226"/>
                <a:gd name="connsiteY31" fmla="*/ 299677 h 1520066"/>
                <a:gd name="connsiteX32" fmla="*/ 140053 w 8250226"/>
                <a:gd name="connsiteY32" fmla="*/ 715919 h 1520066"/>
                <a:gd name="connsiteX33" fmla="*/ 2361283 w 8250226"/>
                <a:gd name="connsiteY33" fmla="*/ 930232 h 1520066"/>
                <a:gd name="connsiteX34" fmla="*/ 2361890 w 8250226"/>
                <a:gd name="connsiteY34" fmla="*/ 932577 h 1520066"/>
                <a:gd name="connsiteX35" fmla="*/ 2418393 w 8250226"/>
                <a:gd name="connsiteY35" fmla="*/ 916935 h 1520066"/>
                <a:gd name="connsiteX36" fmla="*/ 3300486 w 8250226"/>
                <a:gd name="connsiteY36" fmla="*/ 708780 h 1520066"/>
                <a:gd name="connsiteX37" fmla="*/ 4213357 w 8250226"/>
                <a:gd name="connsiteY37" fmla="*/ 712935 h 1520066"/>
                <a:gd name="connsiteX38" fmla="*/ 4462699 w 8250226"/>
                <a:gd name="connsiteY38" fmla="*/ 1154825 h 1520066"/>
                <a:gd name="connsiteX39" fmla="*/ 4648321 w 8250226"/>
                <a:gd name="connsiteY39" fmla="*/ 1456806 h 1520066"/>
                <a:gd name="connsiteX40" fmla="*/ 5382034 w 8250226"/>
                <a:gd name="connsiteY40" fmla="*/ 911024 h 1520066"/>
                <a:gd name="connsiteX41" fmla="*/ 5554727 w 8250226"/>
                <a:gd name="connsiteY41" fmla="*/ 728634 h 1520066"/>
                <a:gd name="connsiteX42" fmla="*/ 5681246 w 8250226"/>
                <a:gd name="connsiteY42" fmla="*/ 599346 h 1520066"/>
                <a:gd name="connsiteX43" fmla="*/ 6613510 w 8250226"/>
                <a:gd name="connsiteY43" fmla="*/ 0 h 1520066"/>
                <a:gd name="connsiteX0" fmla="*/ 6613510 w 8250226"/>
                <a:gd name="connsiteY0" fmla="*/ 0 h 1520066"/>
                <a:gd name="connsiteX1" fmla="*/ 6625977 w 8250226"/>
                <a:gd name="connsiteY1" fmla="*/ 0 h 1520066"/>
                <a:gd name="connsiteX2" fmla="*/ 6964437 w 8250226"/>
                <a:gd name="connsiteY2" fmla="*/ 205015 h 1520066"/>
                <a:gd name="connsiteX3" fmla="*/ 7081720 w 8250226"/>
                <a:gd name="connsiteY3" fmla="*/ 587340 h 1520066"/>
                <a:gd name="connsiteX4" fmla="*/ 7221629 w 8250226"/>
                <a:gd name="connsiteY4" fmla="*/ 899480 h 1520066"/>
                <a:gd name="connsiteX5" fmla="*/ 8199143 w 8250226"/>
                <a:gd name="connsiteY5" fmla="*/ 396639 h 1520066"/>
                <a:gd name="connsiteX6" fmla="*/ 8241625 w 8250226"/>
                <a:gd name="connsiteY6" fmla="*/ 397101 h 1520066"/>
                <a:gd name="connsiteX7" fmla="*/ 8241163 w 8250226"/>
                <a:gd name="connsiteY7" fmla="*/ 439582 h 1520066"/>
                <a:gd name="connsiteX8" fmla="*/ 7211471 w 8250226"/>
                <a:gd name="connsiteY8" fmla="*/ 959045 h 1520066"/>
                <a:gd name="connsiteX9" fmla="*/ 7023079 w 8250226"/>
                <a:gd name="connsiteY9" fmla="*/ 599807 h 1520066"/>
                <a:gd name="connsiteX10" fmla="*/ 6625054 w 8250226"/>
                <a:gd name="connsiteY10" fmla="*/ 60489 h 1520066"/>
                <a:gd name="connsiteX11" fmla="*/ 6613972 w 8250226"/>
                <a:gd name="connsiteY11" fmla="*/ 60489 h 1520066"/>
                <a:gd name="connsiteX12" fmla="*/ 5725111 w 8250226"/>
                <a:gd name="connsiteY12" fmla="*/ 640903 h 1520066"/>
                <a:gd name="connsiteX13" fmla="*/ 5596746 w 8250226"/>
                <a:gd name="connsiteY13" fmla="*/ 772500 h 1520066"/>
                <a:gd name="connsiteX14" fmla="*/ 5426824 w 8250226"/>
                <a:gd name="connsiteY14" fmla="*/ 951657 h 1520066"/>
                <a:gd name="connsiteX15" fmla="*/ 5037572 w 8250226"/>
                <a:gd name="connsiteY15" fmla="*/ 1342294 h 1520066"/>
                <a:gd name="connsiteX16" fmla="*/ 4680181 w 8250226"/>
                <a:gd name="connsiteY16" fmla="*/ 1520066 h 1520066"/>
                <a:gd name="connsiteX17" fmla="*/ 4637239 w 8250226"/>
                <a:gd name="connsiteY17" fmla="*/ 1515910 h 1520066"/>
                <a:gd name="connsiteX18" fmla="*/ 4405443 w 8250226"/>
                <a:gd name="connsiteY18" fmla="*/ 1172372 h 1520066"/>
                <a:gd name="connsiteX19" fmla="*/ 4179650 w 8250226"/>
                <a:gd name="connsiteY19" fmla="*/ 762803 h 1520066"/>
                <a:gd name="connsiteX20" fmla="*/ 3311567 w 8250226"/>
                <a:gd name="connsiteY20" fmla="*/ 767883 h 1520066"/>
                <a:gd name="connsiteX21" fmla="*/ 2360834 w 8250226"/>
                <a:gd name="connsiteY21" fmla="*/ 995061 h 1520066"/>
                <a:gd name="connsiteX22" fmla="*/ 2342497 w 8250226"/>
                <a:gd name="connsiteY22" fmla="*/ 992833 h 1520066"/>
                <a:gd name="connsiteX23" fmla="*/ 2126238 w 8250226"/>
                <a:gd name="connsiteY23" fmla="*/ 1040931 h 1520066"/>
                <a:gd name="connsiteX24" fmla="*/ 1317343 w 8250226"/>
                <a:gd name="connsiteY24" fmla="*/ 1114064 h 1520066"/>
                <a:gd name="connsiteX25" fmla="*/ 1009685 w 8250226"/>
                <a:gd name="connsiteY25" fmla="*/ 1102634 h 1520066"/>
                <a:gd name="connsiteX26" fmla="*/ 90523 w 8250226"/>
                <a:gd name="connsiteY26" fmla="*/ 742589 h 1520066"/>
                <a:gd name="connsiteX27" fmla="*/ 22895 w 8250226"/>
                <a:gd name="connsiteY27" fmla="*/ 281579 h 1520066"/>
                <a:gd name="connsiteX28" fmla="*/ 33026 w 8250226"/>
                <a:gd name="connsiteY28" fmla="*/ 257679 h 1520066"/>
                <a:gd name="connsiteX29" fmla="*/ 94142 w 8250226"/>
                <a:gd name="connsiteY29" fmla="*/ 257679 h 1520066"/>
                <a:gd name="connsiteX30" fmla="*/ 76235 w 8250226"/>
                <a:gd name="connsiteY30" fmla="*/ 299677 h 1520066"/>
                <a:gd name="connsiteX31" fmla="*/ 140053 w 8250226"/>
                <a:gd name="connsiteY31" fmla="*/ 715919 h 1520066"/>
                <a:gd name="connsiteX32" fmla="*/ 2361283 w 8250226"/>
                <a:gd name="connsiteY32" fmla="*/ 930232 h 1520066"/>
                <a:gd name="connsiteX33" fmla="*/ 2361890 w 8250226"/>
                <a:gd name="connsiteY33" fmla="*/ 932577 h 1520066"/>
                <a:gd name="connsiteX34" fmla="*/ 2418393 w 8250226"/>
                <a:gd name="connsiteY34" fmla="*/ 916935 h 1520066"/>
                <a:gd name="connsiteX35" fmla="*/ 3300486 w 8250226"/>
                <a:gd name="connsiteY35" fmla="*/ 708780 h 1520066"/>
                <a:gd name="connsiteX36" fmla="*/ 4213357 w 8250226"/>
                <a:gd name="connsiteY36" fmla="*/ 712935 h 1520066"/>
                <a:gd name="connsiteX37" fmla="*/ 4462699 w 8250226"/>
                <a:gd name="connsiteY37" fmla="*/ 1154825 h 1520066"/>
                <a:gd name="connsiteX38" fmla="*/ 4648321 w 8250226"/>
                <a:gd name="connsiteY38" fmla="*/ 1456806 h 1520066"/>
                <a:gd name="connsiteX39" fmla="*/ 5382034 w 8250226"/>
                <a:gd name="connsiteY39" fmla="*/ 911024 h 1520066"/>
                <a:gd name="connsiteX40" fmla="*/ 5554727 w 8250226"/>
                <a:gd name="connsiteY40" fmla="*/ 728634 h 1520066"/>
                <a:gd name="connsiteX41" fmla="*/ 5681246 w 8250226"/>
                <a:gd name="connsiteY41" fmla="*/ 599346 h 1520066"/>
                <a:gd name="connsiteX42" fmla="*/ 6613510 w 8250226"/>
                <a:gd name="connsiteY42" fmla="*/ 0 h 1520066"/>
                <a:gd name="connsiteX0" fmla="*/ 6613510 w 8416533"/>
                <a:gd name="connsiteY0" fmla="*/ 0 h 1520066"/>
                <a:gd name="connsiteX1" fmla="*/ 6625977 w 8416533"/>
                <a:gd name="connsiteY1" fmla="*/ 0 h 1520066"/>
                <a:gd name="connsiteX2" fmla="*/ 6964437 w 8416533"/>
                <a:gd name="connsiteY2" fmla="*/ 205015 h 1520066"/>
                <a:gd name="connsiteX3" fmla="*/ 7081720 w 8416533"/>
                <a:gd name="connsiteY3" fmla="*/ 587340 h 1520066"/>
                <a:gd name="connsiteX4" fmla="*/ 7221629 w 8416533"/>
                <a:gd name="connsiteY4" fmla="*/ 899480 h 1520066"/>
                <a:gd name="connsiteX5" fmla="*/ 8199143 w 8416533"/>
                <a:gd name="connsiteY5" fmla="*/ 396639 h 1520066"/>
                <a:gd name="connsiteX6" fmla="*/ 8241625 w 8416533"/>
                <a:gd name="connsiteY6" fmla="*/ 397101 h 1520066"/>
                <a:gd name="connsiteX7" fmla="*/ 8415852 w 8416533"/>
                <a:gd name="connsiteY7" fmla="*/ 762602 h 1520066"/>
                <a:gd name="connsiteX8" fmla="*/ 7211471 w 8416533"/>
                <a:gd name="connsiteY8" fmla="*/ 959045 h 1520066"/>
                <a:gd name="connsiteX9" fmla="*/ 7023079 w 8416533"/>
                <a:gd name="connsiteY9" fmla="*/ 599807 h 1520066"/>
                <a:gd name="connsiteX10" fmla="*/ 6625054 w 8416533"/>
                <a:gd name="connsiteY10" fmla="*/ 60489 h 1520066"/>
                <a:gd name="connsiteX11" fmla="*/ 6613972 w 8416533"/>
                <a:gd name="connsiteY11" fmla="*/ 60489 h 1520066"/>
                <a:gd name="connsiteX12" fmla="*/ 5725111 w 8416533"/>
                <a:gd name="connsiteY12" fmla="*/ 640903 h 1520066"/>
                <a:gd name="connsiteX13" fmla="*/ 5596746 w 8416533"/>
                <a:gd name="connsiteY13" fmla="*/ 772500 h 1520066"/>
                <a:gd name="connsiteX14" fmla="*/ 5426824 w 8416533"/>
                <a:gd name="connsiteY14" fmla="*/ 951657 h 1520066"/>
                <a:gd name="connsiteX15" fmla="*/ 5037572 w 8416533"/>
                <a:gd name="connsiteY15" fmla="*/ 1342294 h 1520066"/>
                <a:gd name="connsiteX16" fmla="*/ 4680181 w 8416533"/>
                <a:gd name="connsiteY16" fmla="*/ 1520066 h 1520066"/>
                <a:gd name="connsiteX17" fmla="*/ 4637239 w 8416533"/>
                <a:gd name="connsiteY17" fmla="*/ 1515910 h 1520066"/>
                <a:gd name="connsiteX18" fmla="*/ 4405443 w 8416533"/>
                <a:gd name="connsiteY18" fmla="*/ 1172372 h 1520066"/>
                <a:gd name="connsiteX19" fmla="*/ 4179650 w 8416533"/>
                <a:gd name="connsiteY19" fmla="*/ 762803 h 1520066"/>
                <a:gd name="connsiteX20" fmla="*/ 3311567 w 8416533"/>
                <a:gd name="connsiteY20" fmla="*/ 767883 h 1520066"/>
                <a:gd name="connsiteX21" fmla="*/ 2360834 w 8416533"/>
                <a:gd name="connsiteY21" fmla="*/ 995061 h 1520066"/>
                <a:gd name="connsiteX22" fmla="*/ 2342497 w 8416533"/>
                <a:gd name="connsiteY22" fmla="*/ 992833 h 1520066"/>
                <a:gd name="connsiteX23" fmla="*/ 2126238 w 8416533"/>
                <a:gd name="connsiteY23" fmla="*/ 1040931 h 1520066"/>
                <a:gd name="connsiteX24" fmla="*/ 1317343 w 8416533"/>
                <a:gd name="connsiteY24" fmla="*/ 1114064 h 1520066"/>
                <a:gd name="connsiteX25" fmla="*/ 1009685 w 8416533"/>
                <a:gd name="connsiteY25" fmla="*/ 1102634 h 1520066"/>
                <a:gd name="connsiteX26" fmla="*/ 90523 w 8416533"/>
                <a:gd name="connsiteY26" fmla="*/ 742589 h 1520066"/>
                <a:gd name="connsiteX27" fmla="*/ 22895 w 8416533"/>
                <a:gd name="connsiteY27" fmla="*/ 281579 h 1520066"/>
                <a:gd name="connsiteX28" fmla="*/ 33026 w 8416533"/>
                <a:gd name="connsiteY28" fmla="*/ 257679 h 1520066"/>
                <a:gd name="connsiteX29" fmla="*/ 94142 w 8416533"/>
                <a:gd name="connsiteY29" fmla="*/ 257679 h 1520066"/>
                <a:gd name="connsiteX30" fmla="*/ 76235 w 8416533"/>
                <a:gd name="connsiteY30" fmla="*/ 299677 h 1520066"/>
                <a:gd name="connsiteX31" fmla="*/ 140053 w 8416533"/>
                <a:gd name="connsiteY31" fmla="*/ 715919 h 1520066"/>
                <a:gd name="connsiteX32" fmla="*/ 2361283 w 8416533"/>
                <a:gd name="connsiteY32" fmla="*/ 930232 h 1520066"/>
                <a:gd name="connsiteX33" fmla="*/ 2361890 w 8416533"/>
                <a:gd name="connsiteY33" fmla="*/ 932577 h 1520066"/>
                <a:gd name="connsiteX34" fmla="*/ 2418393 w 8416533"/>
                <a:gd name="connsiteY34" fmla="*/ 916935 h 1520066"/>
                <a:gd name="connsiteX35" fmla="*/ 3300486 w 8416533"/>
                <a:gd name="connsiteY35" fmla="*/ 708780 h 1520066"/>
                <a:gd name="connsiteX36" fmla="*/ 4213357 w 8416533"/>
                <a:gd name="connsiteY36" fmla="*/ 712935 h 1520066"/>
                <a:gd name="connsiteX37" fmla="*/ 4462699 w 8416533"/>
                <a:gd name="connsiteY37" fmla="*/ 1154825 h 1520066"/>
                <a:gd name="connsiteX38" fmla="*/ 4648321 w 8416533"/>
                <a:gd name="connsiteY38" fmla="*/ 1456806 h 1520066"/>
                <a:gd name="connsiteX39" fmla="*/ 5382034 w 8416533"/>
                <a:gd name="connsiteY39" fmla="*/ 911024 h 1520066"/>
                <a:gd name="connsiteX40" fmla="*/ 5554727 w 8416533"/>
                <a:gd name="connsiteY40" fmla="*/ 728634 h 1520066"/>
                <a:gd name="connsiteX41" fmla="*/ 5681246 w 8416533"/>
                <a:gd name="connsiteY41" fmla="*/ 599346 h 1520066"/>
                <a:gd name="connsiteX42" fmla="*/ 6613510 w 8416533"/>
                <a:gd name="connsiteY42" fmla="*/ 0 h 1520066"/>
                <a:gd name="connsiteX0" fmla="*/ 6613510 w 8416442"/>
                <a:gd name="connsiteY0" fmla="*/ 0 h 1520066"/>
                <a:gd name="connsiteX1" fmla="*/ 6625977 w 8416442"/>
                <a:gd name="connsiteY1" fmla="*/ 0 h 1520066"/>
                <a:gd name="connsiteX2" fmla="*/ 6964437 w 8416442"/>
                <a:gd name="connsiteY2" fmla="*/ 205015 h 1520066"/>
                <a:gd name="connsiteX3" fmla="*/ 7081720 w 8416442"/>
                <a:gd name="connsiteY3" fmla="*/ 587340 h 1520066"/>
                <a:gd name="connsiteX4" fmla="*/ 7221629 w 8416442"/>
                <a:gd name="connsiteY4" fmla="*/ 899480 h 1520066"/>
                <a:gd name="connsiteX5" fmla="*/ 8348876 w 8416442"/>
                <a:gd name="connsiteY5" fmla="*/ 665822 h 1520066"/>
                <a:gd name="connsiteX6" fmla="*/ 8241625 w 8416442"/>
                <a:gd name="connsiteY6" fmla="*/ 397101 h 1520066"/>
                <a:gd name="connsiteX7" fmla="*/ 8415852 w 8416442"/>
                <a:gd name="connsiteY7" fmla="*/ 762602 h 1520066"/>
                <a:gd name="connsiteX8" fmla="*/ 7211471 w 8416442"/>
                <a:gd name="connsiteY8" fmla="*/ 959045 h 1520066"/>
                <a:gd name="connsiteX9" fmla="*/ 7023079 w 8416442"/>
                <a:gd name="connsiteY9" fmla="*/ 599807 h 1520066"/>
                <a:gd name="connsiteX10" fmla="*/ 6625054 w 8416442"/>
                <a:gd name="connsiteY10" fmla="*/ 60489 h 1520066"/>
                <a:gd name="connsiteX11" fmla="*/ 6613972 w 8416442"/>
                <a:gd name="connsiteY11" fmla="*/ 60489 h 1520066"/>
                <a:gd name="connsiteX12" fmla="*/ 5725111 w 8416442"/>
                <a:gd name="connsiteY12" fmla="*/ 640903 h 1520066"/>
                <a:gd name="connsiteX13" fmla="*/ 5596746 w 8416442"/>
                <a:gd name="connsiteY13" fmla="*/ 772500 h 1520066"/>
                <a:gd name="connsiteX14" fmla="*/ 5426824 w 8416442"/>
                <a:gd name="connsiteY14" fmla="*/ 951657 h 1520066"/>
                <a:gd name="connsiteX15" fmla="*/ 5037572 w 8416442"/>
                <a:gd name="connsiteY15" fmla="*/ 1342294 h 1520066"/>
                <a:gd name="connsiteX16" fmla="*/ 4680181 w 8416442"/>
                <a:gd name="connsiteY16" fmla="*/ 1520066 h 1520066"/>
                <a:gd name="connsiteX17" fmla="*/ 4637239 w 8416442"/>
                <a:gd name="connsiteY17" fmla="*/ 1515910 h 1520066"/>
                <a:gd name="connsiteX18" fmla="*/ 4405443 w 8416442"/>
                <a:gd name="connsiteY18" fmla="*/ 1172372 h 1520066"/>
                <a:gd name="connsiteX19" fmla="*/ 4179650 w 8416442"/>
                <a:gd name="connsiteY19" fmla="*/ 762803 h 1520066"/>
                <a:gd name="connsiteX20" fmla="*/ 3311567 w 8416442"/>
                <a:gd name="connsiteY20" fmla="*/ 767883 h 1520066"/>
                <a:gd name="connsiteX21" fmla="*/ 2360834 w 8416442"/>
                <a:gd name="connsiteY21" fmla="*/ 995061 h 1520066"/>
                <a:gd name="connsiteX22" fmla="*/ 2342497 w 8416442"/>
                <a:gd name="connsiteY22" fmla="*/ 992833 h 1520066"/>
                <a:gd name="connsiteX23" fmla="*/ 2126238 w 8416442"/>
                <a:gd name="connsiteY23" fmla="*/ 1040931 h 1520066"/>
                <a:gd name="connsiteX24" fmla="*/ 1317343 w 8416442"/>
                <a:gd name="connsiteY24" fmla="*/ 1114064 h 1520066"/>
                <a:gd name="connsiteX25" fmla="*/ 1009685 w 8416442"/>
                <a:gd name="connsiteY25" fmla="*/ 1102634 h 1520066"/>
                <a:gd name="connsiteX26" fmla="*/ 90523 w 8416442"/>
                <a:gd name="connsiteY26" fmla="*/ 742589 h 1520066"/>
                <a:gd name="connsiteX27" fmla="*/ 22895 w 8416442"/>
                <a:gd name="connsiteY27" fmla="*/ 281579 h 1520066"/>
                <a:gd name="connsiteX28" fmla="*/ 33026 w 8416442"/>
                <a:gd name="connsiteY28" fmla="*/ 257679 h 1520066"/>
                <a:gd name="connsiteX29" fmla="*/ 94142 w 8416442"/>
                <a:gd name="connsiteY29" fmla="*/ 257679 h 1520066"/>
                <a:gd name="connsiteX30" fmla="*/ 76235 w 8416442"/>
                <a:gd name="connsiteY30" fmla="*/ 299677 h 1520066"/>
                <a:gd name="connsiteX31" fmla="*/ 140053 w 8416442"/>
                <a:gd name="connsiteY31" fmla="*/ 715919 h 1520066"/>
                <a:gd name="connsiteX32" fmla="*/ 2361283 w 8416442"/>
                <a:gd name="connsiteY32" fmla="*/ 930232 h 1520066"/>
                <a:gd name="connsiteX33" fmla="*/ 2361890 w 8416442"/>
                <a:gd name="connsiteY33" fmla="*/ 932577 h 1520066"/>
                <a:gd name="connsiteX34" fmla="*/ 2418393 w 8416442"/>
                <a:gd name="connsiteY34" fmla="*/ 916935 h 1520066"/>
                <a:gd name="connsiteX35" fmla="*/ 3300486 w 8416442"/>
                <a:gd name="connsiteY35" fmla="*/ 708780 h 1520066"/>
                <a:gd name="connsiteX36" fmla="*/ 4213357 w 8416442"/>
                <a:gd name="connsiteY36" fmla="*/ 712935 h 1520066"/>
                <a:gd name="connsiteX37" fmla="*/ 4462699 w 8416442"/>
                <a:gd name="connsiteY37" fmla="*/ 1154825 h 1520066"/>
                <a:gd name="connsiteX38" fmla="*/ 4648321 w 8416442"/>
                <a:gd name="connsiteY38" fmla="*/ 1456806 h 1520066"/>
                <a:gd name="connsiteX39" fmla="*/ 5382034 w 8416442"/>
                <a:gd name="connsiteY39" fmla="*/ 911024 h 1520066"/>
                <a:gd name="connsiteX40" fmla="*/ 5554727 w 8416442"/>
                <a:gd name="connsiteY40" fmla="*/ 728634 h 1520066"/>
                <a:gd name="connsiteX41" fmla="*/ 5681246 w 8416442"/>
                <a:gd name="connsiteY41" fmla="*/ 599346 h 1520066"/>
                <a:gd name="connsiteX42" fmla="*/ 6613510 w 8416442"/>
                <a:gd name="connsiteY42" fmla="*/ 0 h 1520066"/>
                <a:gd name="connsiteX0" fmla="*/ 6613510 w 8531776"/>
                <a:gd name="connsiteY0" fmla="*/ 0 h 1520066"/>
                <a:gd name="connsiteX1" fmla="*/ 6625977 w 8531776"/>
                <a:gd name="connsiteY1" fmla="*/ 0 h 1520066"/>
                <a:gd name="connsiteX2" fmla="*/ 6964437 w 8531776"/>
                <a:gd name="connsiteY2" fmla="*/ 205015 h 1520066"/>
                <a:gd name="connsiteX3" fmla="*/ 7081720 w 8531776"/>
                <a:gd name="connsiteY3" fmla="*/ 587340 h 1520066"/>
                <a:gd name="connsiteX4" fmla="*/ 7221629 w 8531776"/>
                <a:gd name="connsiteY4" fmla="*/ 899480 h 1520066"/>
                <a:gd name="connsiteX5" fmla="*/ 8348876 w 8531776"/>
                <a:gd name="connsiteY5" fmla="*/ 665822 h 1520066"/>
                <a:gd name="connsiteX6" fmla="*/ 8415852 w 8531776"/>
                <a:gd name="connsiteY6" fmla="*/ 762602 h 1520066"/>
                <a:gd name="connsiteX7" fmla="*/ 7211471 w 8531776"/>
                <a:gd name="connsiteY7" fmla="*/ 959045 h 1520066"/>
                <a:gd name="connsiteX8" fmla="*/ 7023079 w 8531776"/>
                <a:gd name="connsiteY8" fmla="*/ 599807 h 1520066"/>
                <a:gd name="connsiteX9" fmla="*/ 6625054 w 8531776"/>
                <a:gd name="connsiteY9" fmla="*/ 60489 h 1520066"/>
                <a:gd name="connsiteX10" fmla="*/ 6613972 w 8531776"/>
                <a:gd name="connsiteY10" fmla="*/ 60489 h 1520066"/>
                <a:gd name="connsiteX11" fmla="*/ 5725111 w 8531776"/>
                <a:gd name="connsiteY11" fmla="*/ 640903 h 1520066"/>
                <a:gd name="connsiteX12" fmla="*/ 5596746 w 8531776"/>
                <a:gd name="connsiteY12" fmla="*/ 772500 h 1520066"/>
                <a:gd name="connsiteX13" fmla="*/ 5426824 w 8531776"/>
                <a:gd name="connsiteY13" fmla="*/ 951657 h 1520066"/>
                <a:gd name="connsiteX14" fmla="*/ 5037572 w 8531776"/>
                <a:gd name="connsiteY14" fmla="*/ 1342294 h 1520066"/>
                <a:gd name="connsiteX15" fmla="*/ 4680181 w 8531776"/>
                <a:gd name="connsiteY15" fmla="*/ 1520066 h 1520066"/>
                <a:gd name="connsiteX16" fmla="*/ 4637239 w 8531776"/>
                <a:gd name="connsiteY16" fmla="*/ 1515910 h 1520066"/>
                <a:gd name="connsiteX17" fmla="*/ 4405443 w 8531776"/>
                <a:gd name="connsiteY17" fmla="*/ 1172372 h 1520066"/>
                <a:gd name="connsiteX18" fmla="*/ 4179650 w 8531776"/>
                <a:gd name="connsiteY18" fmla="*/ 762803 h 1520066"/>
                <a:gd name="connsiteX19" fmla="*/ 3311567 w 8531776"/>
                <a:gd name="connsiteY19" fmla="*/ 767883 h 1520066"/>
                <a:gd name="connsiteX20" fmla="*/ 2360834 w 8531776"/>
                <a:gd name="connsiteY20" fmla="*/ 995061 h 1520066"/>
                <a:gd name="connsiteX21" fmla="*/ 2342497 w 8531776"/>
                <a:gd name="connsiteY21" fmla="*/ 992833 h 1520066"/>
                <a:gd name="connsiteX22" fmla="*/ 2126238 w 8531776"/>
                <a:gd name="connsiteY22" fmla="*/ 1040931 h 1520066"/>
                <a:gd name="connsiteX23" fmla="*/ 1317343 w 8531776"/>
                <a:gd name="connsiteY23" fmla="*/ 1114064 h 1520066"/>
                <a:gd name="connsiteX24" fmla="*/ 1009685 w 8531776"/>
                <a:gd name="connsiteY24" fmla="*/ 1102634 h 1520066"/>
                <a:gd name="connsiteX25" fmla="*/ 90523 w 8531776"/>
                <a:gd name="connsiteY25" fmla="*/ 742589 h 1520066"/>
                <a:gd name="connsiteX26" fmla="*/ 22895 w 8531776"/>
                <a:gd name="connsiteY26" fmla="*/ 281579 h 1520066"/>
                <a:gd name="connsiteX27" fmla="*/ 33026 w 8531776"/>
                <a:gd name="connsiteY27" fmla="*/ 257679 h 1520066"/>
                <a:gd name="connsiteX28" fmla="*/ 94142 w 8531776"/>
                <a:gd name="connsiteY28" fmla="*/ 257679 h 1520066"/>
                <a:gd name="connsiteX29" fmla="*/ 76235 w 8531776"/>
                <a:gd name="connsiteY29" fmla="*/ 299677 h 1520066"/>
                <a:gd name="connsiteX30" fmla="*/ 140053 w 8531776"/>
                <a:gd name="connsiteY30" fmla="*/ 715919 h 1520066"/>
                <a:gd name="connsiteX31" fmla="*/ 2361283 w 8531776"/>
                <a:gd name="connsiteY31" fmla="*/ 930232 h 1520066"/>
                <a:gd name="connsiteX32" fmla="*/ 2361890 w 8531776"/>
                <a:gd name="connsiteY32" fmla="*/ 932577 h 1520066"/>
                <a:gd name="connsiteX33" fmla="*/ 2418393 w 8531776"/>
                <a:gd name="connsiteY33" fmla="*/ 916935 h 1520066"/>
                <a:gd name="connsiteX34" fmla="*/ 3300486 w 8531776"/>
                <a:gd name="connsiteY34" fmla="*/ 708780 h 1520066"/>
                <a:gd name="connsiteX35" fmla="*/ 4213357 w 8531776"/>
                <a:gd name="connsiteY35" fmla="*/ 712935 h 1520066"/>
                <a:gd name="connsiteX36" fmla="*/ 4462699 w 8531776"/>
                <a:gd name="connsiteY36" fmla="*/ 1154825 h 1520066"/>
                <a:gd name="connsiteX37" fmla="*/ 4648321 w 8531776"/>
                <a:gd name="connsiteY37" fmla="*/ 1456806 h 1520066"/>
                <a:gd name="connsiteX38" fmla="*/ 5382034 w 8531776"/>
                <a:gd name="connsiteY38" fmla="*/ 911024 h 1520066"/>
                <a:gd name="connsiteX39" fmla="*/ 5554727 w 8531776"/>
                <a:gd name="connsiteY39" fmla="*/ 728634 h 1520066"/>
                <a:gd name="connsiteX40" fmla="*/ 5681246 w 8531776"/>
                <a:gd name="connsiteY40" fmla="*/ 599346 h 1520066"/>
                <a:gd name="connsiteX41" fmla="*/ 6613510 w 8531776"/>
                <a:gd name="connsiteY41" fmla="*/ 0 h 1520066"/>
                <a:gd name="connsiteX0" fmla="*/ 6613510 w 8531776"/>
                <a:gd name="connsiteY0" fmla="*/ 0 h 1520066"/>
                <a:gd name="connsiteX1" fmla="*/ 6625977 w 8531776"/>
                <a:gd name="connsiteY1" fmla="*/ 0 h 1520066"/>
                <a:gd name="connsiteX2" fmla="*/ 6964437 w 8531776"/>
                <a:gd name="connsiteY2" fmla="*/ 205015 h 1520066"/>
                <a:gd name="connsiteX3" fmla="*/ 7081720 w 8531776"/>
                <a:gd name="connsiteY3" fmla="*/ 587340 h 1520066"/>
                <a:gd name="connsiteX4" fmla="*/ 7221629 w 8531776"/>
                <a:gd name="connsiteY4" fmla="*/ 899480 h 1520066"/>
                <a:gd name="connsiteX5" fmla="*/ 8348876 w 8531776"/>
                <a:gd name="connsiteY5" fmla="*/ 665822 h 1520066"/>
                <a:gd name="connsiteX6" fmla="*/ 8415852 w 8531776"/>
                <a:gd name="connsiteY6" fmla="*/ 774648 h 1520066"/>
                <a:gd name="connsiteX7" fmla="*/ 7211471 w 8531776"/>
                <a:gd name="connsiteY7" fmla="*/ 959045 h 1520066"/>
                <a:gd name="connsiteX8" fmla="*/ 7023079 w 8531776"/>
                <a:gd name="connsiteY8" fmla="*/ 599807 h 1520066"/>
                <a:gd name="connsiteX9" fmla="*/ 6625054 w 8531776"/>
                <a:gd name="connsiteY9" fmla="*/ 60489 h 1520066"/>
                <a:gd name="connsiteX10" fmla="*/ 6613972 w 8531776"/>
                <a:gd name="connsiteY10" fmla="*/ 60489 h 1520066"/>
                <a:gd name="connsiteX11" fmla="*/ 5725111 w 8531776"/>
                <a:gd name="connsiteY11" fmla="*/ 640903 h 1520066"/>
                <a:gd name="connsiteX12" fmla="*/ 5596746 w 8531776"/>
                <a:gd name="connsiteY12" fmla="*/ 772500 h 1520066"/>
                <a:gd name="connsiteX13" fmla="*/ 5426824 w 8531776"/>
                <a:gd name="connsiteY13" fmla="*/ 951657 h 1520066"/>
                <a:gd name="connsiteX14" fmla="*/ 5037572 w 8531776"/>
                <a:gd name="connsiteY14" fmla="*/ 1342294 h 1520066"/>
                <a:gd name="connsiteX15" fmla="*/ 4680181 w 8531776"/>
                <a:gd name="connsiteY15" fmla="*/ 1520066 h 1520066"/>
                <a:gd name="connsiteX16" fmla="*/ 4637239 w 8531776"/>
                <a:gd name="connsiteY16" fmla="*/ 1515910 h 1520066"/>
                <a:gd name="connsiteX17" fmla="*/ 4405443 w 8531776"/>
                <a:gd name="connsiteY17" fmla="*/ 1172372 h 1520066"/>
                <a:gd name="connsiteX18" fmla="*/ 4179650 w 8531776"/>
                <a:gd name="connsiteY18" fmla="*/ 762803 h 1520066"/>
                <a:gd name="connsiteX19" fmla="*/ 3311567 w 8531776"/>
                <a:gd name="connsiteY19" fmla="*/ 767883 h 1520066"/>
                <a:gd name="connsiteX20" fmla="*/ 2360834 w 8531776"/>
                <a:gd name="connsiteY20" fmla="*/ 995061 h 1520066"/>
                <a:gd name="connsiteX21" fmla="*/ 2342497 w 8531776"/>
                <a:gd name="connsiteY21" fmla="*/ 992833 h 1520066"/>
                <a:gd name="connsiteX22" fmla="*/ 2126238 w 8531776"/>
                <a:gd name="connsiteY22" fmla="*/ 1040931 h 1520066"/>
                <a:gd name="connsiteX23" fmla="*/ 1317343 w 8531776"/>
                <a:gd name="connsiteY23" fmla="*/ 1114064 h 1520066"/>
                <a:gd name="connsiteX24" fmla="*/ 1009685 w 8531776"/>
                <a:gd name="connsiteY24" fmla="*/ 1102634 h 1520066"/>
                <a:gd name="connsiteX25" fmla="*/ 90523 w 8531776"/>
                <a:gd name="connsiteY25" fmla="*/ 742589 h 1520066"/>
                <a:gd name="connsiteX26" fmla="*/ 22895 w 8531776"/>
                <a:gd name="connsiteY26" fmla="*/ 281579 h 1520066"/>
                <a:gd name="connsiteX27" fmla="*/ 33026 w 8531776"/>
                <a:gd name="connsiteY27" fmla="*/ 257679 h 1520066"/>
                <a:gd name="connsiteX28" fmla="*/ 94142 w 8531776"/>
                <a:gd name="connsiteY28" fmla="*/ 257679 h 1520066"/>
                <a:gd name="connsiteX29" fmla="*/ 76235 w 8531776"/>
                <a:gd name="connsiteY29" fmla="*/ 299677 h 1520066"/>
                <a:gd name="connsiteX30" fmla="*/ 140053 w 8531776"/>
                <a:gd name="connsiteY30" fmla="*/ 715919 h 1520066"/>
                <a:gd name="connsiteX31" fmla="*/ 2361283 w 8531776"/>
                <a:gd name="connsiteY31" fmla="*/ 930232 h 1520066"/>
                <a:gd name="connsiteX32" fmla="*/ 2361890 w 8531776"/>
                <a:gd name="connsiteY32" fmla="*/ 932577 h 1520066"/>
                <a:gd name="connsiteX33" fmla="*/ 2418393 w 8531776"/>
                <a:gd name="connsiteY33" fmla="*/ 916935 h 1520066"/>
                <a:gd name="connsiteX34" fmla="*/ 3300486 w 8531776"/>
                <a:gd name="connsiteY34" fmla="*/ 708780 h 1520066"/>
                <a:gd name="connsiteX35" fmla="*/ 4213357 w 8531776"/>
                <a:gd name="connsiteY35" fmla="*/ 712935 h 1520066"/>
                <a:gd name="connsiteX36" fmla="*/ 4462699 w 8531776"/>
                <a:gd name="connsiteY36" fmla="*/ 1154825 h 1520066"/>
                <a:gd name="connsiteX37" fmla="*/ 4648321 w 8531776"/>
                <a:gd name="connsiteY37" fmla="*/ 1456806 h 1520066"/>
                <a:gd name="connsiteX38" fmla="*/ 5382034 w 8531776"/>
                <a:gd name="connsiteY38" fmla="*/ 911024 h 1520066"/>
                <a:gd name="connsiteX39" fmla="*/ 5554727 w 8531776"/>
                <a:gd name="connsiteY39" fmla="*/ 728634 h 1520066"/>
                <a:gd name="connsiteX40" fmla="*/ 5681246 w 8531776"/>
                <a:gd name="connsiteY40" fmla="*/ 599346 h 1520066"/>
                <a:gd name="connsiteX41" fmla="*/ 6613510 w 8531776"/>
                <a:gd name="connsiteY41" fmla="*/ 0 h 1520066"/>
                <a:gd name="connsiteX0" fmla="*/ 6613510 w 8454400"/>
                <a:gd name="connsiteY0" fmla="*/ 0 h 1520066"/>
                <a:gd name="connsiteX1" fmla="*/ 6625977 w 8454400"/>
                <a:gd name="connsiteY1" fmla="*/ 0 h 1520066"/>
                <a:gd name="connsiteX2" fmla="*/ 6964437 w 8454400"/>
                <a:gd name="connsiteY2" fmla="*/ 205015 h 1520066"/>
                <a:gd name="connsiteX3" fmla="*/ 7081720 w 8454400"/>
                <a:gd name="connsiteY3" fmla="*/ 587340 h 1520066"/>
                <a:gd name="connsiteX4" fmla="*/ 7221629 w 8454400"/>
                <a:gd name="connsiteY4" fmla="*/ 899480 h 1520066"/>
                <a:gd name="connsiteX5" fmla="*/ 8348876 w 8454400"/>
                <a:gd name="connsiteY5" fmla="*/ 665822 h 1520066"/>
                <a:gd name="connsiteX6" fmla="*/ 8415852 w 8454400"/>
                <a:gd name="connsiteY6" fmla="*/ 774648 h 1520066"/>
                <a:gd name="connsiteX7" fmla="*/ 7211471 w 8454400"/>
                <a:gd name="connsiteY7" fmla="*/ 959045 h 1520066"/>
                <a:gd name="connsiteX8" fmla="*/ 7023079 w 8454400"/>
                <a:gd name="connsiteY8" fmla="*/ 599807 h 1520066"/>
                <a:gd name="connsiteX9" fmla="*/ 6625054 w 8454400"/>
                <a:gd name="connsiteY9" fmla="*/ 60489 h 1520066"/>
                <a:gd name="connsiteX10" fmla="*/ 6613972 w 8454400"/>
                <a:gd name="connsiteY10" fmla="*/ 60489 h 1520066"/>
                <a:gd name="connsiteX11" fmla="*/ 5725111 w 8454400"/>
                <a:gd name="connsiteY11" fmla="*/ 640903 h 1520066"/>
                <a:gd name="connsiteX12" fmla="*/ 5596746 w 8454400"/>
                <a:gd name="connsiteY12" fmla="*/ 772500 h 1520066"/>
                <a:gd name="connsiteX13" fmla="*/ 5426824 w 8454400"/>
                <a:gd name="connsiteY13" fmla="*/ 951657 h 1520066"/>
                <a:gd name="connsiteX14" fmla="*/ 5037572 w 8454400"/>
                <a:gd name="connsiteY14" fmla="*/ 1342294 h 1520066"/>
                <a:gd name="connsiteX15" fmla="*/ 4680181 w 8454400"/>
                <a:gd name="connsiteY15" fmla="*/ 1520066 h 1520066"/>
                <a:gd name="connsiteX16" fmla="*/ 4637239 w 8454400"/>
                <a:gd name="connsiteY16" fmla="*/ 1515910 h 1520066"/>
                <a:gd name="connsiteX17" fmla="*/ 4405443 w 8454400"/>
                <a:gd name="connsiteY17" fmla="*/ 1172372 h 1520066"/>
                <a:gd name="connsiteX18" fmla="*/ 4179650 w 8454400"/>
                <a:gd name="connsiteY18" fmla="*/ 762803 h 1520066"/>
                <a:gd name="connsiteX19" fmla="*/ 3311567 w 8454400"/>
                <a:gd name="connsiteY19" fmla="*/ 767883 h 1520066"/>
                <a:gd name="connsiteX20" fmla="*/ 2360834 w 8454400"/>
                <a:gd name="connsiteY20" fmla="*/ 995061 h 1520066"/>
                <a:gd name="connsiteX21" fmla="*/ 2342497 w 8454400"/>
                <a:gd name="connsiteY21" fmla="*/ 992833 h 1520066"/>
                <a:gd name="connsiteX22" fmla="*/ 2126238 w 8454400"/>
                <a:gd name="connsiteY22" fmla="*/ 1040931 h 1520066"/>
                <a:gd name="connsiteX23" fmla="*/ 1317343 w 8454400"/>
                <a:gd name="connsiteY23" fmla="*/ 1114064 h 1520066"/>
                <a:gd name="connsiteX24" fmla="*/ 1009685 w 8454400"/>
                <a:gd name="connsiteY24" fmla="*/ 1102634 h 1520066"/>
                <a:gd name="connsiteX25" fmla="*/ 90523 w 8454400"/>
                <a:gd name="connsiteY25" fmla="*/ 742589 h 1520066"/>
                <a:gd name="connsiteX26" fmla="*/ 22895 w 8454400"/>
                <a:gd name="connsiteY26" fmla="*/ 281579 h 1520066"/>
                <a:gd name="connsiteX27" fmla="*/ 33026 w 8454400"/>
                <a:gd name="connsiteY27" fmla="*/ 257679 h 1520066"/>
                <a:gd name="connsiteX28" fmla="*/ 94142 w 8454400"/>
                <a:gd name="connsiteY28" fmla="*/ 257679 h 1520066"/>
                <a:gd name="connsiteX29" fmla="*/ 76235 w 8454400"/>
                <a:gd name="connsiteY29" fmla="*/ 299677 h 1520066"/>
                <a:gd name="connsiteX30" fmla="*/ 140053 w 8454400"/>
                <a:gd name="connsiteY30" fmla="*/ 715919 h 1520066"/>
                <a:gd name="connsiteX31" fmla="*/ 2361283 w 8454400"/>
                <a:gd name="connsiteY31" fmla="*/ 930232 h 1520066"/>
                <a:gd name="connsiteX32" fmla="*/ 2361890 w 8454400"/>
                <a:gd name="connsiteY32" fmla="*/ 932577 h 1520066"/>
                <a:gd name="connsiteX33" fmla="*/ 2418393 w 8454400"/>
                <a:gd name="connsiteY33" fmla="*/ 916935 h 1520066"/>
                <a:gd name="connsiteX34" fmla="*/ 3300486 w 8454400"/>
                <a:gd name="connsiteY34" fmla="*/ 708780 h 1520066"/>
                <a:gd name="connsiteX35" fmla="*/ 4213357 w 8454400"/>
                <a:gd name="connsiteY35" fmla="*/ 712935 h 1520066"/>
                <a:gd name="connsiteX36" fmla="*/ 4462699 w 8454400"/>
                <a:gd name="connsiteY36" fmla="*/ 1154825 h 1520066"/>
                <a:gd name="connsiteX37" fmla="*/ 4648321 w 8454400"/>
                <a:gd name="connsiteY37" fmla="*/ 1456806 h 1520066"/>
                <a:gd name="connsiteX38" fmla="*/ 5382034 w 8454400"/>
                <a:gd name="connsiteY38" fmla="*/ 911024 h 1520066"/>
                <a:gd name="connsiteX39" fmla="*/ 5554727 w 8454400"/>
                <a:gd name="connsiteY39" fmla="*/ 728634 h 1520066"/>
                <a:gd name="connsiteX40" fmla="*/ 5681246 w 8454400"/>
                <a:gd name="connsiteY40" fmla="*/ 599346 h 1520066"/>
                <a:gd name="connsiteX41" fmla="*/ 6613510 w 8454400"/>
                <a:gd name="connsiteY41" fmla="*/ 0 h 1520066"/>
                <a:gd name="connsiteX0" fmla="*/ 6613510 w 8415852"/>
                <a:gd name="connsiteY0" fmla="*/ 0 h 1520066"/>
                <a:gd name="connsiteX1" fmla="*/ 6625977 w 8415852"/>
                <a:gd name="connsiteY1" fmla="*/ 0 h 1520066"/>
                <a:gd name="connsiteX2" fmla="*/ 6964437 w 8415852"/>
                <a:gd name="connsiteY2" fmla="*/ 205015 h 1520066"/>
                <a:gd name="connsiteX3" fmla="*/ 7081720 w 8415852"/>
                <a:gd name="connsiteY3" fmla="*/ 587340 h 1520066"/>
                <a:gd name="connsiteX4" fmla="*/ 7221629 w 8415852"/>
                <a:gd name="connsiteY4" fmla="*/ 899480 h 1520066"/>
                <a:gd name="connsiteX5" fmla="*/ 8348876 w 8415852"/>
                <a:gd name="connsiteY5" fmla="*/ 665822 h 1520066"/>
                <a:gd name="connsiteX6" fmla="*/ 8415852 w 8415852"/>
                <a:gd name="connsiteY6" fmla="*/ 774648 h 1520066"/>
                <a:gd name="connsiteX7" fmla="*/ 7211471 w 8415852"/>
                <a:gd name="connsiteY7" fmla="*/ 959045 h 1520066"/>
                <a:gd name="connsiteX8" fmla="*/ 7023079 w 8415852"/>
                <a:gd name="connsiteY8" fmla="*/ 599807 h 1520066"/>
                <a:gd name="connsiteX9" fmla="*/ 6625054 w 8415852"/>
                <a:gd name="connsiteY9" fmla="*/ 60489 h 1520066"/>
                <a:gd name="connsiteX10" fmla="*/ 6613972 w 8415852"/>
                <a:gd name="connsiteY10" fmla="*/ 60489 h 1520066"/>
                <a:gd name="connsiteX11" fmla="*/ 5725111 w 8415852"/>
                <a:gd name="connsiteY11" fmla="*/ 640903 h 1520066"/>
                <a:gd name="connsiteX12" fmla="*/ 5596746 w 8415852"/>
                <a:gd name="connsiteY12" fmla="*/ 772500 h 1520066"/>
                <a:gd name="connsiteX13" fmla="*/ 5426824 w 8415852"/>
                <a:gd name="connsiteY13" fmla="*/ 951657 h 1520066"/>
                <a:gd name="connsiteX14" fmla="*/ 5037572 w 8415852"/>
                <a:gd name="connsiteY14" fmla="*/ 1342294 h 1520066"/>
                <a:gd name="connsiteX15" fmla="*/ 4680181 w 8415852"/>
                <a:gd name="connsiteY15" fmla="*/ 1520066 h 1520066"/>
                <a:gd name="connsiteX16" fmla="*/ 4637239 w 8415852"/>
                <a:gd name="connsiteY16" fmla="*/ 1515910 h 1520066"/>
                <a:gd name="connsiteX17" fmla="*/ 4405443 w 8415852"/>
                <a:gd name="connsiteY17" fmla="*/ 1172372 h 1520066"/>
                <a:gd name="connsiteX18" fmla="*/ 4179650 w 8415852"/>
                <a:gd name="connsiteY18" fmla="*/ 762803 h 1520066"/>
                <a:gd name="connsiteX19" fmla="*/ 3311567 w 8415852"/>
                <a:gd name="connsiteY19" fmla="*/ 767883 h 1520066"/>
                <a:gd name="connsiteX20" fmla="*/ 2360834 w 8415852"/>
                <a:gd name="connsiteY20" fmla="*/ 995061 h 1520066"/>
                <a:gd name="connsiteX21" fmla="*/ 2342497 w 8415852"/>
                <a:gd name="connsiteY21" fmla="*/ 992833 h 1520066"/>
                <a:gd name="connsiteX22" fmla="*/ 2126238 w 8415852"/>
                <a:gd name="connsiteY22" fmla="*/ 1040931 h 1520066"/>
                <a:gd name="connsiteX23" fmla="*/ 1317343 w 8415852"/>
                <a:gd name="connsiteY23" fmla="*/ 1114064 h 1520066"/>
                <a:gd name="connsiteX24" fmla="*/ 1009685 w 8415852"/>
                <a:gd name="connsiteY24" fmla="*/ 1102634 h 1520066"/>
                <a:gd name="connsiteX25" fmla="*/ 90523 w 8415852"/>
                <a:gd name="connsiteY25" fmla="*/ 742589 h 1520066"/>
                <a:gd name="connsiteX26" fmla="*/ 22895 w 8415852"/>
                <a:gd name="connsiteY26" fmla="*/ 281579 h 1520066"/>
                <a:gd name="connsiteX27" fmla="*/ 33026 w 8415852"/>
                <a:gd name="connsiteY27" fmla="*/ 257679 h 1520066"/>
                <a:gd name="connsiteX28" fmla="*/ 94142 w 8415852"/>
                <a:gd name="connsiteY28" fmla="*/ 257679 h 1520066"/>
                <a:gd name="connsiteX29" fmla="*/ 76235 w 8415852"/>
                <a:gd name="connsiteY29" fmla="*/ 299677 h 1520066"/>
                <a:gd name="connsiteX30" fmla="*/ 140053 w 8415852"/>
                <a:gd name="connsiteY30" fmla="*/ 715919 h 1520066"/>
                <a:gd name="connsiteX31" fmla="*/ 2361283 w 8415852"/>
                <a:gd name="connsiteY31" fmla="*/ 930232 h 1520066"/>
                <a:gd name="connsiteX32" fmla="*/ 2361890 w 8415852"/>
                <a:gd name="connsiteY32" fmla="*/ 932577 h 1520066"/>
                <a:gd name="connsiteX33" fmla="*/ 2418393 w 8415852"/>
                <a:gd name="connsiteY33" fmla="*/ 916935 h 1520066"/>
                <a:gd name="connsiteX34" fmla="*/ 3300486 w 8415852"/>
                <a:gd name="connsiteY34" fmla="*/ 708780 h 1520066"/>
                <a:gd name="connsiteX35" fmla="*/ 4213357 w 8415852"/>
                <a:gd name="connsiteY35" fmla="*/ 712935 h 1520066"/>
                <a:gd name="connsiteX36" fmla="*/ 4462699 w 8415852"/>
                <a:gd name="connsiteY36" fmla="*/ 1154825 h 1520066"/>
                <a:gd name="connsiteX37" fmla="*/ 4648321 w 8415852"/>
                <a:gd name="connsiteY37" fmla="*/ 1456806 h 1520066"/>
                <a:gd name="connsiteX38" fmla="*/ 5382034 w 8415852"/>
                <a:gd name="connsiteY38" fmla="*/ 911024 h 1520066"/>
                <a:gd name="connsiteX39" fmla="*/ 5554727 w 8415852"/>
                <a:gd name="connsiteY39" fmla="*/ 728634 h 1520066"/>
                <a:gd name="connsiteX40" fmla="*/ 5681246 w 8415852"/>
                <a:gd name="connsiteY40" fmla="*/ 599346 h 1520066"/>
                <a:gd name="connsiteX41" fmla="*/ 6613510 w 8415852"/>
                <a:gd name="connsiteY41" fmla="*/ 0 h 1520066"/>
                <a:gd name="connsiteX0" fmla="*/ 6613510 w 8399098"/>
                <a:gd name="connsiteY0" fmla="*/ 0 h 1520066"/>
                <a:gd name="connsiteX1" fmla="*/ 6625977 w 8399098"/>
                <a:gd name="connsiteY1" fmla="*/ 0 h 1520066"/>
                <a:gd name="connsiteX2" fmla="*/ 6964437 w 8399098"/>
                <a:gd name="connsiteY2" fmla="*/ 205015 h 1520066"/>
                <a:gd name="connsiteX3" fmla="*/ 7081720 w 8399098"/>
                <a:gd name="connsiteY3" fmla="*/ 587340 h 1520066"/>
                <a:gd name="connsiteX4" fmla="*/ 7221629 w 8399098"/>
                <a:gd name="connsiteY4" fmla="*/ 899480 h 1520066"/>
                <a:gd name="connsiteX5" fmla="*/ 8348876 w 8399098"/>
                <a:gd name="connsiteY5" fmla="*/ 665822 h 1520066"/>
                <a:gd name="connsiteX6" fmla="*/ 8399098 w 8399098"/>
                <a:gd name="connsiteY6" fmla="*/ 726460 h 1520066"/>
                <a:gd name="connsiteX7" fmla="*/ 7211471 w 8399098"/>
                <a:gd name="connsiteY7" fmla="*/ 959045 h 1520066"/>
                <a:gd name="connsiteX8" fmla="*/ 7023079 w 8399098"/>
                <a:gd name="connsiteY8" fmla="*/ 599807 h 1520066"/>
                <a:gd name="connsiteX9" fmla="*/ 6625054 w 8399098"/>
                <a:gd name="connsiteY9" fmla="*/ 60489 h 1520066"/>
                <a:gd name="connsiteX10" fmla="*/ 6613972 w 8399098"/>
                <a:gd name="connsiteY10" fmla="*/ 60489 h 1520066"/>
                <a:gd name="connsiteX11" fmla="*/ 5725111 w 8399098"/>
                <a:gd name="connsiteY11" fmla="*/ 640903 h 1520066"/>
                <a:gd name="connsiteX12" fmla="*/ 5596746 w 8399098"/>
                <a:gd name="connsiteY12" fmla="*/ 772500 h 1520066"/>
                <a:gd name="connsiteX13" fmla="*/ 5426824 w 8399098"/>
                <a:gd name="connsiteY13" fmla="*/ 951657 h 1520066"/>
                <a:gd name="connsiteX14" fmla="*/ 5037572 w 8399098"/>
                <a:gd name="connsiteY14" fmla="*/ 1342294 h 1520066"/>
                <a:gd name="connsiteX15" fmla="*/ 4680181 w 8399098"/>
                <a:gd name="connsiteY15" fmla="*/ 1520066 h 1520066"/>
                <a:gd name="connsiteX16" fmla="*/ 4637239 w 8399098"/>
                <a:gd name="connsiteY16" fmla="*/ 1515910 h 1520066"/>
                <a:gd name="connsiteX17" fmla="*/ 4405443 w 8399098"/>
                <a:gd name="connsiteY17" fmla="*/ 1172372 h 1520066"/>
                <a:gd name="connsiteX18" fmla="*/ 4179650 w 8399098"/>
                <a:gd name="connsiteY18" fmla="*/ 762803 h 1520066"/>
                <a:gd name="connsiteX19" fmla="*/ 3311567 w 8399098"/>
                <a:gd name="connsiteY19" fmla="*/ 767883 h 1520066"/>
                <a:gd name="connsiteX20" fmla="*/ 2360834 w 8399098"/>
                <a:gd name="connsiteY20" fmla="*/ 995061 h 1520066"/>
                <a:gd name="connsiteX21" fmla="*/ 2342497 w 8399098"/>
                <a:gd name="connsiteY21" fmla="*/ 992833 h 1520066"/>
                <a:gd name="connsiteX22" fmla="*/ 2126238 w 8399098"/>
                <a:gd name="connsiteY22" fmla="*/ 1040931 h 1520066"/>
                <a:gd name="connsiteX23" fmla="*/ 1317343 w 8399098"/>
                <a:gd name="connsiteY23" fmla="*/ 1114064 h 1520066"/>
                <a:gd name="connsiteX24" fmla="*/ 1009685 w 8399098"/>
                <a:gd name="connsiteY24" fmla="*/ 1102634 h 1520066"/>
                <a:gd name="connsiteX25" fmla="*/ 90523 w 8399098"/>
                <a:gd name="connsiteY25" fmla="*/ 742589 h 1520066"/>
                <a:gd name="connsiteX26" fmla="*/ 22895 w 8399098"/>
                <a:gd name="connsiteY26" fmla="*/ 281579 h 1520066"/>
                <a:gd name="connsiteX27" fmla="*/ 33026 w 8399098"/>
                <a:gd name="connsiteY27" fmla="*/ 257679 h 1520066"/>
                <a:gd name="connsiteX28" fmla="*/ 94142 w 8399098"/>
                <a:gd name="connsiteY28" fmla="*/ 257679 h 1520066"/>
                <a:gd name="connsiteX29" fmla="*/ 76235 w 8399098"/>
                <a:gd name="connsiteY29" fmla="*/ 299677 h 1520066"/>
                <a:gd name="connsiteX30" fmla="*/ 140053 w 8399098"/>
                <a:gd name="connsiteY30" fmla="*/ 715919 h 1520066"/>
                <a:gd name="connsiteX31" fmla="*/ 2361283 w 8399098"/>
                <a:gd name="connsiteY31" fmla="*/ 930232 h 1520066"/>
                <a:gd name="connsiteX32" fmla="*/ 2361890 w 8399098"/>
                <a:gd name="connsiteY32" fmla="*/ 932577 h 1520066"/>
                <a:gd name="connsiteX33" fmla="*/ 2418393 w 8399098"/>
                <a:gd name="connsiteY33" fmla="*/ 916935 h 1520066"/>
                <a:gd name="connsiteX34" fmla="*/ 3300486 w 8399098"/>
                <a:gd name="connsiteY34" fmla="*/ 708780 h 1520066"/>
                <a:gd name="connsiteX35" fmla="*/ 4213357 w 8399098"/>
                <a:gd name="connsiteY35" fmla="*/ 712935 h 1520066"/>
                <a:gd name="connsiteX36" fmla="*/ 4462699 w 8399098"/>
                <a:gd name="connsiteY36" fmla="*/ 1154825 h 1520066"/>
                <a:gd name="connsiteX37" fmla="*/ 4648321 w 8399098"/>
                <a:gd name="connsiteY37" fmla="*/ 1456806 h 1520066"/>
                <a:gd name="connsiteX38" fmla="*/ 5382034 w 8399098"/>
                <a:gd name="connsiteY38" fmla="*/ 911024 h 1520066"/>
                <a:gd name="connsiteX39" fmla="*/ 5554727 w 8399098"/>
                <a:gd name="connsiteY39" fmla="*/ 728634 h 1520066"/>
                <a:gd name="connsiteX40" fmla="*/ 5681246 w 8399098"/>
                <a:gd name="connsiteY40" fmla="*/ 599346 h 1520066"/>
                <a:gd name="connsiteX41" fmla="*/ 6613510 w 8399098"/>
                <a:gd name="connsiteY41" fmla="*/ 0 h 1520066"/>
                <a:gd name="connsiteX0" fmla="*/ 6613510 w 8399098"/>
                <a:gd name="connsiteY0" fmla="*/ 0 h 1520066"/>
                <a:gd name="connsiteX1" fmla="*/ 6625977 w 8399098"/>
                <a:gd name="connsiteY1" fmla="*/ 0 h 1520066"/>
                <a:gd name="connsiteX2" fmla="*/ 6964437 w 8399098"/>
                <a:gd name="connsiteY2" fmla="*/ 205015 h 1520066"/>
                <a:gd name="connsiteX3" fmla="*/ 7081720 w 8399098"/>
                <a:gd name="connsiteY3" fmla="*/ 587340 h 1520066"/>
                <a:gd name="connsiteX4" fmla="*/ 7221629 w 8399098"/>
                <a:gd name="connsiteY4" fmla="*/ 899480 h 1520066"/>
                <a:gd name="connsiteX5" fmla="*/ 8348876 w 8399098"/>
                <a:gd name="connsiteY5" fmla="*/ 665822 h 1520066"/>
                <a:gd name="connsiteX6" fmla="*/ 8399098 w 8399098"/>
                <a:gd name="connsiteY6" fmla="*/ 726460 h 1520066"/>
                <a:gd name="connsiteX7" fmla="*/ 7211471 w 8399098"/>
                <a:gd name="connsiteY7" fmla="*/ 959045 h 1520066"/>
                <a:gd name="connsiteX8" fmla="*/ 7023079 w 8399098"/>
                <a:gd name="connsiteY8" fmla="*/ 599807 h 1520066"/>
                <a:gd name="connsiteX9" fmla="*/ 6625054 w 8399098"/>
                <a:gd name="connsiteY9" fmla="*/ 60489 h 1520066"/>
                <a:gd name="connsiteX10" fmla="*/ 6613972 w 8399098"/>
                <a:gd name="connsiteY10" fmla="*/ 60489 h 1520066"/>
                <a:gd name="connsiteX11" fmla="*/ 5725111 w 8399098"/>
                <a:gd name="connsiteY11" fmla="*/ 640903 h 1520066"/>
                <a:gd name="connsiteX12" fmla="*/ 5596746 w 8399098"/>
                <a:gd name="connsiteY12" fmla="*/ 772500 h 1520066"/>
                <a:gd name="connsiteX13" fmla="*/ 5426824 w 8399098"/>
                <a:gd name="connsiteY13" fmla="*/ 951657 h 1520066"/>
                <a:gd name="connsiteX14" fmla="*/ 5037572 w 8399098"/>
                <a:gd name="connsiteY14" fmla="*/ 1342294 h 1520066"/>
                <a:gd name="connsiteX15" fmla="*/ 4680181 w 8399098"/>
                <a:gd name="connsiteY15" fmla="*/ 1520066 h 1520066"/>
                <a:gd name="connsiteX16" fmla="*/ 4637239 w 8399098"/>
                <a:gd name="connsiteY16" fmla="*/ 1515910 h 1520066"/>
                <a:gd name="connsiteX17" fmla="*/ 4405443 w 8399098"/>
                <a:gd name="connsiteY17" fmla="*/ 1172372 h 1520066"/>
                <a:gd name="connsiteX18" fmla="*/ 4179650 w 8399098"/>
                <a:gd name="connsiteY18" fmla="*/ 762803 h 1520066"/>
                <a:gd name="connsiteX19" fmla="*/ 3311567 w 8399098"/>
                <a:gd name="connsiteY19" fmla="*/ 767883 h 1520066"/>
                <a:gd name="connsiteX20" fmla="*/ 2360834 w 8399098"/>
                <a:gd name="connsiteY20" fmla="*/ 995061 h 1520066"/>
                <a:gd name="connsiteX21" fmla="*/ 2342497 w 8399098"/>
                <a:gd name="connsiteY21" fmla="*/ 992833 h 1520066"/>
                <a:gd name="connsiteX22" fmla="*/ 2126238 w 8399098"/>
                <a:gd name="connsiteY22" fmla="*/ 1040931 h 1520066"/>
                <a:gd name="connsiteX23" fmla="*/ 1317343 w 8399098"/>
                <a:gd name="connsiteY23" fmla="*/ 1114064 h 1520066"/>
                <a:gd name="connsiteX24" fmla="*/ 1009685 w 8399098"/>
                <a:gd name="connsiteY24" fmla="*/ 1102634 h 1520066"/>
                <a:gd name="connsiteX25" fmla="*/ 90523 w 8399098"/>
                <a:gd name="connsiteY25" fmla="*/ 742589 h 1520066"/>
                <a:gd name="connsiteX26" fmla="*/ 22895 w 8399098"/>
                <a:gd name="connsiteY26" fmla="*/ 281579 h 1520066"/>
                <a:gd name="connsiteX27" fmla="*/ 33026 w 8399098"/>
                <a:gd name="connsiteY27" fmla="*/ 257679 h 1520066"/>
                <a:gd name="connsiteX28" fmla="*/ 94142 w 8399098"/>
                <a:gd name="connsiteY28" fmla="*/ 257679 h 1520066"/>
                <a:gd name="connsiteX29" fmla="*/ 76235 w 8399098"/>
                <a:gd name="connsiteY29" fmla="*/ 299677 h 1520066"/>
                <a:gd name="connsiteX30" fmla="*/ 140053 w 8399098"/>
                <a:gd name="connsiteY30" fmla="*/ 715919 h 1520066"/>
                <a:gd name="connsiteX31" fmla="*/ 2361283 w 8399098"/>
                <a:gd name="connsiteY31" fmla="*/ 930232 h 1520066"/>
                <a:gd name="connsiteX32" fmla="*/ 2361890 w 8399098"/>
                <a:gd name="connsiteY32" fmla="*/ 932577 h 1520066"/>
                <a:gd name="connsiteX33" fmla="*/ 2418393 w 8399098"/>
                <a:gd name="connsiteY33" fmla="*/ 916935 h 1520066"/>
                <a:gd name="connsiteX34" fmla="*/ 3300486 w 8399098"/>
                <a:gd name="connsiteY34" fmla="*/ 708780 h 1520066"/>
                <a:gd name="connsiteX35" fmla="*/ 4213357 w 8399098"/>
                <a:gd name="connsiteY35" fmla="*/ 712935 h 1520066"/>
                <a:gd name="connsiteX36" fmla="*/ 4462699 w 8399098"/>
                <a:gd name="connsiteY36" fmla="*/ 1154825 h 1520066"/>
                <a:gd name="connsiteX37" fmla="*/ 4648321 w 8399098"/>
                <a:gd name="connsiteY37" fmla="*/ 1456806 h 1520066"/>
                <a:gd name="connsiteX38" fmla="*/ 5382034 w 8399098"/>
                <a:gd name="connsiteY38" fmla="*/ 911024 h 1520066"/>
                <a:gd name="connsiteX39" fmla="*/ 5554727 w 8399098"/>
                <a:gd name="connsiteY39" fmla="*/ 728634 h 1520066"/>
                <a:gd name="connsiteX40" fmla="*/ 5681246 w 8399098"/>
                <a:gd name="connsiteY40" fmla="*/ 599346 h 1520066"/>
                <a:gd name="connsiteX41" fmla="*/ 6613510 w 8399098"/>
                <a:gd name="connsiteY41" fmla="*/ 0 h 1520066"/>
                <a:gd name="connsiteX0" fmla="*/ 6613510 w 8393514"/>
                <a:gd name="connsiteY0" fmla="*/ 0 h 1520066"/>
                <a:gd name="connsiteX1" fmla="*/ 6625977 w 8393514"/>
                <a:gd name="connsiteY1" fmla="*/ 0 h 1520066"/>
                <a:gd name="connsiteX2" fmla="*/ 6964437 w 8393514"/>
                <a:gd name="connsiteY2" fmla="*/ 205015 h 1520066"/>
                <a:gd name="connsiteX3" fmla="*/ 7081720 w 8393514"/>
                <a:gd name="connsiteY3" fmla="*/ 587340 h 1520066"/>
                <a:gd name="connsiteX4" fmla="*/ 7221629 w 8393514"/>
                <a:gd name="connsiteY4" fmla="*/ 899480 h 1520066"/>
                <a:gd name="connsiteX5" fmla="*/ 8348876 w 8393514"/>
                <a:gd name="connsiteY5" fmla="*/ 665822 h 1520066"/>
                <a:gd name="connsiteX6" fmla="*/ 8393514 w 8393514"/>
                <a:gd name="connsiteY6" fmla="*/ 714412 h 1520066"/>
                <a:gd name="connsiteX7" fmla="*/ 7211471 w 8393514"/>
                <a:gd name="connsiteY7" fmla="*/ 959045 h 1520066"/>
                <a:gd name="connsiteX8" fmla="*/ 7023079 w 8393514"/>
                <a:gd name="connsiteY8" fmla="*/ 599807 h 1520066"/>
                <a:gd name="connsiteX9" fmla="*/ 6625054 w 8393514"/>
                <a:gd name="connsiteY9" fmla="*/ 60489 h 1520066"/>
                <a:gd name="connsiteX10" fmla="*/ 6613972 w 8393514"/>
                <a:gd name="connsiteY10" fmla="*/ 60489 h 1520066"/>
                <a:gd name="connsiteX11" fmla="*/ 5725111 w 8393514"/>
                <a:gd name="connsiteY11" fmla="*/ 640903 h 1520066"/>
                <a:gd name="connsiteX12" fmla="*/ 5596746 w 8393514"/>
                <a:gd name="connsiteY12" fmla="*/ 772500 h 1520066"/>
                <a:gd name="connsiteX13" fmla="*/ 5426824 w 8393514"/>
                <a:gd name="connsiteY13" fmla="*/ 951657 h 1520066"/>
                <a:gd name="connsiteX14" fmla="*/ 5037572 w 8393514"/>
                <a:gd name="connsiteY14" fmla="*/ 1342294 h 1520066"/>
                <a:gd name="connsiteX15" fmla="*/ 4680181 w 8393514"/>
                <a:gd name="connsiteY15" fmla="*/ 1520066 h 1520066"/>
                <a:gd name="connsiteX16" fmla="*/ 4637239 w 8393514"/>
                <a:gd name="connsiteY16" fmla="*/ 1515910 h 1520066"/>
                <a:gd name="connsiteX17" fmla="*/ 4405443 w 8393514"/>
                <a:gd name="connsiteY17" fmla="*/ 1172372 h 1520066"/>
                <a:gd name="connsiteX18" fmla="*/ 4179650 w 8393514"/>
                <a:gd name="connsiteY18" fmla="*/ 762803 h 1520066"/>
                <a:gd name="connsiteX19" fmla="*/ 3311567 w 8393514"/>
                <a:gd name="connsiteY19" fmla="*/ 767883 h 1520066"/>
                <a:gd name="connsiteX20" fmla="*/ 2360834 w 8393514"/>
                <a:gd name="connsiteY20" fmla="*/ 995061 h 1520066"/>
                <a:gd name="connsiteX21" fmla="*/ 2342497 w 8393514"/>
                <a:gd name="connsiteY21" fmla="*/ 992833 h 1520066"/>
                <a:gd name="connsiteX22" fmla="*/ 2126238 w 8393514"/>
                <a:gd name="connsiteY22" fmla="*/ 1040931 h 1520066"/>
                <a:gd name="connsiteX23" fmla="*/ 1317343 w 8393514"/>
                <a:gd name="connsiteY23" fmla="*/ 1114064 h 1520066"/>
                <a:gd name="connsiteX24" fmla="*/ 1009685 w 8393514"/>
                <a:gd name="connsiteY24" fmla="*/ 1102634 h 1520066"/>
                <a:gd name="connsiteX25" fmla="*/ 90523 w 8393514"/>
                <a:gd name="connsiteY25" fmla="*/ 742589 h 1520066"/>
                <a:gd name="connsiteX26" fmla="*/ 22895 w 8393514"/>
                <a:gd name="connsiteY26" fmla="*/ 281579 h 1520066"/>
                <a:gd name="connsiteX27" fmla="*/ 33026 w 8393514"/>
                <a:gd name="connsiteY27" fmla="*/ 257679 h 1520066"/>
                <a:gd name="connsiteX28" fmla="*/ 94142 w 8393514"/>
                <a:gd name="connsiteY28" fmla="*/ 257679 h 1520066"/>
                <a:gd name="connsiteX29" fmla="*/ 76235 w 8393514"/>
                <a:gd name="connsiteY29" fmla="*/ 299677 h 1520066"/>
                <a:gd name="connsiteX30" fmla="*/ 140053 w 8393514"/>
                <a:gd name="connsiteY30" fmla="*/ 715919 h 1520066"/>
                <a:gd name="connsiteX31" fmla="*/ 2361283 w 8393514"/>
                <a:gd name="connsiteY31" fmla="*/ 930232 h 1520066"/>
                <a:gd name="connsiteX32" fmla="*/ 2361890 w 8393514"/>
                <a:gd name="connsiteY32" fmla="*/ 932577 h 1520066"/>
                <a:gd name="connsiteX33" fmla="*/ 2418393 w 8393514"/>
                <a:gd name="connsiteY33" fmla="*/ 916935 h 1520066"/>
                <a:gd name="connsiteX34" fmla="*/ 3300486 w 8393514"/>
                <a:gd name="connsiteY34" fmla="*/ 708780 h 1520066"/>
                <a:gd name="connsiteX35" fmla="*/ 4213357 w 8393514"/>
                <a:gd name="connsiteY35" fmla="*/ 712935 h 1520066"/>
                <a:gd name="connsiteX36" fmla="*/ 4462699 w 8393514"/>
                <a:gd name="connsiteY36" fmla="*/ 1154825 h 1520066"/>
                <a:gd name="connsiteX37" fmla="*/ 4648321 w 8393514"/>
                <a:gd name="connsiteY37" fmla="*/ 1456806 h 1520066"/>
                <a:gd name="connsiteX38" fmla="*/ 5382034 w 8393514"/>
                <a:gd name="connsiteY38" fmla="*/ 911024 h 1520066"/>
                <a:gd name="connsiteX39" fmla="*/ 5554727 w 8393514"/>
                <a:gd name="connsiteY39" fmla="*/ 728634 h 1520066"/>
                <a:gd name="connsiteX40" fmla="*/ 5681246 w 8393514"/>
                <a:gd name="connsiteY40" fmla="*/ 599346 h 1520066"/>
                <a:gd name="connsiteX41" fmla="*/ 6613510 w 8393514"/>
                <a:gd name="connsiteY41" fmla="*/ 0 h 1520066"/>
                <a:gd name="connsiteX0" fmla="*/ 6613510 w 8393514"/>
                <a:gd name="connsiteY0" fmla="*/ 0 h 1520066"/>
                <a:gd name="connsiteX1" fmla="*/ 6625977 w 8393514"/>
                <a:gd name="connsiteY1" fmla="*/ 0 h 1520066"/>
                <a:gd name="connsiteX2" fmla="*/ 6964437 w 8393514"/>
                <a:gd name="connsiteY2" fmla="*/ 205015 h 1520066"/>
                <a:gd name="connsiteX3" fmla="*/ 7062175 w 8393514"/>
                <a:gd name="connsiteY3" fmla="*/ 575294 h 1520066"/>
                <a:gd name="connsiteX4" fmla="*/ 7221629 w 8393514"/>
                <a:gd name="connsiteY4" fmla="*/ 899480 h 1520066"/>
                <a:gd name="connsiteX5" fmla="*/ 8348876 w 8393514"/>
                <a:gd name="connsiteY5" fmla="*/ 665822 h 1520066"/>
                <a:gd name="connsiteX6" fmla="*/ 8393514 w 8393514"/>
                <a:gd name="connsiteY6" fmla="*/ 714412 h 1520066"/>
                <a:gd name="connsiteX7" fmla="*/ 7211471 w 8393514"/>
                <a:gd name="connsiteY7" fmla="*/ 959045 h 1520066"/>
                <a:gd name="connsiteX8" fmla="*/ 7023079 w 8393514"/>
                <a:gd name="connsiteY8" fmla="*/ 599807 h 1520066"/>
                <a:gd name="connsiteX9" fmla="*/ 6625054 w 8393514"/>
                <a:gd name="connsiteY9" fmla="*/ 60489 h 1520066"/>
                <a:gd name="connsiteX10" fmla="*/ 6613972 w 8393514"/>
                <a:gd name="connsiteY10" fmla="*/ 60489 h 1520066"/>
                <a:gd name="connsiteX11" fmla="*/ 5725111 w 8393514"/>
                <a:gd name="connsiteY11" fmla="*/ 640903 h 1520066"/>
                <a:gd name="connsiteX12" fmla="*/ 5596746 w 8393514"/>
                <a:gd name="connsiteY12" fmla="*/ 772500 h 1520066"/>
                <a:gd name="connsiteX13" fmla="*/ 5426824 w 8393514"/>
                <a:gd name="connsiteY13" fmla="*/ 951657 h 1520066"/>
                <a:gd name="connsiteX14" fmla="*/ 5037572 w 8393514"/>
                <a:gd name="connsiteY14" fmla="*/ 1342294 h 1520066"/>
                <a:gd name="connsiteX15" fmla="*/ 4680181 w 8393514"/>
                <a:gd name="connsiteY15" fmla="*/ 1520066 h 1520066"/>
                <a:gd name="connsiteX16" fmla="*/ 4637239 w 8393514"/>
                <a:gd name="connsiteY16" fmla="*/ 1515910 h 1520066"/>
                <a:gd name="connsiteX17" fmla="*/ 4405443 w 8393514"/>
                <a:gd name="connsiteY17" fmla="*/ 1172372 h 1520066"/>
                <a:gd name="connsiteX18" fmla="*/ 4179650 w 8393514"/>
                <a:gd name="connsiteY18" fmla="*/ 762803 h 1520066"/>
                <a:gd name="connsiteX19" fmla="*/ 3311567 w 8393514"/>
                <a:gd name="connsiteY19" fmla="*/ 767883 h 1520066"/>
                <a:gd name="connsiteX20" fmla="*/ 2360834 w 8393514"/>
                <a:gd name="connsiteY20" fmla="*/ 995061 h 1520066"/>
                <a:gd name="connsiteX21" fmla="*/ 2342497 w 8393514"/>
                <a:gd name="connsiteY21" fmla="*/ 992833 h 1520066"/>
                <a:gd name="connsiteX22" fmla="*/ 2126238 w 8393514"/>
                <a:gd name="connsiteY22" fmla="*/ 1040931 h 1520066"/>
                <a:gd name="connsiteX23" fmla="*/ 1317343 w 8393514"/>
                <a:gd name="connsiteY23" fmla="*/ 1114064 h 1520066"/>
                <a:gd name="connsiteX24" fmla="*/ 1009685 w 8393514"/>
                <a:gd name="connsiteY24" fmla="*/ 1102634 h 1520066"/>
                <a:gd name="connsiteX25" fmla="*/ 90523 w 8393514"/>
                <a:gd name="connsiteY25" fmla="*/ 742589 h 1520066"/>
                <a:gd name="connsiteX26" fmla="*/ 22895 w 8393514"/>
                <a:gd name="connsiteY26" fmla="*/ 281579 h 1520066"/>
                <a:gd name="connsiteX27" fmla="*/ 33026 w 8393514"/>
                <a:gd name="connsiteY27" fmla="*/ 257679 h 1520066"/>
                <a:gd name="connsiteX28" fmla="*/ 94142 w 8393514"/>
                <a:gd name="connsiteY28" fmla="*/ 257679 h 1520066"/>
                <a:gd name="connsiteX29" fmla="*/ 76235 w 8393514"/>
                <a:gd name="connsiteY29" fmla="*/ 299677 h 1520066"/>
                <a:gd name="connsiteX30" fmla="*/ 140053 w 8393514"/>
                <a:gd name="connsiteY30" fmla="*/ 715919 h 1520066"/>
                <a:gd name="connsiteX31" fmla="*/ 2361283 w 8393514"/>
                <a:gd name="connsiteY31" fmla="*/ 930232 h 1520066"/>
                <a:gd name="connsiteX32" fmla="*/ 2361890 w 8393514"/>
                <a:gd name="connsiteY32" fmla="*/ 932577 h 1520066"/>
                <a:gd name="connsiteX33" fmla="*/ 2418393 w 8393514"/>
                <a:gd name="connsiteY33" fmla="*/ 916935 h 1520066"/>
                <a:gd name="connsiteX34" fmla="*/ 3300486 w 8393514"/>
                <a:gd name="connsiteY34" fmla="*/ 708780 h 1520066"/>
                <a:gd name="connsiteX35" fmla="*/ 4213357 w 8393514"/>
                <a:gd name="connsiteY35" fmla="*/ 712935 h 1520066"/>
                <a:gd name="connsiteX36" fmla="*/ 4462699 w 8393514"/>
                <a:gd name="connsiteY36" fmla="*/ 1154825 h 1520066"/>
                <a:gd name="connsiteX37" fmla="*/ 4648321 w 8393514"/>
                <a:gd name="connsiteY37" fmla="*/ 1456806 h 1520066"/>
                <a:gd name="connsiteX38" fmla="*/ 5382034 w 8393514"/>
                <a:gd name="connsiteY38" fmla="*/ 911024 h 1520066"/>
                <a:gd name="connsiteX39" fmla="*/ 5554727 w 8393514"/>
                <a:gd name="connsiteY39" fmla="*/ 728634 h 1520066"/>
                <a:gd name="connsiteX40" fmla="*/ 5681246 w 8393514"/>
                <a:gd name="connsiteY40" fmla="*/ 599346 h 1520066"/>
                <a:gd name="connsiteX41" fmla="*/ 6613510 w 8393514"/>
                <a:gd name="connsiteY41" fmla="*/ 0 h 1520066"/>
                <a:gd name="connsiteX0" fmla="*/ 6613510 w 8393514"/>
                <a:gd name="connsiteY0" fmla="*/ 13848 h 1533914"/>
                <a:gd name="connsiteX1" fmla="*/ 6625977 w 8393514"/>
                <a:gd name="connsiteY1" fmla="*/ 13848 h 1533914"/>
                <a:gd name="connsiteX2" fmla="*/ 6972814 w 8393514"/>
                <a:gd name="connsiteY2" fmla="*/ 200793 h 1533914"/>
                <a:gd name="connsiteX3" fmla="*/ 7062175 w 8393514"/>
                <a:gd name="connsiteY3" fmla="*/ 589142 h 1533914"/>
                <a:gd name="connsiteX4" fmla="*/ 7221629 w 8393514"/>
                <a:gd name="connsiteY4" fmla="*/ 913328 h 1533914"/>
                <a:gd name="connsiteX5" fmla="*/ 8348876 w 8393514"/>
                <a:gd name="connsiteY5" fmla="*/ 679670 h 1533914"/>
                <a:gd name="connsiteX6" fmla="*/ 8393514 w 8393514"/>
                <a:gd name="connsiteY6" fmla="*/ 728260 h 1533914"/>
                <a:gd name="connsiteX7" fmla="*/ 7211471 w 8393514"/>
                <a:gd name="connsiteY7" fmla="*/ 972893 h 1533914"/>
                <a:gd name="connsiteX8" fmla="*/ 7023079 w 8393514"/>
                <a:gd name="connsiteY8" fmla="*/ 613655 h 1533914"/>
                <a:gd name="connsiteX9" fmla="*/ 6625054 w 8393514"/>
                <a:gd name="connsiteY9" fmla="*/ 74337 h 1533914"/>
                <a:gd name="connsiteX10" fmla="*/ 6613972 w 8393514"/>
                <a:gd name="connsiteY10" fmla="*/ 74337 h 1533914"/>
                <a:gd name="connsiteX11" fmla="*/ 5725111 w 8393514"/>
                <a:gd name="connsiteY11" fmla="*/ 654751 h 1533914"/>
                <a:gd name="connsiteX12" fmla="*/ 5596746 w 8393514"/>
                <a:gd name="connsiteY12" fmla="*/ 786348 h 1533914"/>
                <a:gd name="connsiteX13" fmla="*/ 5426824 w 8393514"/>
                <a:gd name="connsiteY13" fmla="*/ 965505 h 1533914"/>
                <a:gd name="connsiteX14" fmla="*/ 5037572 w 8393514"/>
                <a:gd name="connsiteY14" fmla="*/ 1356142 h 1533914"/>
                <a:gd name="connsiteX15" fmla="*/ 4680181 w 8393514"/>
                <a:gd name="connsiteY15" fmla="*/ 1533914 h 1533914"/>
                <a:gd name="connsiteX16" fmla="*/ 4637239 w 8393514"/>
                <a:gd name="connsiteY16" fmla="*/ 1529758 h 1533914"/>
                <a:gd name="connsiteX17" fmla="*/ 4405443 w 8393514"/>
                <a:gd name="connsiteY17" fmla="*/ 1186220 h 1533914"/>
                <a:gd name="connsiteX18" fmla="*/ 4179650 w 8393514"/>
                <a:gd name="connsiteY18" fmla="*/ 776651 h 1533914"/>
                <a:gd name="connsiteX19" fmla="*/ 3311567 w 8393514"/>
                <a:gd name="connsiteY19" fmla="*/ 781731 h 1533914"/>
                <a:gd name="connsiteX20" fmla="*/ 2360834 w 8393514"/>
                <a:gd name="connsiteY20" fmla="*/ 1008909 h 1533914"/>
                <a:gd name="connsiteX21" fmla="*/ 2342497 w 8393514"/>
                <a:gd name="connsiteY21" fmla="*/ 1006681 h 1533914"/>
                <a:gd name="connsiteX22" fmla="*/ 2126238 w 8393514"/>
                <a:gd name="connsiteY22" fmla="*/ 1054779 h 1533914"/>
                <a:gd name="connsiteX23" fmla="*/ 1317343 w 8393514"/>
                <a:gd name="connsiteY23" fmla="*/ 1127912 h 1533914"/>
                <a:gd name="connsiteX24" fmla="*/ 1009685 w 8393514"/>
                <a:gd name="connsiteY24" fmla="*/ 1116482 h 1533914"/>
                <a:gd name="connsiteX25" fmla="*/ 90523 w 8393514"/>
                <a:gd name="connsiteY25" fmla="*/ 756437 h 1533914"/>
                <a:gd name="connsiteX26" fmla="*/ 22895 w 8393514"/>
                <a:gd name="connsiteY26" fmla="*/ 295427 h 1533914"/>
                <a:gd name="connsiteX27" fmla="*/ 33026 w 8393514"/>
                <a:gd name="connsiteY27" fmla="*/ 271527 h 1533914"/>
                <a:gd name="connsiteX28" fmla="*/ 94142 w 8393514"/>
                <a:gd name="connsiteY28" fmla="*/ 271527 h 1533914"/>
                <a:gd name="connsiteX29" fmla="*/ 76235 w 8393514"/>
                <a:gd name="connsiteY29" fmla="*/ 313525 h 1533914"/>
                <a:gd name="connsiteX30" fmla="*/ 140053 w 8393514"/>
                <a:gd name="connsiteY30" fmla="*/ 729767 h 1533914"/>
                <a:gd name="connsiteX31" fmla="*/ 2361283 w 8393514"/>
                <a:gd name="connsiteY31" fmla="*/ 944080 h 1533914"/>
                <a:gd name="connsiteX32" fmla="*/ 2361890 w 8393514"/>
                <a:gd name="connsiteY32" fmla="*/ 946425 h 1533914"/>
                <a:gd name="connsiteX33" fmla="*/ 2418393 w 8393514"/>
                <a:gd name="connsiteY33" fmla="*/ 930783 h 1533914"/>
                <a:gd name="connsiteX34" fmla="*/ 3300486 w 8393514"/>
                <a:gd name="connsiteY34" fmla="*/ 722628 h 1533914"/>
                <a:gd name="connsiteX35" fmla="*/ 4213357 w 8393514"/>
                <a:gd name="connsiteY35" fmla="*/ 726783 h 1533914"/>
                <a:gd name="connsiteX36" fmla="*/ 4462699 w 8393514"/>
                <a:gd name="connsiteY36" fmla="*/ 1168673 h 1533914"/>
                <a:gd name="connsiteX37" fmla="*/ 4648321 w 8393514"/>
                <a:gd name="connsiteY37" fmla="*/ 1470654 h 1533914"/>
                <a:gd name="connsiteX38" fmla="*/ 5382034 w 8393514"/>
                <a:gd name="connsiteY38" fmla="*/ 924872 h 1533914"/>
                <a:gd name="connsiteX39" fmla="*/ 5554727 w 8393514"/>
                <a:gd name="connsiteY39" fmla="*/ 742482 h 1533914"/>
                <a:gd name="connsiteX40" fmla="*/ 5681246 w 8393514"/>
                <a:gd name="connsiteY40" fmla="*/ 613194 h 1533914"/>
                <a:gd name="connsiteX41" fmla="*/ 6613510 w 8393514"/>
                <a:gd name="connsiteY41" fmla="*/ 13848 h 1533914"/>
                <a:gd name="connsiteX0" fmla="*/ 6613510 w 8393514"/>
                <a:gd name="connsiteY0" fmla="*/ 12957 h 1533023"/>
                <a:gd name="connsiteX1" fmla="*/ 6625977 w 8393514"/>
                <a:gd name="connsiteY1" fmla="*/ 12957 h 1533023"/>
                <a:gd name="connsiteX2" fmla="*/ 6944892 w 8393514"/>
                <a:gd name="connsiteY2" fmla="*/ 187853 h 1533023"/>
                <a:gd name="connsiteX3" fmla="*/ 7062175 w 8393514"/>
                <a:gd name="connsiteY3" fmla="*/ 588251 h 1533023"/>
                <a:gd name="connsiteX4" fmla="*/ 7221629 w 8393514"/>
                <a:gd name="connsiteY4" fmla="*/ 912437 h 1533023"/>
                <a:gd name="connsiteX5" fmla="*/ 8348876 w 8393514"/>
                <a:gd name="connsiteY5" fmla="*/ 678779 h 1533023"/>
                <a:gd name="connsiteX6" fmla="*/ 8393514 w 8393514"/>
                <a:gd name="connsiteY6" fmla="*/ 727369 h 1533023"/>
                <a:gd name="connsiteX7" fmla="*/ 7211471 w 8393514"/>
                <a:gd name="connsiteY7" fmla="*/ 972002 h 1533023"/>
                <a:gd name="connsiteX8" fmla="*/ 7023079 w 8393514"/>
                <a:gd name="connsiteY8" fmla="*/ 612764 h 1533023"/>
                <a:gd name="connsiteX9" fmla="*/ 6625054 w 8393514"/>
                <a:gd name="connsiteY9" fmla="*/ 73446 h 1533023"/>
                <a:gd name="connsiteX10" fmla="*/ 6613972 w 8393514"/>
                <a:gd name="connsiteY10" fmla="*/ 73446 h 1533023"/>
                <a:gd name="connsiteX11" fmla="*/ 5725111 w 8393514"/>
                <a:gd name="connsiteY11" fmla="*/ 653860 h 1533023"/>
                <a:gd name="connsiteX12" fmla="*/ 5596746 w 8393514"/>
                <a:gd name="connsiteY12" fmla="*/ 785457 h 1533023"/>
                <a:gd name="connsiteX13" fmla="*/ 5426824 w 8393514"/>
                <a:gd name="connsiteY13" fmla="*/ 964614 h 1533023"/>
                <a:gd name="connsiteX14" fmla="*/ 5037572 w 8393514"/>
                <a:gd name="connsiteY14" fmla="*/ 1355251 h 1533023"/>
                <a:gd name="connsiteX15" fmla="*/ 4680181 w 8393514"/>
                <a:gd name="connsiteY15" fmla="*/ 1533023 h 1533023"/>
                <a:gd name="connsiteX16" fmla="*/ 4637239 w 8393514"/>
                <a:gd name="connsiteY16" fmla="*/ 1528867 h 1533023"/>
                <a:gd name="connsiteX17" fmla="*/ 4405443 w 8393514"/>
                <a:gd name="connsiteY17" fmla="*/ 1185329 h 1533023"/>
                <a:gd name="connsiteX18" fmla="*/ 4179650 w 8393514"/>
                <a:gd name="connsiteY18" fmla="*/ 775760 h 1533023"/>
                <a:gd name="connsiteX19" fmla="*/ 3311567 w 8393514"/>
                <a:gd name="connsiteY19" fmla="*/ 780840 h 1533023"/>
                <a:gd name="connsiteX20" fmla="*/ 2360834 w 8393514"/>
                <a:gd name="connsiteY20" fmla="*/ 1008018 h 1533023"/>
                <a:gd name="connsiteX21" fmla="*/ 2342497 w 8393514"/>
                <a:gd name="connsiteY21" fmla="*/ 1005790 h 1533023"/>
                <a:gd name="connsiteX22" fmla="*/ 2126238 w 8393514"/>
                <a:gd name="connsiteY22" fmla="*/ 1053888 h 1533023"/>
                <a:gd name="connsiteX23" fmla="*/ 1317343 w 8393514"/>
                <a:gd name="connsiteY23" fmla="*/ 1127021 h 1533023"/>
                <a:gd name="connsiteX24" fmla="*/ 1009685 w 8393514"/>
                <a:gd name="connsiteY24" fmla="*/ 1115591 h 1533023"/>
                <a:gd name="connsiteX25" fmla="*/ 90523 w 8393514"/>
                <a:gd name="connsiteY25" fmla="*/ 755546 h 1533023"/>
                <a:gd name="connsiteX26" fmla="*/ 22895 w 8393514"/>
                <a:gd name="connsiteY26" fmla="*/ 294536 h 1533023"/>
                <a:gd name="connsiteX27" fmla="*/ 33026 w 8393514"/>
                <a:gd name="connsiteY27" fmla="*/ 270636 h 1533023"/>
                <a:gd name="connsiteX28" fmla="*/ 94142 w 8393514"/>
                <a:gd name="connsiteY28" fmla="*/ 270636 h 1533023"/>
                <a:gd name="connsiteX29" fmla="*/ 76235 w 8393514"/>
                <a:gd name="connsiteY29" fmla="*/ 312634 h 1533023"/>
                <a:gd name="connsiteX30" fmla="*/ 140053 w 8393514"/>
                <a:gd name="connsiteY30" fmla="*/ 728876 h 1533023"/>
                <a:gd name="connsiteX31" fmla="*/ 2361283 w 8393514"/>
                <a:gd name="connsiteY31" fmla="*/ 943189 h 1533023"/>
                <a:gd name="connsiteX32" fmla="*/ 2361890 w 8393514"/>
                <a:gd name="connsiteY32" fmla="*/ 945534 h 1533023"/>
                <a:gd name="connsiteX33" fmla="*/ 2418393 w 8393514"/>
                <a:gd name="connsiteY33" fmla="*/ 929892 h 1533023"/>
                <a:gd name="connsiteX34" fmla="*/ 3300486 w 8393514"/>
                <a:gd name="connsiteY34" fmla="*/ 721737 h 1533023"/>
                <a:gd name="connsiteX35" fmla="*/ 4213357 w 8393514"/>
                <a:gd name="connsiteY35" fmla="*/ 725892 h 1533023"/>
                <a:gd name="connsiteX36" fmla="*/ 4462699 w 8393514"/>
                <a:gd name="connsiteY36" fmla="*/ 1167782 h 1533023"/>
                <a:gd name="connsiteX37" fmla="*/ 4648321 w 8393514"/>
                <a:gd name="connsiteY37" fmla="*/ 1469763 h 1533023"/>
                <a:gd name="connsiteX38" fmla="*/ 5382034 w 8393514"/>
                <a:gd name="connsiteY38" fmla="*/ 923981 h 1533023"/>
                <a:gd name="connsiteX39" fmla="*/ 5554727 w 8393514"/>
                <a:gd name="connsiteY39" fmla="*/ 741591 h 1533023"/>
                <a:gd name="connsiteX40" fmla="*/ 5681246 w 8393514"/>
                <a:gd name="connsiteY40" fmla="*/ 612303 h 1533023"/>
                <a:gd name="connsiteX41" fmla="*/ 6613510 w 8393514"/>
                <a:gd name="connsiteY41" fmla="*/ 12957 h 1533023"/>
                <a:gd name="connsiteX0" fmla="*/ 6613510 w 8393514"/>
                <a:gd name="connsiteY0" fmla="*/ 12955 h 1533021"/>
                <a:gd name="connsiteX1" fmla="*/ 6625977 w 8393514"/>
                <a:gd name="connsiteY1" fmla="*/ 12955 h 1533021"/>
                <a:gd name="connsiteX2" fmla="*/ 6944892 w 8393514"/>
                <a:gd name="connsiteY2" fmla="*/ 187851 h 1533021"/>
                <a:gd name="connsiteX3" fmla="*/ 7062175 w 8393514"/>
                <a:gd name="connsiteY3" fmla="*/ 588249 h 1533021"/>
                <a:gd name="connsiteX4" fmla="*/ 7221629 w 8393514"/>
                <a:gd name="connsiteY4" fmla="*/ 912435 h 1533021"/>
                <a:gd name="connsiteX5" fmla="*/ 8348876 w 8393514"/>
                <a:gd name="connsiteY5" fmla="*/ 678777 h 1533021"/>
                <a:gd name="connsiteX6" fmla="*/ 8393514 w 8393514"/>
                <a:gd name="connsiteY6" fmla="*/ 727367 h 1533021"/>
                <a:gd name="connsiteX7" fmla="*/ 7211471 w 8393514"/>
                <a:gd name="connsiteY7" fmla="*/ 972000 h 1533021"/>
                <a:gd name="connsiteX8" fmla="*/ 7023079 w 8393514"/>
                <a:gd name="connsiteY8" fmla="*/ 612762 h 1533021"/>
                <a:gd name="connsiteX9" fmla="*/ 6625054 w 8393514"/>
                <a:gd name="connsiteY9" fmla="*/ 73444 h 1533021"/>
                <a:gd name="connsiteX10" fmla="*/ 6613972 w 8393514"/>
                <a:gd name="connsiteY10" fmla="*/ 73444 h 1533021"/>
                <a:gd name="connsiteX11" fmla="*/ 5725111 w 8393514"/>
                <a:gd name="connsiteY11" fmla="*/ 653858 h 1533021"/>
                <a:gd name="connsiteX12" fmla="*/ 5596746 w 8393514"/>
                <a:gd name="connsiteY12" fmla="*/ 785455 h 1533021"/>
                <a:gd name="connsiteX13" fmla="*/ 5426824 w 8393514"/>
                <a:gd name="connsiteY13" fmla="*/ 964612 h 1533021"/>
                <a:gd name="connsiteX14" fmla="*/ 5037572 w 8393514"/>
                <a:gd name="connsiteY14" fmla="*/ 1355249 h 1533021"/>
                <a:gd name="connsiteX15" fmla="*/ 4680181 w 8393514"/>
                <a:gd name="connsiteY15" fmla="*/ 1533021 h 1533021"/>
                <a:gd name="connsiteX16" fmla="*/ 4637239 w 8393514"/>
                <a:gd name="connsiteY16" fmla="*/ 1528865 h 1533021"/>
                <a:gd name="connsiteX17" fmla="*/ 4405443 w 8393514"/>
                <a:gd name="connsiteY17" fmla="*/ 1185327 h 1533021"/>
                <a:gd name="connsiteX18" fmla="*/ 4179650 w 8393514"/>
                <a:gd name="connsiteY18" fmla="*/ 775758 h 1533021"/>
                <a:gd name="connsiteX19" fmla="*/ 3311567 w 8393514"/>
                <a:gd name="connsiteY19" fmla="*/ 780838 h 1533021"/>
                <a:gd name="connsiteX20" fmla="*/ 2360834 w 8393514"/>
                <a:gd name="connsiteY20" fmla="*/ 1008016 h 1533021"/>
                <a:gd name="connsiteX21" fmla="*/ 2342497 w 8393514"/>
                <a:gd name="connsiteY21" fmla="*/ 1005788 h 1533021"/>
                <a:gd name="connsiteX22" fmla="*/ 2126238 w 8393514"/>
                <a:gd name="connsiteY22" fmla="*/ 1053886 h 1533021"/>
                <a:gd name="connsiteX23" fmla="*/ 1317343 w 8393514"/>
                <a:gd name="connsiteY23" fmla="*/ 1127019 h 1533021"/>
                <a:gd name="connsiteX24" fmla="*/ 1009685 w 8393514"/>
                <a:gd name="connsiteY24" fmla="*/ 1115589 h 1533021"/>
                <a:gd name="connsiteX25" fmla="*/ 90523 w 8393514"/>
                <a:gd name="connsiteY25" fmla="*/ 755544 h 1533021"/>
                <a:gd name="connsiteX26" fmla="*/ 22895 w 8393514"/>
                <a:gd name="connsiteY26" fmla="*/ 294534 h 1533021"/>
                <a:gd name="connsiteX27" fmla="*/ 33026 w 8393514"/>
                <a:gd name="connsiteY27" fmla="*/ 270634 h 1533021"/>
                <a:gd name="connsiteX28" fmla="*/ 94142 w 8393514"/>
                <a:gd name="connsiteY28" fmla="*/ 270634 h 1533021"/>
                <a:gd name="connsiteX29" fmla="*/ 76235 w 8393514"/>
                <a:gd name="connsiteY29" fmla="*/ 312632 h 1533021"/>
                <a:gd name="connsiteX30" fmla="*/ 140053 w 8393514"/>
                <a:gd name="connsiteY30" fmla="*/ 728874 h 1533021"/>
                <a:gd name="connsiteX31" fmla="*/ 2361283 w 8393514"/>
                <a:gd name="connsiteY31" fmla="*/ 943187 h 1533021"/>
                <a:gd name="connsiteX32" fmla="*/ 2361890 w 8393514"/>
                <a:gd name="connsiteY32" fmla="*/ 945532 h 1533021"/>
                <a:gd name="connsiteX33" fmla="*/ 2418393 w 8393514"/>
                <a:gd name="connsiteY33" fmla="*/ 929890 h 1533021"/>
                <a:gd name="connsiteX34" fmla="*/ 3300486 w 8393514"/>
                <a:gd name="connsiteY34" fmla="*/ 721735 h 1533021"/>
                <a:gd name="connsiteX35" fmla="*/ 4213357 w 8393514"/>
                <a:gd name="connsiteY35" fmla="*/ 725890 h 1533021"/>
                <a:gd name="connsiteX36" fmla="*/ 4462699 w 8393514"/>
                <a:gd name="connsiteY36" fmla="*/ 1167780 h 1533021"/>
                <a:gd name="connsiteX37" fmla="*/ 4648321 w 8393514"/>
                <a:gd name="connsiteY37" fmla="*/ 1469761 h 1533021"/>
                <a:gd name="connsiteX38" fmla="*/ 5382034 w 8393514"/>
                <a:gd name="connsiteY38" fmla="*/ 923979 h 1533021"/>
                <a:gd name="connsiteX39" fmla="*/ 5554727 w 8393514"/>
                <a:gd name="connsiteY39" fmla="*/ 741589 h 1533021"/>
                <a:gd name="connsiteX40" fmla="*/ 5681246 w 8393514"/>
                <a:gd name="connsiteY40" fmla="*/ 612301 h 1533021"/>
                <a:gd name="connsiteX41" fmla="*/ 6613510 w 8393514"/>
                <a:gd name="connsiteY41" fmla="*/ 12955 h 1533021"/>
                <a:gd name="connsiteX0" fmla="*/ 6613510 w 8393514"/>
                <a:gd name="connsiteY0" fmla="*/ 12955 h 1533021"/>
                <a:gd name="connsiteX1" fmla="*/ 6625977 w 8393514"/>
                <a:gd name="connsiteY1" fmla="*/ 12955 h 1533021"/>
                <a:gd name="connsiteX2" fmla="*/ 6944892 w 8393514"/>
                <a:gd name="connsiteY2" fmla="*/ 187851 h 1533021"/>
                <a:gd name="connsiteX3" fmla="*/ 7062175 w 8393514"/>
                <a:gd name="connsiteY3" fmla="*/ 588249 h 1533021"/>
                <a:gd name="connsiteX4" fmla="*/ 7221629 w 8393514"/>
                <a:gd name="connsiteY4" fmla="*/ 912435 h 1533021"/>
                <a:gd name="connsiteX5" fmla="*/ 8348876 w 8393514"/>
                <a:gd name="connsiteY5" fmla="*/ 678777 h 1533021"/>
                <a:gd name="connsiteX6" fmla="*/ 8393514 w 8393514"/>
                <a:gd name="connsiteY6" fmla="*/ 727367 h 1533021"/>
                <a:gd name="connsiteX7" fmla="*/ 7211471 w 8393514"/>
                <a:gd name="connsiteY7" fmla="*/ 972000 h 1533021"/>
                <a:gd name="connsiteX8" fmla="*/ 7023079 w 8393514"/>
                <a:gd name="connsiteY8" fmla="*/ 612762 h 1533021"/>
                <a:gd name="connsiteX9" fmla="*/ 6625054 w 8393514"/>
                <a:gd name="connsiteY9" fmla="*/ 73444 h 1533021"/>
                <a:gd name="connsiteX10" fmla="*/ 6613972 w 8393514"/>
                <a:gd name="connsiteY10" fmla="*/ 73444 h 1533021"/>
                <a:gd name="connsiteX11" fmla="*/ 5725111 w 8393514"/>
                <a:gd name="connsiteY11" fmla="*/ 653858 h 1533021"/>
                <a:gd name="connsiteX12" fmla="*/ 5596746 w 8393514"/>
                <a:gd name="connsiteY12" fmla="*/ 785455 h 1533021"/>
                <a:gd name="connsiteX13" fmla="*/ 5426824 w 8393514"/>
                <a:gd name="connsiteY13" fmla="*/ 964612 h 1533021"/>
                <a:gd name="connsiteX14" fmla="*/ 5037572 w 8393514"/>
                <a:gd name="connsiteY14" fmla="*/ 1355249 h 1533021"/>
                <a:gd name="connsiteX15" fmla="*/ 4680181 w 8393514"/>
                <a:gd name="connsiteY15" fmla="*/ 1533021 h 1533021"/>
                <a:gd name="connsiteX16" fmla="*/ 4637239 w 8393514"/>
                <a:gd name="connsiteY16" fmla="*/ 1528865 h 1533021"/>
                <a:gd name="connsiteX17" fmla="*/ 4405443 w 8393514"/>
                <a:gd name="connsiteY17" fmla="*/ 1185327 h 1533021"/>
                <a:gd name="connsiteX18" fmla="*/ 4179650 w 8393514"/>
                <a:gd name="connsiteY18" fmla="*/ 775758 h 1533021"/>
                <a:gd name="connsiteX19" fmla="*/ 3311567 w 8393514"/>
                <a:gd name="connsiteY19" fmla="*/ 780838 h 1533021"/>
                <a:gd name="connsiteX20" fmla="*/ 2360834 w 8393514"/>
                <a:gd name="connsiteY20" fmla="*/ 1008016 h 1533021"/>
                <a:gd name="connsiteX21" fmla="*/ 2342497 w 8393514"/>
                <a:gd name="connsiteY21" fmla="*/ 1005788 h 1533021"/>
                <a:gd name="connsiteX22" fmla="*/ 2126238 w 8393514"/>
                <a:gd name="connsiteY22" fmla="*/ 1053886 h 1533021"/>
                <a:gd name="connsiteX23" fmla="*/ 1317343 w 8393514"/>
                <a:gd name="connsiteY23" fmla="*/ 1127019 h 1533021"/>
                <a:gd name="connsiteX24" fmla="*/ 1009685 w 8393514"/>
                <a:gd name="connsiteY24" fmla="*/ 1115589 h 1533021"/>
                <a:gd name="connsiteX25" fmla="*/ 90523 w 8393514"/>
                <a:gd name="connsiteY25" fmla="*/ 755544 h 1533021"/>
                <a:gd name="connsiteX26" fmla="*/ 22895 w 8393514"/>
                <a:gd name="connsiteY26" fmla="*/ 294534 h 1533021"/>
                <a:gd name="connsiteX27" fmla="*/ 33026 w 8393514"/>
                <a:gd name="connsiteY27" fmla="*/ 270634 h 1533021"/>
                <a:gd name="connsiteX28" fmla="*/ 94142 w 8393514"/>
                <a:gd name="connsiteY28" fmla="*/ 270634 h 1533021"/>
                <a:gd name="connsiteX29" fmla="*/ 76235 w 8393514"/>
                <a:gd name="connsiteY29" fmla="*/ 312632 h 1533021"/>
                <a:gd name="connsiteX30" fmla="*/ 140053 w 8393514"/>
                <a:gd name="connsiteY30" fmla="*/ 728874 h 1533021"/>
                <a:gd name="connsiteX31" fmla="*/ 2361283 w 8393514"/>
                <a:gd name="connsiteY31" fmla="*/ 943187 h 1533021"/>
                <a:gd name="connsiteX32" fmla="*/ 2361890 w 8393514"/>
                <a:gd name="connsiteY32" fmla="*/ 945532 h 1533021"/>
                <a:gd name="connsiteX33" fmla="*/ 2418393 w 8393514"/>
                <a:gd name="connsiteY33" fmla="*/ 929890 h 1533021"/>
                <a:gd name="connsiteX34" fmla="*/ 3300486 w 8393514"/>
                <a:gd name="connsiteY34" fmla="*/ 721735 h 1533021"/>
                <a:gd name="connsiteX35" fmla="*/ 4213357 w 8393514"/>
                <a:gd name="connsiteY35" fmla="*/ 725890 h 1533021"/>
                <a:gd name="connsiteX36" fmla="*/ 4462699 w 8393514"/>
                <a:gd name="connsiteY36" fmla="*/ 1167780 h 1533021"/>
                <a:gd name="connsiteX37" fmla="*/ 4648321 w 8393514"/>
                <a:gd name="connsiteY37" fmla="*/ 1469761 h 1533021"/>
                <a:gd name="connsiteX38" fmla="*/ 5382034 w 8393514"/>
                <a:gd name="connsiteY38" fmla="*/ 923979 h 1533021"/>
                <a:gd name="connsiteX39" fmla="*/ 5554727 w 8393514"/>
                <a:gd name="connsiteY39" fmla="*/ 741589 h 1533021"/>
                <a:gd name="connsiteX40" fmla="*/ 5681246 w 8393514"/>
                <a:gd name="connsiteY40" fmla="*/ 612301 h 1533021"/>
                <a:gd name="connsiteX41" fmla="*/ 6613510 w 8393514"/>
                <a:gd name="connsiteY41" fmla="*/ 12955 h 1533021"/>
                <a:gd name="connsiteX0" fmla="*/ 6613510 w 8393514"/>
                <a:gd name="connsiteY0" fmla="*/ 4976 h 1525042"/>
                <a:gd name="connsiteX1" fmla="*/ 6625977 w 8393514"/>
                <a:gd name="connsiteY1" fmla="*/ 4976 h 1525042"/>
                <a:gd name="connsiteX2" fmla="*/ 6944892 w 8393514"/>
                <a:gd name="connsiteY2" fmla="*/ 179872 h 1525042"/>
                <a:gd name="connsiteX3" fmla="*/ 7062175 w 8393514"/>
                <a:gd name="connsiteY3" fmla="*/ 580270 h 1525042"/>
                <a:gd name="connsiteX4" fmla="*/ 7221629 w 8393514"/>
                <a:gd name="connsiteY4" fmla="*/ 904456 h 1525042"/>
                <a:gd name="connsiteX5" fmla="*/ 8348876 w 8393514"/>
                <a:gd name="connsiteY5" fmla="*/ 670798 h 1525042"/>
                <a:gd name="connsiteX6" fmla="*/ 8393514 w 8393514"/>
                <a:gd name="connsiteY6" fmla="*/ 719388 h 1525042"/>
                <a:gd name="connsiteX7" fmla="*/ 7211471 w 8393514"/>
                <a:gd name="connsiteY7" fmla="*/ 964021 h 1525042"/>
                <a:gd name="connsiteX8" fmla="*/ 7023079 w 8393514"/>
                <a:gd name="connsiteY8" fmla="*/ 604783 h 1525042"/>
                <a:gd name="connsiteX9" fmla="*/ 6625054 w 8393514"/>
                <a:gd name="connsiteY9" fmla="*/ 65465 h 1525042"/>
                <a:gd name="connsiteX10" fmla="*/ 6613972 w 8393514"/>
                <a:gd name="connsiteY10" fmla="*/ 65465 h 1525042"/>
                <a:gd name="connsiteX11" fmla="*/ 5725111 w 8393514"/>
                <a:gd name="connsiteY11" fmla="*/ 645879 h 1525042"/>
                <a:gd name="connsiteX12" fmla="*/ 5596746 w 8393514"/>
                <a:gd name="connsiteY12" fmla="*/ 777476 h 1525042"/>
                <a:gd name="connsiteX13" fmla="*/ 5426824 w 8393514"/>
                <a:gd name="connsiteY13" fmla="*/ 956633 h 1525042"/>
                <a:gd name="connsiteX14" fmla="*/ 5037572 w 8393514"/>
                <a:gd name="connsiteY14" fmla="*/ 1347270 h 1525042"/>
                <a:gd name="connsiteX15" fmla="*/ 4680181 w 8393514"/>
                <a:gd name="connsiteY15" fmla="*/ 1525042 h 1525042"/>
                <a:gd name="connsiteX16" fmla="*/ 4637239 w 8393514"/>
                <a:gd name="connsiteY16" fmla="*/ 1520886 h 1525042"/>
                <a:gd name="connsiteX17" fmla="*/ 4405443 w 8393514"/>
                <a:gd name="connsiteY17" fmla="*/ 1177348 h 1525042"/>
                <a:gd name="connsiteX18" fmla="*/ 4179650 w 8393514"/>
                <a:gd name="connsiteY18" fmla="*/ 767779 h 1525042"/>
                <a:gd name="connsiteX19" fmla="*/ 3311567 w 8393514"/>
                <a:gd name="connsiteY19" fmla="*/ 772859 h 1525042"/>
                <a:gd name="connsiteX20" fmla="*/ 2360834 w 8393514"/>
                <a:gd name="connsiteY20" fmla="*/ 1000037 h 1525042"/>
                <a:gd name="connsiteX21" fmla="*/ 2342497 w 8393514"/>
                <a:gd name="connsiteY21" fmla="*/ 997809 h 1525042"/>
                <a:gd name="connsiteX22" fmla="*/ 2126238 w 8393514"/>
                <a:gd name="connsiteY22" fmla="*/ 1045907 h 1525042"/>
                <a:gd name="connsiteX23" fmla="*/ 1317343 w 8393514"/>
                <a:gd name="connsiteY23" fmla="*/ 1119040 h 1525042"/>
                <a:gd name="connsiteX24" fmla="*/ 1009685 w 8393514"/>
                <a:gd name="connsiteY24" fmla="*/ 1107610 h 1525042"/>
                <a:gd name="connsiteX25" fmla="*/ 90523 w 8393514"/>
                <a:gd name="connsiteY25" fmla="*/ 747565 h 1525042"/>
                <a:gd name="connsiteX26" fmla="*/ 22895 w 8393514"/>
                <a:gd name="connsiteY26" fmla="*/ 286555 h 1525042"/>
                <a:gd name="connsiteX27" fmla="*/ 33026 w 8393514"/>
                <a:gd name="connsiteY27" fmla="*/ 262655 h 1525042"/>
                <a:gd name="connsiteX28" fmla="*/ 94142 w 8393514"/>
                <a:gd name="connsiteY28" fmla="*/ 262655 h 1525042"/>
                <a:gd name="connsiteX29" fmla="*/ 76235 w 8393514"/>
                <a:gd name="connsiteY29" fmla="*/ 304653 h 1525042"/>
                <a:gd name="connsiteX30" fmla="*/ 140053 w 8393514"/>
                <a:gd name="connsiteY30" fmla="*/ 720895 h 1525042"/>
                <a:gd name="connsiteX31" fmla="*/ 2361283 w 8393514"/>
                <a:gd name="connsiteY31" fmla="*/ 935208 h 1525042"/>
                <a:gd name="connsiteX32" fmla="*/ 2361890 w 8393514"/>
                <a:gd name="connsiteY32" fmla="*/ 937553 h 1525042"/>
                <a:gd name="connsiteX33" fmla="*/ 2418393 w 8393514"/>
                <a:gd name="connsiteY33" fmla="*/ 921911 h 1525042"/>
                <a:gd name="connsiteX34" fmla="*/ 3300486 w 8393514"/>
                <a:gd name="connsiteY34" fmla="*/ 713756 h 1525042"/>
                <a:gd name="connsiteX35" fmla="*/ 4213357 w 8393514"/>
                <a:gd name="connsiteY35" fmla="*/ 717911 h 1525042"/>
                <a:gd name="connsiteX36" fmla="*/ 4462699 w 8393514"/>
                <a:gd name="connsiteY36" fmla="*/ 1159801 h 1525042"/>
                <a:gd name="connsiteX37" fmla="*/ 4648321 w 8393514"/>
                <a:gd name="connsiteY37" fmla="*/ 1461782 h 1525042"/>
                <a:gd name="connsiteX38" fmla="*/ 5382034 w 8393514"/>
                <a:gd name="connsiteY38" fmla="*/ 916000 h 1525042"/>
                <a:gd name="connsiteX39" fmla="*/ 5554727 w 8393514"/>
                <a:gd name="connsiteY39" fmla="*/ 733610 h 1525042"/>
                <a:gd name="connsiteX40" fmla="*/ 5681246 w 8393514"/>
                <a:gd name="connsiteY40" fmla="*/ 604322 h 1525042"/>
                <a:gd name="connsiteX41" fmla="*/ 6613510 w 8393514"/>
                <a:gd name="connsiteY41" fmla="*/ 4976 h 1525042"/>
                <a:gd name="connsiteX0" fmla="*/ 6613510 w 8393514"/>
                <a:gd name="connsiteY0" fmla="*/ 4976 h 1525042"/>
                <a:gd name="connsiteX1" fmla="*/ 6625977 w 8393514"/>
                <a:gd name="connsiteY1" fmla="*/ 4976 h 1525042"/>
                <a:gd name="connsiteX2" fmla="*/ 6944892 w 8393514"/>
                <a:gd name="connsiteY2" fmla="*/ 179872 h 1525042"/>
                <a:gd name="connsiteX3" fmla="*/ 7062175 w 8393514"/>
                <a:gd name="connsiteY3" fmla="*/ 580270 h 1525042"/>
                <a:gd name="connsiteX4" fmla="*/ 7221629 w 8393514"/>
                <a:gd name="connsiteY4" fmla="*/ 904456 h 1525042"/>
                <a:gd name="connsiteX5" fmla="*/ 8348876 w 8393514"/>
                <a:gd name="connsiteY5" fmla="*/ 670798 h 1525042"/>
                <a:gd name="connsiteX6" fmla="*/ 8393514 w 8393514"/>
                <a:gd name="connsiteY6" fmla="*/ 719388 h 1525042"/>
                <a:gd name="connsiteX7" fmla="*/ 7211471 w 8393514"/>
                <a:gd name="connsiteY7" fmla="*/ 964021 h 1525042"/>
                <a:gd name="connsiteX8" fmla="*/ 7023079 w 8393514"/>
                <a:gd name="connsiteY8" fmla="*/ 604783 h 1525042"/>
                <a:gd name="connsiteX9" fmla="*/ 6625054 w 8393514"/>
                <a:gd name="connsiteY9" fmla="*/ 65465 h 1525042"/>
                <a:gd name="connsiteX10" fmla="*/ 6613972 w 8393514"/>
                <a:gd name="connsiteY10" fmla="*/ 65465 h 1525042"/>
                <a:gd name="connsiteX11" fmla="*/ 5725111 w 8393514"/>
                <a:gd name="connsiteY11" fmla="*/ 645879 h 1525042"/>
                <a:gd name="connsiteX12" fmla="*/ 5596746 w 8393514"/>
                <a:gd name="connsiteY12" fmla="*/ 777476 h 1525042"/>
                <a:gd name="connsiteX13" fmla="*/ 5426824 w 8393514"/>
                <a:gd name="connsiteY13" fmla="*/ 956633 h 1525042"/>
                <a:gd name="connsiteX14" fmla="*/ 5037572 w 8393514"/>
                <a:gd name="connsiteY14" fmla="*/ 1347270 h 1525042"/>
                <a:gd name="connsiteX15" fmla="*/ 4680181 w 8393514"/>
                <a:gd name="connsiteY15" fmla="*/ 1525042 h 1525042"/>
                <a:gd name="connsiteX16" fmla="*/ 4637239 w 8393514"/>
                <a:gd name="connsiteY16" fmla="*/ 1520886 h 1525042"/>
                <a:gd name="connsiteX17" fmla="*/ 4405443 w 8393514"/>
                <a:gd name="connsiteY17" fmla="*/ 1177348 h 1525042"/>
                <a:gd name="connsiteX18" fmla="*/ 4179650 w 8393514"/>
                <a:gd name="connsiteY18" fmla="*/ 767779 h 1525042"/>
                <a:gd name="connsiteX19" fmla="*/ 3311567 w 8393514"/>
                <a:gd name="connsiteY19" fmla="*/ 772859 h 1525042"/>
                <a:gd name="connsiteX20" fmla="*/ 2360834 w 8393514"/>
                <a:gd name="connsiteY20" fmla="*/ 1000037 h 1525042"/>
                <a:gd name="connsiteX21" fmla="*/ 2342497 w 8393514"/>
                <a:gd name="connsiteY21" fmla="*/ 997809 h 1525042"/>
                <a:gd name="connsiteX22" fmla="*/ 2126238 w 8393514"/>
                <a:gd name="connsiteY22" fmla="*/ 1045907 h 1525042"/>
                <a:gd name="connsiteX23" fmla="*/ 1317343 w 8393514"/>
                <a:gd name="connsiteY23" fmla="*/ 1119040 h 1525042"/>
                <a:gd name="connsiteX24" fmla="*/ 1009685 w 8393514"/>
                <a:gd name="connsiteY24" fmla="*/ 1107610 h 1525042"/>
                <a:gd name="connsiteX25" fmla="*/ 90523 w 8393514"/>
                <a:gd name="connsiteY25" fmla="*/ 747565 h 1525042"/>
                <a:gd name="connsiteX26" fmla="*/ 22895 w 8393514"/>
                <a:gd name="connsiteY26" fmla="*/ 286555 h 1525042"/>
                <a:gd name="connsiteX27" fmla="*/ 33026 w 8393514"/>
                <a:gd name="connsiteY27" fmla="*/ 262655 h 1525042"/>
                <a:gd name="connsiteX28" fmla="*/ 94142 w 8393514"/>
                <a:gd name="connsiteY28" fmla="*/ 262655 h 1525042"/>
                <a:gd name="connsiteX29" fmla="*/ 76235 w 8393514"/>
                <a:gd name="connsiteY29" fmla="*/ 304653 h 1525042"/>
                <a:gd name="connsiteX30" fmla="*/ 140053 w 8393514"/>
                <a:gd name="connsiteY30" fmla="*/ 720895 h 1525042"/>
                <a:gd name="connsiteX31" fmla="*/ 2361283 w 8393514"/>
                <a:gd name="connsiteY31" fmla="*/ 935208 h 1525042"/>
                <a:gd name="connsiteX32" fmla="*/ 2361890 w 8393514"/>
                <a:gd name="connsiteY32" fmla="*/ 937553 h 1525042"/>
                <a:gd name="connsiteX33" fmla="*/ 2418393 w 8393514"/>
                <a:gd name="connsiteY33" fmla="*/ 921911 h 1525042"/>
                <a:gd name="connsiteX34" fmla="*/ 3300486 w 8393514"/>
                <a:gd name="connsiteY34" fmla="*/ 713756 h 1525042"/>
                <a:gd name="connsiteX35" fmla="*/ 4213357 w 8393514"/>
                <a:gd name="connsiteY35" fmla="*/ 717911 h 1525042"/>
                <a:gd name="connsiteX36" fmla="*/ 4462699 w 8393514"/>
                <a:gd name="connsiteY36" fmla="*/ 1159801 h 1525042"/>
                <a:gd name="connsiteX37" fmla="*/ 4648321 w 8393514"/>
                <a:gd name="connsiteY37" fmla="*/ 1461782 h 1525042"/>
                <a:gd name="connsiteX38" fmla="*/ 5382034 w 8393514"/>
                <a:gd name="connsiteY38" fmla="*/ 916000 h 1525042"/>
                <a:gd name="connsiteX39" fmla="*/ 5554727 w 8393514"/>
                <a:gd name="connsiteY39" fmla="*/ 733610 h 1525042"/>
                <a:gd name="connsiteX40" fmla="*/ 5681246 w 8393514"/>
                <a:gd name="connsiteY40" fmla="*/ 604322 h 1525042"/>
                <a:gd name="connsiteX41" fmla="*/ 6613510 w 8393514"/>
                <a:gd name="connsiteY41" fmla="*/ 4976 h 1525042"/>
                <a:gd name="connsiteX0" fmla="*/ 6613510 w 8393514"/>
                <a:gd name="connsiteY0" fmla="*/ 533 h 1520599"/>
                <a:gd name="connsiteX1" fmla="*/ 6625977 w 8393514"/>
                <a:gd name="connsiteY1" fmla="*/ 533 h 1520599"/>
                <a:gd name="connsiteX2" fmla="*/ 6944892 w 8393514"/>
                <a:gd name="connsiteY2" fmla="*/ 175429 h 1520599"/>
                <a:gd name="connsiteX3" fmla="*/ 7062175 w 8393514"/>
                <a:gd name="connsiteY3" fmla="*/ 575827 h 1520599"/>
                <a:gd name="connsiteX4" fmla="*/ 7221629 w 8393514"/>
                <a:gd name="connsiteY4" fmla="*/ 900013 h 1520599"/>
                <a:gd name="connsiteX5" fmla="*/ 8348876 w 8393514"/>
                <a:gd name="connsiteY5" fmla="*/ 666355 h 1520599"/>
                <a:gd name="connsiteX6" fmla="*/ 8393514 w 8393514"/>
                <a:gd name="connsiteY6" fmla="*/ 714945 h 1520599"/>
                <a:gd name="connsiteX7" fmla="*/ 7211471 w 8393514"/>
                <a:gd name="connsiteY7" fmla="*/ 959578 h 1520599"/>
                <a:gd name="connsiteX8" fmla="*/ 7023079 w 8393514"/>
                <a:gd name="connsiteY8" fmla="*/ 600340 h 1520599"/>
                <a:gd name="connsiteX9" fmla="*/ 6625054 w 8393514"/>
                <a:gd name="connsiteY9" fmla="*/ 61022 h 1520599"/>
                <a:gd name="connsiteX10" fmla="*/ 6613972 w 8393514"/>
                <a:gd name="connsiteY10" fmla="*/ 61022 h 1520599"/>
                <a:gd name="connsiteX11" fmla="*/ 5725111 w 8393514"/>
                <a:gd name="connsiteY11" fmla="*/ 641436 h 1520599"/>
                <a:gd name="connsiteX12" fmla="*/ 5596746 w 8393514"/>
                <a:gd name="connsiteY12" fmla="*/ 773033 h 1520599"/>
                <a:gd name="connsiteX13" fmla="*/ 5426824 w 8393514"/>
                <a:gd name="connsiteY13" fmla="*/ 952190 h 1520599"/>
                <a:gd name="connsiteX14" fmla="*/ 5037572 w 8393514"/>
                <a:gd name="connsiteY14" fmla="*/ 1342827 h 1520599"/>
                <a:gd name="connsiteX15" fmla="*/ 4680181 w 8393514"/>
                <a:gd name="connsiteY15" fmla="*/ 1520599 h 1520599"/>
                <a:gd name="connsiteX16" fmla="*/ 4637239 w 8393514"/>
                <a:gd name="connsiteY16" fmla="*/ 1516443 h 1520599"/>
                <a:gd name="connsiteX17" fmla="*/ 4405443 w 8393514"/>
                <a:gd name="connsiteY17" fmla="*/ 1172905 h 1520599"/>
                <a:gd name="connsiteX18" fmla="*/ 4179650 w 8393514"/>
                <a:gd name="connsiteY18" fmla="*/ 763336 h 1520599"/>
                <a:gd name="connsiteX19" fmla="*/ 3311567 w 8393514"/>
                <a:gd name="connsiteY19" fmla="*/ 768416 h 1520599"/>
                <a:gd name="connsiteX20" fmla="*/ 2360834 w 8393514"/>
                <a:gd name="connsiteY20" fmla="*/ 995594 h 1520599"/>
                <a:gd name="connsiteX21" fmla="*/ 2342497 w 8393514"/>
                <a:gd name="connsiteY21" fmla="*/ 993366 h 1520599"/>
                <a:gd name="connsiteX22" fmla="*/ 2126238 w 8393514"/>
                <a:gd name="connsiteY22" fmla="*/ 1041464 h 1520599"/>
                <a:gd name="connsiteX23" fmla="*/ 1317343 w 8393514"/>
                <a:gd name="connsiteY23" fmla="*/ 1114597 h 1520599"/>
                <a:gd name="connsiteX24" fmla="*/ 1009685 w 8393514"/>
                <a:gd name="connsiteY24" fmla="*/ 1103167 h 1520599"/>
                <a:gd name="connsiteX25" fmla="*/ 90523 w 8393514"/>
                <a:gd name="connsiteY25" fmla="*/ 743122 h 1520599"/>
                <a:gd name="connsiteX26" fmla="*/ 22895 w 8393514"/>
                <a:gd name="connsiteY26" fmla="*/ 282112 h 1520599"/>
                <a:gd name="connsiteX27" fmla="*/ 33026 w 8393514"/>
                <a:gd name="connsiteY27" fmla="*/ 258212 h 1520599"/>
                <a:gd name="connsiteX28" fmla="*/ 94142 w 8393514"/>
                <a:gd name="connsiteY28" fmla="*/ 258212 h 1520599"/>
                <a:gd name="connsiteX29" fmla="*/ 76235 w 8393514"/>
                <a:gd name="connsiteY29" fmla="*/ 300210 h 1520599"/>
                <a:gd name="connsiteX30" fmla="*/ 140053 w 8393514"/>
                <a:gd name="connsiteY30" fmla="*/ 716452 h 1520599"/>
                <a:gd name="connsiteX31" fmla="*/ 2361283 w 8393514"/>
                <a:gd name="connsiteY31" fmla="*/ 930765 h 1520599"/>
                <a:gd name="connsiteX32" fmla="*/ 2361890 w 8393514"/>
                <a:gd name="connsiteY32" fmla="*/ 933110 h 1520599"/>
                <a:gd name="connsiteX33" fmla="*/ 2418393 w 8393514"/>
                <a:gd name="connsiteY33" fmla="*/ 917468 h 1520599"/>
                <a:gd name="connsiteX34" fmla="*/ 3300486 w 8393514"/>
                <a:gd name="connsiteY34" fmla="*/ 709313 h 1520599"/>
                <a:gd name="connsiteX35" fmla="*/ 4213357 w 8393514"/>
                <a:gd name="connsiteY35" fmla="*/ 713468 h 1520599"/>
                <a:gd name="connsiteX36" fmla="*/ 4462699 w 8393514"/>
                <a:gd name="connsiteY36" fmla="*/ 1155358 h 1520599"/>
                <a:gd name="connsiteX37" fmla="*/ 4648321 w 8393514"/>
                <a:gd name="connsiteY37" fmla="*/ 1457339 h 1520599"/>
                <a:gd name="connsiteX38" fmla="*/ 5382034 w 8393514"/>
                <a:gd name="connsiteY38" fmla="*/ 911557 h 1520599"/>
                <a:gd name="connsiteX39" fmla="*/ 5554727 w 8393514"/>
                <a:gd name="connsiteY39" fmla="*/ 729167 h 1520599"/>
                <a:gd name="connsiteX40" fmla="*/ 5681246 w 8393514"/>
                <a:gd name="connsiteY40" fmla="*/ 599879 h 1520599"/>
                <a:gd name="connsiteX41" fmla="*/ 6613510 w 8393514"/>
                <a:gd name="connsiteY41" fmla="*/ 533 h 1520599"/>
                <a:gd name="connsiteX0" fmla="*/ 6613510 w 8393514"/>
                <a:gd name="connsiteY0" fmla="*/ 11170 h 1531236"/>
                <a:gd name="connsiteX1" fmla="*/ 6625977 w 8393514"/>
                <a:gd name="connsiteY1" fmla="*/ 11170 h 1531236"/>
                <a:gd name="connsiteX2" fmla="*/ 6925347 w 8393514"/>
                <a:gd name="connsiteY2" fmla="*/ 161971 h 1531236"/>
                <a:gd name="connsiteX3" fmla="*/ 7062175 w 8393514"/>
                <a:gd name="connsiteY3" fmla="*/ 586464 h 1531236"/>
                <a:gd name="connsiteX4" fmla="*/ 7221629 w 8393514"/>
                <a:gd name="connsiteY4" fmla="*/ 910650 h 1531236"/>
                <a:gd name="connsiteX5" fmla="*/ 8348876 w 8393514"/>
                <a:gd name="connsiteY5" fmla="*/ 676992 h 1531236"/>
                <a:gd name="connsiteX6" fmla="*/ 8393514 w 8393514"/>
                <a:gd name="connsiteY6" fmla="*/ 725582 h 1531236"/>
                <a:gd name="connsiteX7" fmla="*/ 7211471 w 8393514"/>
                <a:gd name="connsiteY7" fmla="*/ 970215 h 1531236"/>
                <a:gd name="connsiteX8" fmla="*/ 7023079 w 8393514"/>
                <a:gd name="connsiteY8" fmla="*/ 610977 h 1531236"/>
                <a:gd name="connsiteX9" fmla="*/ 6625054 w 8393514"/>
                <a:gd name="connsiteY9" fmla="*/ 71659 h 1531236"/>
                <a:gd name="connsiteX10" fmla="*/ 6613972 w 8393514"/>
                <a:gd name="connsiteY10" fmla="*/ 71659 h 1531236"/>
                <a:gd name="connsiteX11" fmla="*/ 5725111 w 8393514"/>
                <a:gd name="connsiteY11" fmla="*/ 652073 h 1531236"/>
                <a:gd name="connsiteX12" fmla="*/ 5596746 w 8393514"/>
                <a:gd name="connsiteY12" fmla="*/ 783670 h 1531236"/>
                <a:gd name="connsiteX13" fmla="*/ 5426824 w 8393514"/>
                <a:gd name="connsiteY13" fmla="*/ 962827 h 1531236"/>
                <a:gd name="connsiteX14" fmla="*/ 5037572 w 8393514"/>
                <a:gd name="connsiteY14" fmla="*/ 1353464 h 1531236"/>
                <a:gd name="connsiteX15" fmla="*/ 4680181 w 8393514"/>
                <a:gd name="connsiteY15" fmla="*/ 1531236 h 1531236"/>
                <a:gd name="connsiteX16" fmla="*/ 4637239 w 8393514"/>
                <a:gd name="connsiteY16" fmla="*/ 1527080 h 1531236"/>
                <a:gd name="connsiteX17" fmla="*/ 4405443 w 8393514"/>
                <a:gd name="connsiteY17" fmla="*/ 1183542 h 1531236"/>
                <a:gd name="connsiteX18" fmla="*/ 4179650 w 8393514"/>
                <a:gd name="connsiteY18" fmla="*/ 773973 h 1531236"/>
                <a:gd name="connsiteX19" fmla="*/ 3311567 w 8393514"/>
                <a:gd name="connsiteY19" fmla="*/ 779053 h 1531236"/>
                <a:gd name="connsiteX20" fmla="*/ 2360834 w 8393514"/>
                <a:gd name="connsiteY20" fmla="*/ 1006231 h 1531236"/>
                <a:gd name="connsiteX21" fmla="*/ 2342497 w 8393514"/>
                <a:gd name="connsiteY21" fmla="*/ 1004003 h 1531236"/>
                <a:gd name="connsiteX22" fmla="*/ 2126238 w 8393514"/>
                <a:gd name="connsiteY22" fmla="*/ 1052101 h 1531236"/>
                <a:gd name="connsiteX23" fmla="*/ 1317343 w 8393514"/>
                <a:gd name="connsiteY23" fmla="*/ 1125234 h 1531236"/>
                <a:gd name="connsiteX24" fmla="*/ 1009685 w 8393514"/>
                <a:gd name="connsiteY24" fmla="*/ 1113804 h 1531236"/>
                <a:gd name="connsiteX25" fmla="*/ 90523 w 8393514"/>
                <a:gd name="connsiteY25" fmla="*/ 753759 h 1531236"/>
                <a:gd name="connsiteX26" fmla="*/ 22895 w 8393514"/>
                <a:gd name="connsiteY26" fmla="*/ 292749 h 1531236"/>
                <a:gd name="connsiteX27" fmla="*/ 33026 w 8393514"/>
                <a:gd name="connsiteY27" fmla="*/ 268849 h 1531236"/>
                <a:gd name="connsiteX28" fmla="*/ 94142 w 8393514"/>
                <a:gd name="connsiteY28" fmla="*/ 268849 h 1531236"/>
                <a:gd name="connsiteX29" fmla="*/ 76235 w 8393514"/>
                <a:gd name="connsiteY29" fmla="*/ 310847 h 1531236"/>
                <a:gd name="connsiteX30" fmla="*/ 140053 w 8393514"/>
                <a:gd name="connsiteY30" fmla="*/ 727089 h 1531236"/>
                <a:gd name="connsiteX31" fmla="*/ 2361283 w 8393514"/>
                <a:gd name="connsiteY31" fmla="*/ 941402 h 1531236"/>
                <a:gd name="connsiteX32" fmla="*/ 2361890 w 8393514"/>
                <a:gd name="connsiteY32" fmla="*/ 943747 h 1531236"/>
                <a:gd name="connsiteX33" fmla="*/ 2418393 w 8393514"/>
                <a:gd name="connsiteY33" fmla="*/ 928105 h 1531236"/>
                <a:gd name="connsiteX34" fmla="*/ 3300486 w 8393514"/>
                <a:gd name="connsiteY34" fmla="*/ 719950 h 1531236"/>
                <a:gd name="connsiteX35" fmla="*/ 4213357 w 8393514"/>
                <a:gd name="connsiteY35" fmla="*/ 724105 h 1531236"/>
                <a:gd name="connsiteX36" fmla="*/ 4462699 w 8393514"/>
                <a:gd name="connsiteY36" fmla="*/ 1165995 h 1531236"/>
                <a:gd name="connsiteX37" fmla="*/ 4648321 w 8393514"/>
                <a:gd name="connsiteY37" fmla="*/ 1467976 h 1531236"/>
                <a:gd name="connsiteX38" fmla="*/ 5382034 w 8393514"/>
                <a:gd name="connsiteY38" fmla="*/ 922194 h 1531236"/>
                <a:gd name="connsiteX39" fmla="*/ 5554727 w 8393514"/>
                <a:gd name="connsiteY39" fmla="*/ 739804 h 1531236"/>
                <a:gd name="connsiteX40" fmla="*/ 5681246 w 8393514"/>
                <a:gd name="connsiteY40" fmla="*/ 610516 h 1531236"/>
                <a:gd name="connsiteX41" fmla="*/ 6613510 w 8393514"/>
                <a:gd name="connsiteY41" fmla="*/ 11170 h 1531236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8124 h 1528190"/>
                <a:gd name="connsiteX1" fmla="*/ 6625977 w 8393514"/>
                <a:gd name="connsiteY1" fmla="*/ 8124 h 1528190"/>
                <a:gd name="connsiteX2" fmla="*/ 7062175 w 8393514"/>
                <a:gd name="connsiteY2" fmla="*/ 583418 h 1528190"/>
                <a:gd name="connsiteX3" fmla="*/ 7221629 w 8393514"/>
                <a:gd name="connsiteY3" fmla="*/ 907604 h 1528190"/>
                <a:gd name="connsiteX4" fmla="*/ 8348876 w 8393514"/>
                <a:gd name="connsiteY4" fmla="*/ 673946 h 1528190"/>
                <a:gd name="connsiteX5" fmla="*/ 8393514 w 8393514"/>
                <a:gd name="connsiteY5" fmla="*/ 722536 h 1528190"/>
                <a:gd name="connsiteX6" fmla="*/ 7211471 w 8393514"/>
                <a:gd name="connsiteY6" fmla="*/ 967169 h 1528190"/>
                <a:gd name="connsiteX7" fmla="*/ 7023079 w 8393514"/>
                <a:gd name="connsiteY7" fmla="*/ 607931 h 1528190"/>
                <a:gd name="connsiteX8" fmla="*/ 6625054 w 8393514"/>
                <a:gd name="connsiteY8" fmla="*/ 68613 h 1528190"/>
                <a:gd name="connsiteX9" fmla="*/ 6613972 w 8393514"/>
                <a:gd name="connsiteY9" fmla="*/ 68613 h 1528190"/>
                <a:gd name="connsiteX10" fmla="*/ 5725111 w 8393514"/>
                <a:gd name="connsiteY10" fmla="*/ 649027 h 1528190"/>
                <a:gd name="connsiteX11" fmla="*/ 5596746 w 8393514"/>
                <a:gd name="connsiteY11" fmla="*/ 780624 h 1528190"/>
                <a:gd name="connsiteX12" fmla="*/ 5426824 w 8393514"/>
                <a:gd name="connsiteY12" fmla="*/ 959781 h 1528190"/>
                <a:gd name="connsiteX13" fmla="*/ 5037572 w 8393514"/>
                <a:gd name="connsiteY13" fmla="*/ 1350418 h 1528190"/>
                <a:gd name="connsiteX14" fmla="*/ 4680181 w 8393514"/>
                <a:gd name="connsiteY14" fmla="*/ 1528190 h 1528190"/>
                <a:gd name="connsiteX15" fmla="*/ 4637239 w 8393514"/>
                <a:gd name="connsiteY15" fmla="*/ 1524034 h 1528190"/>
                <a:gd name="connsiteX16" fmla="*/ 4405443 w 8393514"/>
                <a:gd name="connsiteY16" fmla="*/ 1180496 h 1528190"/>
                <a:gd name="connsiteX17" fmla="*/ 4179650 w 8393514"/>
                <a:gd name="connsiteY17" fmla="*/ 770927 h 1528190"/>
                <a:gd name="connsiteX18" fmla="*/ 3311567 w 8393514"/>
                <a:gd name="connsiteY18" fmla="*/ 776007 h 1528190"/>
                <a:gd name="connsiteX19" fmla="*/ 2360834 w 8393514"/>
                <a:gd name="connsiteY19" fmla="*/ 1003185 h 1528190"/>
                <a:gd name="connsiteX20" fmla="*/ 2342497 w 8393514"/>
                <a:gd name="connsiteY20" fmla="*/ 1000957 h 1528190"/>
                <a:gd name="connsiteX21" fmla="*/ 2126238 w 8393514"/>
                <a:gd name="connsiteY21" fmla="*/ 1049055 h 1528190"/>
                <a:gd name="connsiteX22" fmla="*/ 1317343 w 8393514"/>
                <a:gd name="connsiteY22" fmla="*/ 1122188 h 1528190"/>
                <a:gd name="connsiteX23" fmla="*/ 1009685 w 8393514"/>
                <a:gd name="connsiteY23" fmla="*/ 1110758 h 1528190"/>
                <a:gd name="connsiteX24" fmla="*/ 90523 w 8393514"/>
                <a:gd name="connsiteY24" fmla="*/ 750713 h 1528190"/>
                <a:gd name="connsiteX25" fmla="*/ 22895 w 8393514"/>
                <a:gd name="connsiteY25" fmla="*/ 289703 h 1528190"/>
                <a:gd name="connsiteX26" fmla="*/ 33026 w 8393514"/>
                <a:gd name="connsiteY26" fmla="*/ 265803 h 1528190"/>
                <a:gd name="connsiteX27" fmla="*/ 94142 w 8393514"/>
                <a:gd name="connsiteY27" fmla="*/ 265803 h 1528190"/>
                <a:gd name="connsiteX28" fmla="*/ 76235 w 8393514"/>
                <a:gd name="connsiteY28" fmla="*/ 307801 h 1528190"/>
                <a:gd name="connsiteX29" fmla="*/ 140053 w 8393514"/>
                <a:gd name="connsiteY29" fmla="*/ 724043 h 1528190"/>
                <a:gd name="connsiteX30" fmla="*/ 2361283 w 8393514"/>
                <a:gd name="connsiteY30" fmla="*/ 938356 h 1528190"/>
                <a:gd name="connsiteX31" fmla="*/ 2361890 w 8393514"/>
                <a:gd name="connsiteY31" fmla="*/ 940701 h 1528190"/>
                <a:gd name="connsiteX32" fmla="*/ 2418393 w 8393514"/>
                <a:gd name="connsiteY32" fmla="*/ 925059 h 1528190"/>
                <a:gd name="connsiteX33" fmla="*/ 3300486 w 8393514"/>
                <a:gd name="connsiteY33" fmla="*/ 716904 h 1528190"/>
                <a:gd name="connsiteX34" fmla="*/ 4213357 w 8393514"/>
                <a:gd name="connsiteY34" fmla="*/ 721059 h 1528190"/>
                <a:gd name="connsiteX35" fmla="*/ 4462699 w 8393514"/>
                <a:gd name="connsiteY35" fmla="*/ 1162949 h 1528190"/>
                <a:gd name="connsiteX36" fmla="*/ 4648321 w 8393514"/>
                <a:gd name="connsiteY36" fmla="*/ 1464930 h 1528190"/>
                <a:gd name="connsiteX37" fmla="*/ 5382034 w 8393514"/>
                <a:gd name="connsiteY37" fmla="*/ 919148 h 1528190"/>
                <a:gd name="connsiteX38" fmla="*/ 5554727 w 8393514"/>
                <a:gd name="connsiteY38" fmla="*/ 736758 h 1528190"/>
                <a:gd name="connsiteX39" fmla="*/ 5681246 w 8393514"/>
                <a:gd name="connsiteY39" fmla="*/ 607470 h 1528190"/>
                <a:gd name="connsiteX40" fmla="*/ 6613510 w 8393514"/>
                <a:gd name="connsiteY40" fmla="*/ 8124 h 1528190"/>
                <a:gd name="connsiteX0" fmla="*/ 6613510 w 8393514"/>
                <a:gd name="connsiteY0" fmla="*/ 1470 h 1521536"/>
                <a:gd name="connsiteX1" fmla="*/ 6625977 w 8393514"/>
                <a:gd name="connsiteY1" fmla="*/ 1470 h 1521536"/>
                <a:gd name="connsiteX2" fmla="*/ 7062175 w 8393514"/>
                <a:gd name="connsiteY2" fmla="*/ 576764 h 1521536"/>
                <a:gd name="connsiteX3" fmla="*/ 7221629 w 8393514"/>
                <a:gd name="connsiteY3" fmla="*/ 900950 h 1521536"/>
                <a:gd name="connsiteX4" fmla="*/ 8348876 w 8393514"/>
                <a:gd name="connsiteY4" fmla="*/ 667292 h 1521536"/>
                <a:gd name="connsiteX5" fmla="*/ 8393514 w 8393514"/>
                <a:gd name="connsiteY5" fmla="*/ 715882 h 1521536"/>
                <a:gd name="connsiteX6" fmla="*/ 7211471 w 8393514"/>
                <a:gd name="connsiteY6" fmla="*/ 960515 h 1521536"/>
                <a:gd name="connsiteX7" fmla="*/ 7023079 w 8393514"/>
                <a:gd name="connsiteY7" fmla="*/ 601277 h 1521536"/>
                <a:gd name="connsiteX8" fmla="*/ 6625054 w 8393514"/>
                <a:gd name="connsiteY8" fmla="*/ 61959 h 1521536"/>
                <a:gd name="connsiteX9" fmla="*/ 6613972 w 8393514"/>
                <a:gd name="connsiteY9" fmla="*/ 61959 h 1521536"/>
                <a:gd name="connsiteX10" fmla="*/ 5725111 w 8393514"/>
                <a:gd name="connsiteY10" fmla="*/ 642373 h 1521536"/>
                <a:gd name="connsiteX11" fmla="*/ 5596746 w 8393514"/>
                <a:gd name="connsiteY11" fmla="*/ 773970 h 1521536"/>
                <a:gd name="connsiteX12" fmla="*/ 5426824 w 8393514"/>
                <a:gd name="connsiteY12" fmla="*/ 953127 h 1521536"/>
                <a:gd name="connsiteX13" fmla="*/ 5037572 w 8393514"/>
                <a:gd name="connsiteY13" fmla="*/ 1343764 h 1521536"/>
                <a:gd name="connsiteX14" fmla="*/ 4680181 w 8393514"/>
                <a:gd name="connsiteY14" fmla="*/ 1521536 h 1521536"/>
                <a:gd name="connsiteX15" fmla="*/ 4637239 w 8393514"/>
                <a:gd name="connsiteY15" fmla="*/ 1517380 h 1521536"/>
                <a:gd name="connsiteX16" fmla="*/ 4405443 w 8393514"/>
                <a:gd name="connsiteY16" fmla="*/ 1173842 h 1521536"/>
                <a:gd name="connsiteX17" fmla="*/ 4179650 w 8393514"/>
                <a:gd name="connsiteY17" fmla="*/ 764273 h 1521536"/>
                <a:gd name="connsiteX18" fmla="*/ 3311567 w 8393514"/>
                <a:gd name="connsiteY18" fmla="*/ 769353 h 1521536"/>
                <a:gd name="connsiteX19" fmla="*/ 2360834 w 8393514"/>
                <a:gd name="connsiteY19" fmla="*/ 996531 h 1521536"/>
                <a:gd name="connsiteX20" fmla="*/ 2342497 w 8393514"/>
                <a:gd name="connsiteY20" fmla="*/ 994303 h 1521536"/>
                <a:gd name="connsiteX21" fmla="*/ 2126238 w 8393514"/>
                <a:gd name="connsiteY21" fmla="*/ 1042401 h 1521536"/>
                <a:gd name="connsiteX22" fmla="*/ 1317343 w 8393514"/>
                <a:gd name="connsiteY22" fmla="*/ 1115534 h 1521536"/>
                <a:gd name="connsiteX23" fmla="*/ 1009685 w 8393514"/>
                <a:gd name="connsiteY23" fmla="*/ 1104104 h 1521536"/>
                <a:gd name="connsiteX24" fmla="*/ 90523 w 8393514"/>
                <a:gd name="connsiteY24" fmla="*/ 744059 h 1521536"/>
                <a:gd name="connsiteX25" fmla="*/ 22895 w 8393514"/>
                <a:gd name="connsiteY25" fmla="*/ 283049 h 1521536"/>
                <a:gd name="connsiteX26" fmla="*/ 33026 w 8393514"/>
                <a:gd name="connsiteY26" fmla="*/ 259149 h 1521536"/>
                <a:gd name="connsiteX27" fmla="*/ 94142 w 8393514"/>
                <a:gd name="connsiteY27" fmla="*/ 259149 h 1521536"/>
                <a:gd name="connsiteX28" fmla="*/ 76235 w 8393514"/>
                <a:gd name="connsiteY28" fmla="*/ 301147 h 1521536"/>
                <a:gd name="connsiteX29" fmla="*/ 140053 w 8393514"/>
                <a:gd name="connsiteY29" fmla="*/ 717389 h 1521536"/>
                <a:gd name="connsiteX30" fmla="*/ 2361283 w 8393514"/>
                <a:gd name="connsiteY30" fmla="*/ 931702 h 1521536"/>
                <a:gd name="connsiteX31" fmla="*/ 2361890 w 8393514"/>
                <a:gd name="connsiteY31" fmla="*/ 934047 h 1521536"/>
                <a:gd name="connsiteX32" fmla="*/ 2418393 w 8393514"/>
                <a:gd name="connsiteY32" fmla="*/ 918405 h 1521536"/>
                <a:gd name="connsiteX33" fmla="*/ 3300486 w 8393514"/>
                <a:gd name="connsiteY33" fmla="*/ 710250 h 1521536"/>
                <a:gd name="connsiteX34" fmla="*/ 4213357 w 8393514"/>
                <a:gd name="connsiteY34" fmla="*/ 714405 h 1521536"/>
                <a:gd name="connsiteX35" fmla="*/ 4462699 w 8393514"/>
                <a:gd name="connsiteY35" fmla="*/ 1156295 h 1521536"/>
                <a:gd name="connsiteX36" fmla="*/ 4648321 w 8393514"/>
                <a:gd name="connsiteY36" fmla="*/ 1458276 h 1521536"/>
                <a:gd name="connsiteX37" fmla="*/ 5382034 w 8393514"/>
                <a:gd name="connsiteY37" fmla="*/ 912494 h 1521536"/>
                <a:gd name="connsiteX38" fmla="*/ 5554727 w 8393514"/>
                <a:gd name="connsiteY38" fmla="*/ 730104 h 1521536"/>
                <a:gd name="connsiteX39" fmla="*/ 5681246 w 8393514"/>
                <a:gd name="connsiteY39" fmla="*/ 600816 h 1521536"/>
                <a:gd name="connsiteX40" fmla="*/ 6613510 w 8393514"/>
                <a:gd name="connsiteY40" fmla="*/ 1470 h 1521536"/>
                <a:gd name="connsiteX0" fmla="*/ 6613510 w 8393514"/>
                <a:gd name="connsiteY0" fmla="*/ 30305 h 1550371"/>
                <a:gd name="connsiteX1" fmla="*/ 6625977 w 8393514"/>
                <a:gd name="connsiteY1" fmla="*/ 30305 h 1550371"/>
                <a:gd name="connsiteX2" fmla="*/ 7062175 w 8393514"/>
                <a:gd name="connsiteY2" fmla="*/ 605599 h 1550371"/>
                <a:gd name="connsiteX3" fmla="*/ 7221629 w 8393514"/>
                <a:gd name="connsiteY3" fmla="*/ 929785 h 1550371"/>
                <a:gd name="connsiteX4" fmla="*/ 8348876 w 8393514"/>
                <a:gd name="connsiteY4" fmla="*/ 696127 h 1550371"/>
                <a:gd name="connsiteX5" fmla="*/ 8393514 w 8393514"/>
                <a:gd name="connsiteY5" fmla="*/ 744717 h 1550371"/>
                <a:gd name="connsiteX6" fmla="*/ 7211471 w 8393514"/>
                <a:gd name="connsiteY6" fmla="*/ 989350 h 1550371"/>
                <a:gd name="connsiteX7" fmla="*/ 7023079 w 8393514"/>
                <a:gd name="connsiteY7" fmla="*/ 630112 h 1550371"/>
                <a:gd name="connsiteX8" fmla="*/ 6625054 w 8393514"/>
                <a:gd name="connsiteY8" fmla="*/ 90794 h 1550371"/>
                <a:gd name="connsiteX9" fmla="*/ 6613972 w 8393514"/>
                <a:gd name="connsiteY9" fmla="*/ 90794 h 1550371"/>
                <a:gd name="connsiteX10" fmla="*/ 5725111 w 8393514"/>
                <a:gd name="connsiteY10" fmla="*/ 671208 h 1550371"/>
                <a:gd name="connsiteX11" fmla="*/ 5596746 w 8393514"/>
                <a:gd name="connsiteY11" fmla="*/ 802805 h 1550371"/>
                <a:gd name="connsiteX12" fmla="*/ 5426824 w 8393514"/>
                <a:gd name="connsiteY12" fmla="*/ 981962 h 1550371"/>
                <a:gd name="connsiteX13" fmla="*/ 5037572 w 8393514"/>
                <a:gd name="connsiteY13" fmla="*/ 1372599 h 1550371"/>
                <a:gd name="connsiteX14" fmla="*/ 4680181 w 8393514"/>
                <a:gd name="connsiteY14" fmla="*/ 1550371 h 1550371"/>
                <a:gd name="connsiteX15" fmla="*/ 4637239 w 8393514"/>
                <a:gd name="connsiteY15" fmla="*/ 1546215 h 1550371"/>
                <a:gd name="connsiteX16" fmla="*/ 4405443 w 8393514"/>
                <a:gd name="connsiteY16" fmla="*/ 1202677 h 1550371"/>
                <a:gd name="connsiteX17" fmla="*/ 4179650 w 8393514"/>
                <a:gd name="connsiteY17" fmla="*/ 793108 h 1550371"/>
                <a:gd name="connsiteX18" fmla="*/ 3311567 w 8393514"/>
                <a:gd name="connsiteY18" fmla="*/ 798188 h 1550371"/>
                <a:gd name="connsiteX19" fmla="*/ 2360834 w 8393514"/>
                <a:gd name="connsiteY19" fmla="*/ 1025366 h 1550371"/>
                <a:gd name="connsiteX20" fmla="*/ 2342497 w 8393514"/>
                <a:gd name="connsiteY20" fmla="*/ 1023138 h 1550371"/>
                <a:gd name="connsiteX21" fmla="*/ 2126238 w 8393514"/>
                <a:gd name="connsiteY21" fmla="*/ 1071236 h 1550371"/>
                <a:gd name="connsiteX22" fmla="*/ 1317343 w 8393514"/>
                <a:gd name="connsiteY22" fmla="*/ 1144369 h 1550371"/>
                <a:gd name="connsiteX23" fmla="*/ 1009685 w 8393514"/>
                <a:gd name="connsiteY23" fmla="*/ 1132939 h 1550371"/>
                <a:gd name="connsiteX24" fmla="*/ 90523 w 8393514"/>
                <a:gd name="connsiteY24" fmla="*/ 772894 h 1550371"/>
                <a:gd name="connsiteX25" fmla="*/ 22895 w 8393514"/>
                <a:gd name="connsiteY25" fmla="*/ 311884 h 1550371"/>
                <a:gd name="connsiteX26" fmla="*/ 33026 w 8393514"/>
                <a:gd name="connsiteY26" fmla="*/ 287984 h 1550371"/>
                <a:gd name="connsiteX27" fmla="*/ 94142 w 8393514"/>
                <a:gd name="connsiteY27" fmla="*/ 287984 h 1550371"/>
                <a:gd name="connsiteX28" fmla="*/ 76235 w 8393514"/>
                <a:gd name="connsiteY28" fmla="*/ 329982 h 1550371"/>
                <a:gd name="connsiteX29" fmla="*/ 140053 w 8393514"/>
                <a:gd name="connsiteY29" fmla="*/ 746224 h 1550371"/>
                <a:gd name="connsiteX30" fmla="*/ 2361283 w 8393514"/>
                <a:gd name="connsiteY30" fmla="*/ 960537 h 1550371"/>
                <a:gd name="connsiteX31" fmla="*/ 2361890 w 8393514"/>
                <a:gd name="connsiteY31" fmla="*/ 962882 h 1550371"/>
                <a:gd name="connsiteX32" fmla="*/ 2418393 w 8393514"/>
                <a:gd name="connsiteY32" fmla="*/ 947240 h 1550371"/>
                <a:gd name="connsiteX33" fmla="*/ 3300486 w 8393514"/>
                <a:gd name="connsiteY33" fmla="*/ 739085 h 1550371"/>
                <a:gd name="connsiteX34" fmla="*/ 4213357 w 8393514"/>
                <a:gd name="connsiteY34" fmla="*/ 743240 h 1550371"/>
                <a:gd name="connsiteX35" fmla="*/ 4462699 w 8393514"/>
                <a:gd name="connsiteY35" fmla="*/ 1185130 h 1550371"/>
                <a:gd name="connsiteX36" fmla="*/ 4648321 w 8393514"/>
                <a:gd name="connsiteY36" fmla="*/ 1487111 h 1550371"/>
                <a:gd name="connsiteX37" fmla="*/ 5382034 w 8393514"/>
                <a:gd name="connsiteY37" fmla="*/ 941329 h 1550371"/>
                <a:gd name="connsiteX38" fmla="*/ 5554727 w 8393514"/>
                <a:gd name="connsiteY38" fmla="*/ 758939 h 1550371"/>
                <a:gd name="connsiteX39" fmla="*/ 5681246 w 8393514"/>
                <a:gd name="connsiteY39" fmla="*/ 629651 h 1550371"/>
                <a:gd name="connsiteX40" fmla="*/ 6613510 w 8393514"/>
                <a:gd name="connsiteY40" fmla="*/ 30305 h 1550371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62699 w 8393514"/>
                <a:gd name="connsiteY35" fmla="*/ 1156118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56698 w 8393514"/>
                <a:gd name="connsiteY36" fmla="*/ 144002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56698 w 8393514"/>
                <a:gd name="connsiteY36" fmla="*/ 144002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681246 w 8393514"/>
                <a:gd name="connsiteY38" fmla="*/ 600639 h 1521359"/>
                <a:gd name="connsiteX39" fmla="*/ 6613510 w 8393514"/>
                <a:gd name="connsiteY39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681246 w 8393514"/>
                <a:gd name="connsiteY38" fmla="*/ 600639 h 1521359"/>
                <a:gd name="connsiteX39" fmla="*/ 6613510 w 8393514"/>
                <a:gd name="connsiteY39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681246 w 8393514"/>
                <a:gd name="connsiteY38" fmla="*/ 600639 h 1521359"/>
                <a:gd name="connsiteX39" fmla="*/ 6613510 w 8393514"/>
                <a:gd name="connsiteY39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140053 w 8393514"/>
                <a:gd name="connsiteY28" fmla="*/ 717212 h 1521359"/>
                <a:gd name="connsiteX29" fmla="*/ 2361283 w 8393514"/>
                <a:gd name="connsiteY29" fmla="*/ 931525 h 1521359"/>
                <a:gd name="connsiteX30" fmla="*/ 2361890 w 8393514"/>
                <a:gd name="connsiteY30" fmla="*/ 933870 h 1521359"/>
                <a:gd name="connsiteX31" fmla="*/ 2418393 w 8393514"/>
                <a:gd name="connsiteY31" fmla="*/ 918228 h 1521359"/>
                <a:gd name="connsiteX32" fmla="*/ 3300486 w 8393514"/>
                <a:gd name="connsiteY32" fmla="*/ 710073 h 1521359"/>
                <a:gd name="connsiteX33" fmla="*/ 4213357 w 8393514"/>
                <a:gd name="connsiteY33" fmla="*/ 714228 h 1521359"/>
                <a:gd name="connsiteX34" fmla="*/ 4437569 w 8393514"/>
                <a:gd name="connsiteY34" fmla="*/ 1132024 h 1521359"/>
                <a:gd name="connsiteX35" fmla="*/ 4631568 w 8393514"/>
                <a:gd name="connsiteY35" fmla="*/ 1452075 h 1521359"/>
                <a:gd name="connsiteX36" fmla="*/ 5382034 w 8393514"/>
                <a:gd name="connsiteY36" fmla="*/ 912317 h 1521359"/>
                <a:gd name="connsiteX37" fmla="*/ 5681246 w 8393514"/>
                <a:gd name="connsiteY37" fmla="*/ 600639 h 1521359"/>
                <a:gd name="connsiteX38" fmla="*/ 6613510 w 8393514"/>
                <a:gd name="connsiteY38" fmla="*/ 1293 h 1521359"/>
                <a:gd name="connsiteX0" fmla="*/ 6625404 w 8405408"/>
                <a:gd name="connsiteY0" fmla="*/ 311945 h 1832011"/>
                <a:gd name="connsiteX1" fmla="*/ 6637871 w 8405408"/>
                <a:gd name="connsiteY1" fmla="*/ 311945 h 1832011"/>
                <a:gd name="connsiteX2" fmla="*/ 7074069 w 8405408"/>
                <a:gd name="connsiteY2" fmla="*/ 887239 h 1832011"/>
                <a:gd name="connsiteX3" fmla="*/ 7233523 w 8405408"/>
                <a:gd name="connsiteY3" fmla="*/ 1211425 h 1832011"/>
                <a:gd name="connsiteX4" fmla="*/ 8360770 w 8405408"/>
                <a:gd name="connsiteY4" fmla="*/ 977767 h 1832011"/>
                <a:gd name="connsiteX5" fmla="*/ 8405408 w 8405408"/>
                <a:gd name="connsiteY5" fmla="*/ 1026357 h 1832011"/>
                <a:gd name="connsiteX6" fmla="*/ 7223365 w 8405408"/>
                <a:gd name="connsiteY6" fmla="*/ 1270990 h 1832011"/>
                <a:gd name="connsiteX7" fmla="*/ 7034973 w 8405408"/>
                <a:gd name="connsiteY7" fmla="*/ 911752 h 1832011"/>
                <a:gd name="connsiteX8" fmla="*/ 6636948 w 8405408"/>
                <a:gd name="connsiteY8" fmla="*/ 372434 h 1832011"/>
                <a:gd name="connsiteX9" fmla="*/ 6625866 w 8405408"/>
                <a:gd name="connsiteY9" fmla="*/ 372434 h 1832011"/>
                <a:gd name="connsiteX10" fmla="*/ 5737005 w 8405408"/>
                <a:gd name="connsiteY10" fmla="*/ 952848 h 1832011"/>
                <a:gd name="connsiteX11" fmla="*/ 5608640 w 8405408"/>
                <a:gd name="connsiteY11" fmla="*/ 1084445 h 1832011"/>
                <a:gd name="connsiteX12" fmla="*/ 5438718 w 8405408"/>
                <a:gd name="connsiteY12" fmla="*/ 1263602 h 1832011"/>
                <a:gd name="connsiteX13" fmla="*/ 5049466 w 8405408"/>
                <a:gd name="connsiteY13" fmla="*/ 1654239 h 1832011"/>
                <a:gd name="connsiteX14" fmla="*/ 4692075 w 8405408"/>
                <a:gd name="connsiteY14" fmla="*/ 1832011 h 1832011"/>
                <a:gd name="connsiteX15" fmla="*/ 4649133 w 8405408"/>
                <a:gd name="connsiteY15" fmla="*/ 1827855 h 1832011"/>
                <a:gd name="connsiteX16" fmla="*/ 4417337 w 8405408"/>
                <a:gd name="connsiteY16" fmla="*/ 1484317 h 1832011"/>
                <a:gd name="connsiteX17" fmla="*/ 4191544 w 8405408"/>
                <a:gd name="connsiteY17" fmla="*/ 1074748 h 1832011"/>
                <a:gd name="connsiteX18" fmla="*/ 3323461 w 8405408"/>
                <a:gd name="connsiteY18" fmla="*/ 1079828 h 1832011"/>
                <a:gd name="connsiteX19" fmla="*/ 2372728 w 8405408"/>
                <a:gd name="connsiteY19" fmla="*/ 1307006 h 1832011"/>
                <a:gd name="connsiteX20" fmla="*/ 2354391 w 8405408"/>
                <a:gd name="connsiteY20" fmla="*/ 1304778 h 1832011"/>
                <a:gd name="connsiteX21" fmla="*/ 2138132 w 8405408"/>
                <a:gd name="connsiteY21" fmla="*/ 1352876 h 1832011"/>
                <a:gd name="connsiteX22" fmla="*/ 1329237 w 8405408"/>
                <a:gd name="connsiteY22" fmla="*/ 1426009 h 1832011"/>
                <a:gd name="connsiteX23" fmla="*/ 1021579 w 8405408"/>
                <a:gd name="connsiteY23" fmla="*/ 1414579 h 1832011"/>
                <a:gd name="connsiteX24" fmla="*/ 102417 w 8405408"/>
                <a:gd name="connsiteY24" fmla="*/ 1054534 h 1832011"/>
                <a:gd name="connsiteX25" fmla="*/ 34789 w 8405408"/>
                <a:gd name="connsiteY25" fmla="*/ 593524 h 1832011"/>
                <a:gd name="connsiteX26" fmla="*/ 44920 w 8405408"/>
                <a:gd name="connsiteY26" fmla="*/ 569624 h 1832011"/>
                <a:gd name="connsiteX27" fmla="*/ 202638 w 8405408"/>
                <a:gd name="connsiteY27" fmla="*/ 0 h 1832011"/>
                <a:gd name="connsiteX28" fmla="*/ 151947 w 8405408"/>
                <a:gd name="connsiteY28" fmla="*/ 1027864 h 1832011"/>
                <a:gd name="connsiteX29" fmla="*/ 2373177 w 8405408"/>
                <a:gd name="connsiteY29" fmla="*/ 1242177 h 1832011"/>
                <a:gd name="connsiteX30" fmla="*/ 2373784 w 8405408"/>
                <a:gd name="connsiteY30" fmla="*/ 1244522 h 1832011"/>
                <a:gd name="connsiteX31" fmla="*/ 2430287 w 8405408"/>
                <a:gd name="connsiteY31" fmla="*/ 1228880 h 1832011"/>
                <a:gd name="connsiteX32" fmla="*/ 3312380 w 8405408"/>
                <a:gd name="connsiteY32" fmla="*/ 1020725 h 1832011"/>
                <a:gd name="connsiteX33" fmla="*/ 4225251 w 8405408"/>
                <a:gd name="connsiteY33" fmla="*/ 1024880 h 1832011"/>
                <a:gd name="connsiteX34" fmla="*/ 4449463 w 8405408"/>
                <a:gd name="connsiteY34" fmla="*/ 1442676 h 1832011"/>
                <a:gd name="connsiteX35" fmla="*/ 4643462 w 8405408"/>
                <a:gd name="connsiteY35" fmla="*/ 1762727 h 1832011"/>
                <a:gd name="connsiteX36" fmla="*/ 5393928 w 8405408"/>
                <a:gd name="connsiteY36" fmla="*/ 1222969 h 1832011"/>
                <a:gd name="connsiteX37" fmla="*/ 5693140 w 8405408"/>
                <a:gd name="connsiteY37" fmla="*/ 911291 h 1832011"/>
                <a:gd name="connsiteX38" fmla="*/ 6625404 w 8405408"/>
                <a:gd name="connsiteY38" fmla="*/ 311945 h 1832011"/>
                <a:gd name="connsiteX0" fmla="*/ 6625404 w 8405408"/>
                <a:gd name="connsiteY0" fmla="*/ 311945 h 1832011"/>
                <a:gd name="connsiteX1" fmla="*/ 6637871 w 8405408"/>
                <a:gd name="connsiteY1" fmla="*/ 311945 h 1832011"/>
                <a:gd name="connsiteX2" fmla="*/ 7074069 w 8405408"/>
                <a:gd name="connsiteY2" fmla="*/ 887239 h 1832011"/>
                <a:gd name="connsiteX3" fmla="*/ 7233523 w 8405408"/>
                <a:gd name="connsiteY3" fmla="*/ 1211425 h 1832011"/>
                <a:gd name="connsiteX4" fmla="*/ 8360770 w 8405408"/>
                <a:gd name="connsiteY4" fmla="*/ 977767 h 1832011"/>
                <a:gd name="connsiteX5" fmla="*/ 8405408 w 8405408"/>
                <a:gd name="connsiteY5" fmla="*/ 1026357 h 1832011"/>
                <a:gd name="connsiteX6" fmla="*/ 7223365 w 8405408"/>
                <a:gd name="connsiteY6" fmla="*/ 1270990 h 1832011"/>
                <a:gd name="connsiteX7" fmla="*/ 7034973 w 8405408"/>
                <a:gd name="connsiteY7" fmla="*/ 911752 h 1832011"/>
                <a:gd name="connsiteX8" fmla="*/ 6636948 w 8405408"/>
                <a:gd name="connsiteY8" fmla="*/ 372434 h 1832011"/>
                <a:gd name="connsiteX9" fmla="*/ 6625866 w 8405408"/>
                <a:gd name="connsiteY9" fmla="*/ 372434 h 1832011"/>
                <a:gd name="connsiteX10" fmla="*/ 5737005 w 8405408"/>
                <a:gd name="connsiteY10" fmla="*/ 952848 h 1832011"/>
                <a:gd name="connsiteX11" fmla="*/ 5608640 w 8405408"/>
                <a:gd name="connsiteY11" fmla="*/ 1084445 h 1832011"/>
                <a:gd name="connsiteX12" fmla="*/ 5438718 w 8405408"/>
                <a:gd name="connsiteY12" fmla="*/ 1263602 h 1832011"/>
                <a:gd name="connsiteX13" fmla="*/ 5049466 w 8405408"/>
                <a:gd name="connsiteY13" fmla="*/ 1654239 h 1832011"/>
                <a:gd name="connsiteX14" fmla="*/ 4692075 w 8405408"/>
                <a:gd name="connsiteY14" fmla="*/ 1832011 h 1832011"/>
                <a:gd name="connsiteX15" fmla="*/ 4649133 w 8405408"/>
                <a:gd name="connsiteY15" fmla="*/ 1827855 h 1832011"/>
                <a:gd name="connsiteX16" fmla="*/ 4417337 w 8405408"/>
                <a:gd name="connsiteY16" fmla="*/ 1484317 h 1832011"/>
                <a:gd name="connsiteX17" fmla="*/ 4191544 w 8405408"/>
                <a:gd name="connsiteY17" fmla="*/ 1074748 h 1832011"/>
                <a:gd name="connsiteX18" fmla="*/ 3323461 w 8405408"/>
                <a:gd name="connsiteY18" fmla="*/ 1079828 h 1832011"/>
                <a:gd name="connsiteX19" fmla="*/ 2372728 w 8405408"/>
                <a:gd name="connsiteY19" fmla="*/ 1307006 h 1832011"/>
                <a:gd name="connsiteX20" fmla="*/ 2354391 w 8405408"/>
                <a:gd name="connsiteY20" fmla="*/ 1304778 h 1832011"/>
                <a:gd name="connsiteX21" fmla="*/ 2138132 w 8405408"/>
                <a:gd name="connsiteY21" fmla="*/ 1352876 h 1832011"/>
                <a:gd name="connsiteX22" fmla="*/ 1329237 w 8405408"/>
                <a:gd name="connsiteY22" fmla="*/ 1426009 h 1832011"/>
                <a:gd name="connsiteX23" fmla="*/ 1021579 w 8405408"/>
                <a:gd name="connsiteY23" fmla="*/ 1414579 h 1832011"/>
                <a:gd name="connsiteX24" fmla="*/ 102417 w 8405408"/>
                <a:gd name="connsiteY24" fmla="*/ 1054534 h 1832011"/>
                <a:gd name="connsiteX25" fmla="*/ 34789 w 8405408"/>
                <a:gd name="connsiteY25" fmla="*/ 593524 h 1832011"/>
                <a:gd name="connsiteX26" fmla="*/ 102881 w 8405408"/>
                <a:gd name="connsiteY26" fmla="*/ 97254 h 1832011"/>
                <a:gd name="connsiteX27" fmla="*/ 202638 w 8405408"/>
                <a:gd name="connsiteY27" fmla="*/ 0 h 1832011"/>
                <a:gd name="connsiteX28" fmla="*/ 151947 w 8405408"/>
                <a:gd name="connsiteY28" fmla="*/ 1027864 h 1832011"/>
                <a:gd name="connsiteX29" fmla="*/ 2373177 w 8405408"/>
                <a:gd name="connsiteY29" fmla="*/ 1242177 h 1832011"/>
                <a:gd name="connsiteX30" fmla="*/ 2373784 w 8405408"/>
                <a:gd name="connsiteY30" fmla="*/ 1244522 h 1832011"/>
                <a:gd name="connsiteX31" fmla="*/ 2430287 w 8405408"/>
                <a:gd name="connsiteY31" fmla="*/ 1228880 h 1832011"/>
                <a:gd name="connsiteX32" fmla="*/ 3312380 w 8405408"/>
                <a:gd name="connsiteY32" fmla="*/ 1020725 h 1832011"/>
                <a:gd name="connsiteX33" fmla="*/ 4225251 w 8405408"/>
                <a:gd name="connsiteY33" fmla="*/ 1024880 h 1832011"/>
                <a:gd name="connsiteX34" fmla="*/ 4449463 w 8405408"/>
                <a:gd name="connsiteY34" fmla="*/ 1442676 h 1832011"/>
                <a:gd name="connsiteX35" fmla="*/ 4643462 w 8405408"/>
                <a:gd name="connsiteY35" fmla="*/ 1762727 h 1832011"/>
                <a:gd name="connsiteX36" fmla="*/ 5393928 w 8405408"/>
                <a:gd name="connsiteY36" fmla="*/ 1222969 h 1832011"/>
                <a:gd name="connsiteX37" fmla="*/ 5693140 w 8405408"/>
                <a:gd name="connsiteY37" fmla="*/ 911291 h 1832011"/>
                <a:gd name="connsiteX38" fmla="*/ 6625404 w 8405408"/>
                <a:gd name="connsiteY38" fmla="*/ 311945 h 1832011"/>
                <a:gd name="connsiteX0" fmla="*/ 6697297 w 8477301"/>
                <a:gd name="connsiteY0" fmla="*/ 311945 h 1832011"/>
                <a:gd name="connsiteX1" fmla="*/ 6709764 w 8477301"/>
                <a:gd name="connsiteY1" fmla="*/ 311945 h 1832011"/>
                <a:gd name="connsiteX2" fmla="*/ 7145962 w 8477301"/>
                <a:gd name="connsiteY2" fmla="*/ 887239 h 1832011"/>
                <a:gd name="connsiteX3" fmla="*/ 7305416 w 8477301"/>
                <a:gd name="connsiteY3" fmla="*/ 1211425 h 1832011"/>
                <a:gd name="connsiteX4" fmla="*/ 8432663 w 8477301"/>
                <a:gd name="connsiteY4" fmla="*/ 977767 h 1832011"/>
                <a:gd name="connsiteX5" fmla="*/ 8477301 w 8477301"/>
                <a:gd name="connsiteY5" fmla="*/ 1026357 h 1832011"/>
                <a:gd name="connsiteX6" fmla="*/ 7295258 w 8477301"/>
                <a:gd name="connsiteY6" fmla="*/ 1270990 h 1832011"/>
                <a:gd name="connsiteX7" fmla="*/ 7106866 w 8477301"/>
                <a:gd name="connsiteY7" fmla="*/ 911752 h 1832011"/>
                <a:gd name="connsiteX8" fmla="*/ 6708841 w 8477301"/>
                <a:gd name="connsiteY8" fmla="*/ 372434 h 1832011"/>
                <a:gd name="connsiteX9" fmla="*/ 6697759 w 8477301"/>
                <a:gd name="connsiteY9" fmla="*/ 372434 h 1832011"/>
                <a:gd name="connsiteX10" fmla="*/ 5808898 w 8477301"/>
                <a:gd name="connsiteY10" fmla="*/ 952848 h 1832011"/>
                <a:gd name="connsiteX11" fmla="*/ 5680533 w 8477301"/>
                <a:gd name="connsiteY11" fmla="*/ 1084445 h 1832011"/>
                <a:gd name="connsiteX12" fmla="*/ 5510611 w 8477301"/>
                <a:gd name="connsiteY12" fmla="*/ 1263602 h 1832011"/>
                <a:gd name="connsiteX13" fmla="*/ 5121359 w 8477301"/>
                <a:gd name="connsiteY13" fmla="*/ 1654239 h 1832011"/>
                <a:gd name="connsiteX14" fmla="*/ 4763968 w 8477301"/>
                <a:gd name="connsiteY14" fmla="*/ 1832011 h 1832011"/>
                <a:gd name="connsiteX15" fmla="*/ 4721026 w 8477301"/>
                <a:gd name="connsiteY15" fmla="*/ 1827855 h 1832011"/>
                <a:gd name="connsiteX16" fmla="*/ 4489230 w 8477301"/>
                <a:gd name="connsiteY16" fmla="*/ 1484317 h 1832011"/>
                <a:gd name="connsiteX17" fmla="*/ 4263437 w 8477301"/>
                <a:gd name="connsiteY17" fmla="*/ 1074748 h 1832011"/>
                <a:gd name="connsiteX18" fmla="*/ 3395354 w 8477301"/>
                <a:gd name="connsiteY18" fmla="*/ 1079828 h 1832011"/>
                <a:gd name="connsiteX19" fmla="*/ 2444621 w 8477301"/>
                <a:gd name="connsiteY19" fmla="*/ 1307006 h 1832011"/>
                <a:gd name="connsiteX20" fmla="*/ 2426284 w 8477301"/>
                <a:gd name="connsiteY20" fmla="*/ 1304778 h 1832011"/>
                <a:gd name="connsiteX21" fmla="*/ 2210025 w 8477301"/>
                <a:gd name="connsiteY21" fmla="*/ 1352876 h 1832011"/>
                <a:gd name="connsiteX22" fmla="*/ 1401130 w 8477301"/>
                <a:gd name="connsiteY22" fmla="*/ 1426009 h 1832011"/>
                <a:gd name="connsiteX23" fmla="*/ 1093472 w 8477301"/>
                <a:gd name="connsiteY23" fmla="*/ 1414579 h 1832011"/>
                <a:gd name="connsiteX24" fmla="*/ 174310 w 8477301"/>
                <a:gd name="connsiteY24" fmla="*/ 1054534 h 1832011"/>
                <a:gd name="connsiteX25" fmla="*/ 10081 w 8477301"/>
                <a:gd name="connsiteY25" fmla="*/ 593524 h 1832011"/>
                <a:gd name="connsiteX26" fmla="*/ 174774 w 8477301"/>
                <a:gd name="connsiteY26" fmla="*/ 97254 h 1832011"/>
                <a:gd name="connsiteX27" fmla="*/ 274531 w 8477301"/>
                <a:gd name="connsiteY27" fmla="*/ 0 h 1832011"/>
                <a:gd name="connsiteX28" fmla="*/ 223840 w 8477301"/>
                <a:gd name="connsiteY28" fmla="*/ 1027864 h 1832011"/>
                <a:gd name="connsiteX29" fmla="*/ 2445070 w 8477301"/>
                <a:gd name="connsiteY29" fmla="*/ 1242177 h 1832011"/>
                <a:gd name="connsiteX30" fmla="*/ 2445677 w 8477301"/>
                <a:gd name="connsiteY30" fmla="*/ 1244522 h 1832011"/>
                <a:gd name="connsiteX31" fmla="*/ 2502180 w 8477301"/>
                <a:gd name="connsiteY31" fmla="*/ 1228880 h 1832011"/>
                <a:gd name="connsiteX32" fmla="*/ 3384273 w 8477301"/>
                <a:gd name="connsiteY32" fmla="*/ 1020725 h 1832011"/>
                <a:gd name="connsiteX33" fmla="*/ 4297144 w 8477301"/>
                <a:gd name="connsiteY33" fmla="*/ 1024880 h 1832011"/>
                <a:gd name="connsiteX34" fmla="*/ 4521356 w 8477301"/>
                <a:gd name="connsiteY34" fmla="*/ 1442676 h 1832011"/>
                <a:gd name="connsiteX35" fmla="*/ 4715355 w 8477301"/>
                <a:gd name="connsiteY35" fmla="*/ 1762727 h 1832011"/>
                <a:gd name="connsiteX36" fmla="*/ 5465821 w 8477301"/>
                <a:gd name="connsiteY36" fmla="*/ 1222969 h 1832011"/>
                <a:gd name="connsiteX37" fmla="*/ 5765033 w 8477301"/>
                <a:gd name="connsiteY37" fmla="*/ 911291 h 1832011"/>
                <a:gd name="connsiteX38" fmla="*/ 6697297 w 8477301"/>
                <a:gd name="connsiteY38" fmla="*/ 311945 h 1832011"/>
                <a:gd name="connsiteX0" fmla="*/ 6697297 w 8477301"/>
                <a:gd name="connsiteY0" fmla="*/ 311945 h 1832011"/>
                <a:gd name="connsiteX1" fmla="*/ 6709764 w 8477301"/>
                <a:gd name="connsiteY1" fmla="*/ 311945 h 1832011"/>
                <a:gd name="connsiteX2" fmla="*/ 7145962 w 8477301"/>
                <a:gd name="connsiteY2" fmla="*/ 887239 h 1832011"/>
                <a:gd name="connsiteX3" fmla="*/ 7305416 w 8477301"/>
                <a:gd name="connsiteY3" fmla="*/ 1211425 h 1832011"/>
                <a:gd name="connsiteX4" fmla="*/ 8432663 w 8477301"/>
                <a:gd name="connsiteY4" fmla="*/ 977767 h 1832011"/>
                <a:gd name="connsiteX5" fmla="*/ 8477301 w 8477301"/>
                <a:gd name="connsiteY5" fmla="*/ 1026357 h 1832011"/>
                <a:gd name="connsiteX6" fmla="*/ 7295258 w 8477301"/>
                <a:gd name="connsiteY6" fmla="*/ 1270990 h 1832011"/>
                <a:gd name="connsiteX7" fmla="*/ 7106866 w 8477301"/>
                <a:gd name="connsiteY7" fmla="*/ 911752 h 1832011"/>
                <a:gd name="connsiteX8" fmla="*/ 6708841 w 8477301"/>
                <a:gd name="connsiteY8" fmla="*/ 372434 h 1832011"/>
                <a:gd name="connsiteX9" fmla="*/ 6697759 w 8477301"/>
                <a:gd name="connsiteY9" fmla="*/ 372434 h 1832011"/>
                <a:gd name="connsiteX10" fmla="*/ 5808898 w 8477301"/>
                <a:gd name="connsiteY10" fmla="*/ 952848 h 1832011"/>
                <a:gd name="connsiteX11" fmla="*/ 5680533 w 8477301"/>
                <a:gd name="connsiteY11" fmla="*/ 1084445 h 1832011"/>
                <a:gd name="connsiteX12" fmla="*/ 5510611 w 8477301"/>
                <a:gd name="connsiteY12" fmla="*/ 1263602 h 1832011"/>
                <a:gd name="connsiteX13" fmla="*/ 5121359 w 8477301"/>
                <a:gd name="connsiteY13" fmla="*/ 1654239 h 1832011"/>
                <a:gd name="connsiteX14" fmla="*/ 4763968 w 8477301"/>
                <a:gd name="connsiteY14" fmla="*/ 1832011 h 1832011"/>
                <a:gd name="connsiteX15" fmla="*/ 4721026 w 8477301"/>
                <a:gd name="connsiteY15" fmla="*/ 1827855 h 1832011"/>
                <a:gd name="connsiteX16" fmla="*/ 4489230 w 8477301"/>
                <a:gd name="connsiteY16" fmla="*/ 1484317 h 1832011"/>
                <a:gd name="connsiteX17" fmla="*/ 4263437 w 8477301"/>
                <a:gd name="connsiteY17" fmla="*/ 1074748 h 1832011"/>
                <a:gd name="connsiteX18" fmla="*/ 3395354 w 8477301"/>
                <a:gd name="connsiteY18" fmla="*/ 1079828 h 1832011"/>
                <a:gd name="connsiteX19" fmla="*/ 2444621 w 8477301"/>
                <a:gd name="connsiteY19" fmla="*/ 1307006 h 1832011"/>
                <a:gd name="connsiteX20" fmla="*/ 2426284 w 8477301"/>
                <a:gd name="connsiteY20" fmla="*/ 1304778 h 1832011"/>
                <a:gd name="connsiteX21" fmla="*/ 2210025 w 8477301"/>
                <a:gd name="connsiteY21" fmla="*/ 1352876 h 1832011"/>
                <a:gd name="connsiteX22" fmla="*/ 1401130 w 8477301"/>
                <a:gd name="connsiteY22" fmla="*/ 1426009 h 1832011"/>
                <a:gd name="connsiteX23" fmla="*/ 1093472 w 8477301"/>
                <a:gd name="connsiteY23" fmla="*/ 1414579 h 1832011"/>
                <a:gd name="connsiteX24" fmla="*/ 174310 w 8477301"/>
                <a:gd name="connsiteY24" fmla="*/ 1054534 h 1832011"/>
                <a:gd name="connsiteX25" fmla="*/ 10081 w 8477301"/>
                <a:gd name="connsiteY25" fmla="*/ 593524 h 1832011"/>
                <a:gd name="connsiteX26" fmla="*/ 174774 w 8477301"/>
                <a:gd name="connsiteY26" fmla="*/ 97254 h 1832011"/>
                <a:gd name="connsiteX27" fmla="*/ 274531 w 8477301"/>
                <a:gd name="connsiteY27" fmla="*/ 0 h 1832011"/>
                <a:gd name="connsiteX28" fmla="*/ 223840 w 8477301"/>
                <a:gd name="connsiteY28" fmla="*/ 1027864 h 1832011"/>
                <a:gd name="connsiteX29" fmla="*/ 2445070 w 8477301"/>
                <a:gd name="connsiteY29" fmla="*/ 1242177 h 1832011"/>
                <a:gd name="connsiteX30" fmla="*/ 2445677 w 8477301"/>
                <a:gd name="connsiteY30" fmla="*/ 1244522 h 1832011"/>
                <a:gd name="connsiteX31" fmla="*/ 2502180 w 8477301"/>
                <a:gd name="connsiteY31" fmla="*/ 1228880 h 1832011"/>
                <a:gd name="connsiteX32" fmla="*/ 3384273 w 8477301"/>
                <a:gd name="connsiteY32" fmla="*/ 1020725 h 1832011"/>
                <a:gd name="connsiteX33" fmla="*/ 4297144 w 8477301"/>
                <a:gd name="connsiteY33" fmla="*/ 1024880 h 1832011"/>
                <a:gd name="connsiteX34" fmla="*/ 4521356 w 8477301"/>
                <a:gd name="connsiteY34" fmla="*/ 1442676 h 1832011"/>
                <a:gd name="connsiteX35" fmla="*/ 4715355 w 8477301"/>
                <a:gd name="connsiteY35" fmla="*/ 1762727 h 1832011"/>
                <a:gd name="connsiteX36" fmla="*/ 5465821 w 8477301"/>
                <a:gd name="connsiteY36" fmla="*/ 1222969 h 1832011"/>
                <a:gd name="connsiteX37" fmla="*/ 5765033 w 8477301"/>
                <a:gd name="connsiteY37" fmla="*/ 911291 h 1832011"/>
                <a:gd name="connsiteX38" fmla="*/ 6697297 w 8477301"/>
                <a:gd name="connsiteY38" fmla="*/ 311945 h 1832011"/>
                <a:gd name="connsiteX0" fmla="*/ 6702701 w 8482705"/>
                <a:gd name="connsiteY0" fmla="*/ 311945 h 1832011"/>
                <a:gd name="connsiteX1" fmla="*/ 6715168 w 8482705"/>
                <a:gd name="connsiteY1" fmla="*/ 311945 h 1832011"/>
                <a:gd name="connsiteX2" fmla="*/ 7151366 w 8482705"/>
                <a:gd name="connsiteY2" fmla="*/ 887239 h 1832011"/>
                <a:gd name="connsiteX3" fmla="*/ 7310820 w 8482705"/>
                <a:gd name="connsiteY3" fmla="*/ 1211425 h 1832011"/>
                <a:gd name="connsiteX4" fmla="*/ 8438067 w 8482705"/>
                <a:gd name="connsiteY4" fmla="*/ 977767 h 1832011"/>
                <a:gd name="connsiteX5" fmla="*/ 8482705 w 8482705"/>
                <a:gd name="connsiteY5" fmla="*/ 1026357 h 1832011"/>
                <a:gd name="connsiteX6" fmla="*/ 7300662 w 8482705"/>
                <a:gd name="connsiteY6" fmla="*/ 1270990 h 1832011"/>
                <a:gd name="connsiteX7" fmla="*/ 7112270 w 8482705"/>
                <a:gd name="connsiteY7" fmla="*/ 911752 h 1832011"/>
                <a:gd name="connsiteX8" fmla="*/ 6714245 w 8482705"/>
                <a:gd name="connsiteY8" fmla="*/ 372434 h 1832011"/>
                <a:gd name="connsiteX9" fmla="*/ 6703163 w 8482705"/>
                <a:gd name="connsiteY9" fmla="*/ 372434 h 1832011"/>
                <a:gd name="connsiteX10" fmla="*/ 5814302 w 8482705"/>
                <a:gd name="connsiteY10" fmla="*/ 952848 h 1832011"/>
                <a:gd name="connsiteX11" fmla="*/ 5685937 w 8482705"/>
                <a:gd name="connsiteY11" fmla="*/ 1084445 h 1832011"/>
                <a:gd name="connsiteX12" fmla="*/ 5516015 w 8482705"/>
                <a:gd name="connsiteY12" fmla="*/ 1263602 h 1832011"/>
                <a:gd name="connsiteX13" fmla="*/ 5126763 w 8482705"/>
                <a:gd name="connsiteY13" fmla="*/ 1654239 h 1832011"/>
                <a:gd name="connsiteX14" fmla="*/ 4769372 w 8482705"/>
                <a:gd name="connsiteY14" fmla="*/ 1832011 h 1832011"/>
                <a:gd name="connsiteX15" fmla="*/ 4726430 w 8482705"/>
                <a:gd name="connsiteY15" fmla="*/ 1827855 h 1832011"/>
                <a:gd name="connsiteX16" fmla="*/ 4494634 w 8482705"/>
                <a:gd name="connsiteY16" fmla="*/ 1484317 h 1832011"/>
                <a:gd name="connsiteX17" fmla="*/ 4268841 w 8482705"/>
                <a:gd name="connsiteY17" fmla="*/ 1074748 h 1832011"/>
                <a:gd name="connsiteX18" fmla="*/ 3400758 w 8482705"/>
                <a:gd name="connsiteY18" fmla="*/ 1079828 h 1832011"/>
                <a:gd name="connsiteX19" fmla="*/ 2450025 w 8482705"/>
                <a:gd name="connsiteY19" fmla="*/ 1307006 h 1832011"/>
                <a:gd name="connsiteX20" fmla="*/ 2431688 w 8482705"/>
                <a:gd name="connsiteY20" fmla="*/ 1304778 h 1832011"/>
                <a:gd name="connsiteX21" fmla="*/ 2215429 w 8482705"/>
                <a:gd name="connsiteY21" fmla="*/ 1352876 h 1832011"/>
                <a:gd name="connsiteX22" fmla="*/ 1406534 w 8482705"/>
                <a:gd name="connsiteY22" fmla="*/ 1426009 h 1832011"/>
                <a:gd name="connsiteX23" fmla="*/ 1098876 w 8482705"/>
                <a:gd name="connsiteY23" fmla="*/ 1414579 h 1832011"/>
                <a:gd name="connsiteX24" fmla="*/ 121753 w 8482705"/>
                <a:gd name="connsiteY24" fmla="*/ 1068426 h 1832011"/>
                <a:gd name="connsiteX25" fmla="*/ 15485 w 8482705"/>
                <a:gd name="connsiteY25" fmla="*/ 593524 h 1832011"/>
                <a:gd name="connsiteX26" fmla="*/ 180178 w 8482705"/>
                <a:gd name="connsiteY26" fmla="*/ 97254 h 1832011"/>
                <a:gd name="connsiteX27" fmla="*/ 279935 w 8482705"/>
                <a:gd name="connsiteY27" fmla="*/ 0 h 1832011"/>
                <a:gd name="connsiteX28" fmla="*/ 229244 w 8482705"/>
                <a:gd name="connsiteY28" fmla="*/ 1027864 h 1832011"/>
                <a:gd name="connsiteX29" fmla="*/ 2450474 w 8482705"/>
                <a:gd name="connsiteY29" fmla="*/ 1242177 h 1832011"/>
                <a:gd name="connsiteX30" fmla="*/ 2451081 w 8482705"/>
                <a:gd name="connsiteY30" fmla="*/ 1244522 h 1832011"/>
                <a:gd name="connsiteX31" fmla="*/ 2507584 w 8482705"/>
                <a:gd name="connsiteY31" fmla="*/ 1228880 h 1832011"/>
                <a:gd name="connsiteX32" fmla="*/ 3389677 w 8482705"/>
                <a:gd name="connsiteY32" fmla="*/ 1020725 h 1832011"/>
                <a:gd name="connsiteX33" fmla="*/ 4302548 w 8482705"/>
                <a:gd name="connsiteY33" fmla="*/ 1024880 h 1832011"/>
                <a:gd name="connsiteX34" fmla="*/ 4526760 w 8482705"/>
                <a:gd name="connsiteY34" fmla="*/ 1442676 h 1832011"/>
                <a:gd name="connsiteX35" fmla="*/ 4720759 w 8482705"/>
                <a:gd name="connsiteY35" fmla="*/ 1762727 h 1832011"/>
                <a:gd name="connsiteX36" fmla="*/ 5471225 w 8482705"/>
                <a:gd name="connsiteY36" fmla="*/ 1222969 h 1832011"/>
                <a:gd name="connsiteX37" fmla="*/ 5770437 w 8482705"/>
                <a:gd name="connsiteY37" fmla="*/ 911291 h 1832011"/>
                <a:gd name="connsiteX38" fmla="*/ 6702701 w 8482705"/>
                <a:gd name="connsiteY38" fmla="*/ 311945 h 1832011"/>
                <a:gd name="connsiteX0" fmla="*/ 6702701 w 8482705"/>
                <a:gd name="connsiteY0" fmla="*/ 311945 h 1832011"/>
                <a:gd name="connsiteX1" fmla="*/ 6715168 w 8482705"/>
                <a:gd name="connsiteY1" fmla="*/ 311945 h 1832011"/>
                <a:gd name="connsiteX2" fmla="*/ 7151366 w 8482705"/>
                <a:gd name="connsiteY2" fmla="*/ 887239 h 1832011"/>
                <a:gd name="connsiteX3" fmla="*/ 7310820 w 8482705"/>
                <a:gd name="connsiteY3" fmla="*/ 1211425 h 1832011"/>
                <a:gd name="connsiteX4" fmla="*/ 8438067 w 8482705"/>
                <a:gd name="connsiteY4" fmla="*/ 977767 h 1832011"/>
                <a:gd name="connsiteX5" fmla="*/ 8482705 w 8482705"/>
                <a:gd name="connsiteY5" fmla="*/ 1026357 h 1832011"/>
                <a:gd name="connsiteX6" fmla="*/ 7300662 w 8482705"/>
                <a:gd name="connsiteY6" fmla="*/ 1270990 h 1832011"/>
                <a:gd name="connsiteX7" fmla="*/ 7112270 w 8482705"/>
                <a:gd name="connsiteY7" fmla="*/ 911752 h 1832011"/>
                <a:gd name="connsiteX8" fmla="*/ 6714245 w 8482705"/>
                <a:gd name="connsiteY8" fmla="*/ 372434 h 1832011"/>
                <a:gd name="connsiteX9" fmla="*/ 6703163 w 8482705"/>
                <a:gd name="connsiteY9" fmla="*/ 372434 h 1832011"/>
                <a:gd name="connsiteX10" fmla="*/ 5814302 w 8482705"/>
                <a:gd name="connsiteY10" fmla="*/ 952848 h 1832011"/>
                <a:gd name="connsiteX11" fmla="*/ 5685937 w 8482705"/>
                <a:gd name="connsiteY11" fmla="*/ 1084445 h 1832011"/>
                <a:gd name="connsiteX12" fmla="*/ 5516015 w 8482705"/>
                <a:gd name="connsiteY12" fmla="*/ 1263602 h 1832011"/>
                <a:gd name="connsiteX13" fmla="*/ 5126763 w 8482705"/>
                <a:gd name="connsiteY13" fmla="*/ 1654239 h 1832011"/>
                <a:gd name="connsiteX14" fmla="*/ 4769372 w 8482705"/>
                <a:gd name="connsiteY14" fmla="*/ 1832011 h 1832011"/>
                <a:gd name="connsiteX15" fmla="*/ 4726430 w 8482705"/>
                <a:gd name="connsiteY15" fmla="*/ 1827855 h 1832011"/>
                <a:gd name="connsiteX16" fmla="*/ 4494634 w 8482705"/>
                <a:gd name="connsiteY16" fmla="*/ 1484317 h 1832011"/>
                <a:gd name="connsiteX17" fmla="*/ 4268841 w 8482705"/>
                <a:gd name="connsiteY17" fmla="*/ 1074748 h 1832011"/>
                <a:gd name="connsiteX18" fmla="*/ 3400758 w 8482705"/>
                <a:gd name="connsiteY18" fmla="*/ 1079828 h 1832011"/>
                <a:gd name="connsiteX19" fmla="*/ 2450025 w 8482705"/>
                <a:gd name="connsiteY19" fmla="*/ 1307006 h 1832011"/>
                <a:gd name="connsiteX20" fmla="*/ 2431688 w 8482705"/>
                <a:gd name="connsiteY20" fmla="*/ 1304778 h 1832011"/>
                <a:gd name="connsiteX21" fmla="*/ 2215429 w 8482705"/>
                <a:gd name="connsiteY21" fmla="*/ 1352876 h 1832011"/>
                <a:gd name="connsiteX22" fmla="*/ 1406534 w 8482705"/>
                <a:gd name="connsiteY22" fmla="*/ 1426009 h 1832011"/>
                <a:gd name="connsiteX23" fmla="*/ 1098876 w 8482705"/>
                <a:gd name="connsiteY23" fmla="*/ 1414579 h 1832011"/>
                <a:gd name="connsiteX24" fmla="*/ 121753 w 8482705"/>
                <a:gd name="connsiteY24" fmla="*/ 1068426 h 1832011"/>
                <a:gd name="connsiteX25" fmla="*/ 15485 w 8482705"/>
                <a:gd name="connsiteY25" fmla="*/ 593524 h 1832011"/>
                <a:gd name="connsiteX26" fmla="*/ 180178 w 8482705"/>
                <a:gd name="connsiteY26" fmla="*/ 97254 h 1832011"/>
                <a:gd name="connsiteX27" fmla="*/ 279935 w 8482705"/>
                <a:gd name="connsiteY27" fmla="*/ 0 h 1832011"/>
                <a:gd name="connsiteX28" fmla="*/ 229244 w 8482705"/>
                <a:gd name="connsiteY28" fmla="*/ 1027864 h 1832011"/>
                <a:gd name="connsiteX29" fmla="*/ 2450474 w 8482705"/>
                <a:gd name="connsiteY29" fmla="*/ 1242177 h 1832011"/>
                <a:gd name="connsiteX30" fmla="*/ 2451081 w 8482705"/>
                <a:gd name="connsiteY30" fmla="*/ 1244522 h 1832011"/>
                <a:gd name="connsiteX31" fmla="*/ 2507584 w 8482705"/>
                <a:gd name="connsiteY31" fmla="*/ 1228880 h 1832011"/>
                <a:gd name="connsiteX32" fmla="*/ 3389677 w 8482705"/>
                <a:gd name="connsiteY32" fmla="*/ 1020725 h 1832011"/>
                <a:gd name="connsiteX33" fmla="*/ 4302548 w 8482705"/>
                <a:gd name="connsiteY33" fmla="*/ 1024880 h 1832011"/>
                <a:gd name="connsiteX34" fmla="*/ 4526760 w 8482705"/>
                <a:gd name="connsiteY34" fmla="*/ 1442676 h 1832011"/>
                <a:gd name="connsiteX35" fmla="*/ 4720759 w 8482705"/>
                <a:gd name="connsiteY35" fmla="*/ 1762727 h 1832011"/>
                <a:gd name="connsiteX36" fmla="*/ 5471225 w 8482705"/>
                <a:gd name="connsiteY36" fmla="*/ 1222969 h 1832011"/>
                <a:gd name="connsiteX37" fmla="*/ 5770437 w 8482705"/>
                <a:gd name="connsiteY37" fmla="*/ 911291 h 1832011"/>
                <a:gd name="connsiteX38" fmla="*/ 6702701 w 8482705"/>
                <a:gd name="connsiteY38" fmla="*/ 311945 h 1832011"/>
                <a:gd name="connsiteX0" fmla="*/ 6702701 w 8482705"/>
                <a:gd name="connsiteY0" fmla="*/ 311945 h 1832011"/>
                <a:gd name="connsiteX1" fmla="*/ 6715168 w 8482705"/>
                <a:gd name="connsiteY1" fmla="*/ 311945 h 1832011"/>
                <a:gd name="connsiteX2" fmla="*/ 7151366 w 8482705"/>
                <a:gd name="connsiteY2" fmla="*/ 887239 h 1832011"/>
                <a:gd name="connsiteX3" fmla="*/ 7310820 w 8482705"/>
                <a:gd name="connsiteY3" fmla="*/ 1211425 h 1832011"/>
                <a:gd name="connsiteX4" fmla="*/ 8438067 w 8482705"/>
                <a:gd name="connsiteY4" fmla="*/ 977767 h 1832011"/>
                <a:gd name="connsiteX5" fmla="*/ 8482705 w 8482705"/>
                <a:gd name="connsiteY5" fmla="*/ 1026357 h 1832011"/>
                <a:gd name="connsiteX6" fmla="*/ 7300662 w 8482705"/>
                <a:gd name="connsiteY6" fmla="*/ 1270990 h 1832011"/>
                <a:gd name="connsiteX7" fmla="*/ 7112270 w 8482705"/>
                <a:gd name="connsiteY7" fmla="*/ 911752 h 1832011"/>
                <a:gd name="connsiteX8" fmla="*/ 6714245 w 8482705"/>
                <a:gd name="connsiteY8" fmla="*/ 372434 h 1832011"/>
                <a:gd name="connsiteX9" fmla="*/ 6703163 w 8482705"/>
                <a:gd name="connsiteY9" fmla="*/ 372434 h 1832011"/>
                <a:gd name="connsiteX10" fmla="*/ 5814302 w 8482705"/>
                <a:gd name="connsiteY10" fmla="*/ 952848 h 1832011"/>
                <a:gd name="connsiteX11" fmla="*/ 5685937 w 8482705"/>
                <a:gd name="connsiteY11" fmla="*/ 1084445 h 1832011"/>
                <a:gd name="connsiteX12" fmla="*/ 5516015 w 8482705"/>
                <a:gd name="connsiteY12" fmla="*/ 1263602 h 1832011"/>
                <a:gd name="connsiteX13" fmla="*/ 5126763 w 8482705"/>
                <a:gd name="connsiteY13" fmla="*/ 1654239 h 1832011"/>
                <a:gd name="connsiteX14" fmla="*/ 4769372 w 8482705"/>
                <a:gd name="connsiteY14" fmla="*/ 1832011 h 1832011"/>
                <a:gd name="connsiteX15" fmla="*/ 4726430 w 8482705"/>
                <a:gd name="connsiteY15" fmla="*/ 1827855 h 1832011"/>
                <a:gd name="connsiteX16" fmla="*/ 4494634 w 8482705"/>
                <a:gd name="connsiteY16" fmla="*/ 1484317 h 1832011"/>
                <a:gd name="connsiteX17" fmla="*/ 4268841 w 8482705"/>
                <a:gd name="connsiteY17" fmla="*/ 1074748 h 1832011"/>
                <a:gd name="connsiteX18" fmla="*/ 3400758 w 8482705"/>
                <a:gd name="connsiteY18" fmla="*/ 1079828 h 1832011"/>
                <a:gd name="connsiteX19" fmla="*/ 2450025 w 8482705"/>
                <a:gd name="connsiteY19" fmla="*/ 1307006 h 1832011"/>
                <a:gd name="connsiteX20" fmla="*/ 2431688 w 8482705"/>
                <a:gd name="connsiteY20" fmla="*/ 1304778 h 1832011"/>
                <a:gd name="connsiteX21" fmla="*/ 2215429 w 8482705"/>
                <a:gd name="connsiteY21" fmla="*/ 1352876 h 1832011"/>
                <a:gd name="connsiteX22" fmla="*/ 1406534 w 8482705"/>
                <a:gd name="connsiteY22" fmla="*/ 1426009 h 1832011"/>
                <a:gd name="connsiteX23" fmla="*/ 1098876 w 8482705"/>
                <a:gd name="connsiteY23" fmla="*/ 1414579 h 1832011"/>
                <a:gd name="connsiteX24" fmla="*/ 121753 w 8482705"/>
                <a:gd name="connsiteY24" fmla="*/ 1068426 h 1832011"/>
                <a:gd name="connsiteX25" fmla="*/ 15485 w 8482705"/>
                <a:gd name="connsiteY25" fmla="*/ 593524 h 1832011"/>
                <a:gd name="connsiteX26" fmla="*/ 180178 w 8482705"/>
                <a:gd name="connsiteY26" fmla="*/ 97254 h 1832011"/>
                <a:gd name="connsiteX27" fmla="*/ 279935 w 8482705"/>
                <a:gd name="connsiteY27" fmla="*/ 0 h 1832011"/>
                <a:gd name="connsiteX28" fmla="*/ 229244 w 8482705"/>
                <a:gd name="connsiteY28" fmla="*/ 1027864 h 1832011"/>
                <a:gd name="connsiteX29" fmla="*/ 2450474 w 8482705"/>
                <a:gd name="connsiteY29" fmla="*/ 1242177 h 1832011"/>
                <a:gd name="connsiteX30" fmla="*/ 2451081 w 8482705"/>
                <a:gd name="connsiteY30" fmla="*/ 1244522 h 1832011"/>
                <a:gd name="connsiteX31" fmla="*/ 2507584 w 8482705"/>
                <a:gd name="connsiteY31" fmla="*/ 1228880 h 1832011"/>
                <a:gd name="connsiteX32" fmla="*/ 3389677 w 8482705"/>
                <a:gd name="connsiteY32" fmla="*/ 1020725 h 1832011"/>
                <a:gd name="connsiteX33" fmla="*/ 4302548 w 8482705"/>
                <a:gd name="connsiteY33" fmla="*/ 1024880 h 1832011"/>
                <a:gd name="connsiteX34" fmla="*/ 4526760 w 8482705"/>
                <a:gd name="connsiteY34" fmla="*/ 1442676 h 1832011"/>
                <a:gd name="connsiteX35" fmla="*/ 4720759 w 8482705"/>
                <a:gd name="connsiteY35" fmla="*/ 1762727 h 1832011"/>
                <a:gd name="connsiteX36" fmla="*/ 5471225 w 8482705"/>
                <a:gd name="connsiteY36" fmla="*/ 1222969 h 1832011"/>
                <a:gd name="connsiteX37" fmla="*/ 5770437 w 8482705"/>
                <a:gd name="connsiteY37" fmla="*/ 911291 h 1832011"/>
                <a:gd name="connsiteX38" fmla="*/ 6702701 w 8482705"/>
                <a:gd name="connsiteY38" fmla="*/ 311945 h 1832011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694989 w 8474993"/>
                <a:gd name="connsiteY0" fmla="*/ 214691 h 1734757"/>
                <a:gd name="connsiteX1" fmla="*/ 6707456 w 8474993"/>
                <a:gd name="connsiteY1" fmla="*/ 214691 h 1734757"/>
                <a:gd name="connsiteX2" fmla="*/ 7143654 w 8474993"/>
                <a:gd name="connsiteY2" fmla="*/ 789985 h 1734757"/>
                <a:gd name="connsiteX3" fmla="*/ 7303108 w 8474993"/>
                <a:gd name="connsiteY3" fmla="*/ 1114171 h 1734757"/>
                <a:gd name="connsiteX4" fmla="*/ 8430355 w 8474993"/>
                <a:gd name="connsiteY4" fmla="*/ 880513 h 1734757"/>
                <a:gd name="connsiteX5" fmla="*/ 8474993 w 8474993"/>
                <a:gd name="connsiteY5" fmla="*/ 929103 h 1734757"/>
                <a:gd name="connsiteX6" fmla="*/ 7292950 w 8474993"/>
                <a:gd name="connsiteY6" fmla="*/ 1173736 h 1734757"/>
                <a:gd name="connsiteX7" fmla="*/ 7104558 w 8474993"/>
                <a:gd name="connsiteY7" fmla="*/ 814498 h 1734757"/>
                <a:gd name="connsiteX8" fmla="*/ 6706533 w 8474993"/>
                <a:gd name="connsiteY8" fmla="*/ 275180 h 1734757"/>
                <a:gd name="connsiteX9" fmla="*/ 6695451 w 8474993"/>
                <a:gd name="connsiteY9" fmla="*/ 275180 h 1734757"/>
                <a:gd name="connsiteX10" fmla="*/ 5806590 w 8474993"/>
                <a:gd name="connsiteY10" fmla="*/ 855594 h 1734757"/>
                <a:gd name="connsiteX11" fmla="*/ 5678225 w 8474993"/>
                <a:gd name="connsiteY11" fmla="*/ 987191 h 1734757"/>
                <a:gd name="connsiteX12" fmla="*/ 5508303 w 8474993"/>
                <a:gd name="connsiteY12" fmla="*/ 1166348 h 1734757"/>
                <a:gd name="connsiteX13" fmla="*/ 5119051 w 8474993"/>
                <a:gd name="connsiteY13" fmla="*/ 1556985 h 1734757"/>
                <a:gd name="connsiteX14" fmla="*/ 4761660 w 8474993"/>
                <a:gd name="connsiteY14" fmla="*/ 1734757 h 1734757"/>
                <a:gd name="connsiteX15" fmla="*/ 4718718 w 8474993"/>
                <a:gd name="connsiteY15" fmla="*/ 1730601 h 1734757"/>
                <a:gd name="connsiteX16" fmla="*/ 4486922 w 8474993"/>
                <a:gd name="connsiteY16" fmla="*/ 1387063 h 1734757"/>
                <a:gd name="connsiteX17" fmla="*/ 4261129 w 8474993"/>
                <a:gd name="connsiteY17" fmla="*/ 977494 h 1734757"/>
                <a:gd name="connsiteX18" fmla="*/ 3393046 w 8474993"/>
                <a:gd name="connsiteY18" fmla="*/ 982574 h 1734757"/>
                <a:gd name="connsiteX19" fmla="*/ 2442313 w 8474993"/>
                <a:gd name="connsiteY19" fmla="*/ 1209752 h 1734757"/>
                <a:gd name="connsiteX20" fmla="*/ 2423976 w 8474993"/>
                <a:gd name="connsiteY20" fmla="*/ 1207524 h 1734757"/>
                <a:gd name="connsiteX21" fmla="*/ 2207717 w 8474993"/>
                <a:gd name="connsiteY21" fmla="*/ 1255622 h 1734757"/>
                <a:gd name="connsiteX22" fmla="*/ 1398822 w 8474993"/>
                <a:gd name="connsiteY22" fmla="*/ 1328755 h 1734757"/>
                <a:gd name="connsiteX23" fmla="*/ 1091164 w 8474993"/>
                <a:gd name="connsiteY23" fmla="*/ 1317325 h 1734757"/>
                <a:gd name="connsiteX24" fmla="*/ 114041 w 8474993"/>
                <a:gd name="connsiteY24" fmla="*/ 971172 h 1734757"/>
                <a:gd name="connsiteX25" fmla="*/ 7773 w 8474993"/>
                <a:gd name="connsiteY25" fmla="*/ 496270 h 1734757"/>
                <a:gd name="connsiteX26" fmla="*/ 172466 w 8474993"/>
                <a:gd name="connsiteY26" fmla="*/ 0 h 1734757"/>
                <a:gd name="connsiteX27" fmla="*/ 246463 w 8474993"/>
                <a:gd name="connsiteY27" fmla="*/ 55572 h 1734757"/>
                <a:gd name="connsiteX28" fmla="*/ 221532 w 8474993"/>
                <a:gd name="connsiteY28" fmla="*/ 930610 h 1734757"/>
                <a:gd name="connsiteX29" fmla="*/ 2442762 w 8474993"/>
                <a:gd name="connsiteY29" fmla="*/ 1144923 h 1734757"/>
                <a:gd name="connsiteX30" fmla="*/ 2443369 w 8474993"/>
                <a:gd name="connsiteY30" fmla="*/ 1147268 h 1734757"/>
                <a:gd name="connsiteX31" fmla="*/ 2499872 w 8474993"/>
                <a:gd name="connsiteY31" fmla="*/ 1131626 h 1734757"/>
                <a:gd name="connsiteX32" fmla="*/ 3381965 w 8474993"/>
                <a:gd name="connsiteY32" fmla="*/ 923471 h 1734757"/>
                <a:gd name="connsiteX33" fmla="*/ 4294836 w 8474993"/>
                <a:gd name="connsiteY33" fmla="*/ 927626 h 1734757"/>
                <a:gd name="connsiteX34" fmla="*/ 4519048 w 8474993"/>
                <a:gd name="connsiteY34" fmla="*/ 1345422 h 1734757"/>
                <a:gd name="connsiteX35" fmla="*/ 4713047 w 8474993"/>
                <a:gd name="connsiteY35" fmla="*/ 1665473 h 1734757"/>
                <a:gd name="connsiteX36" fmla="*/ 5463513 w 8474993"/>
                <a:gd name="connsiteY36" fmla="*/ 1125715 h 1734757"/>
                <a:gd name="connsiteX37" fmla="*/ 5762725 w 8474993"/>
                <a:gd name="connsiteY37" fmla="*/ 814037 h 1734757"/>
                <a:gd name="connsiteX38" fmla="*/ 6694989 w 8474993"/>
                <a:gd name="connsiteY38" fmla="*/ 214691 h 1734757"/>
                <a:gd name="connsiteX0" fmla="*/ 6697194 w 8477198"/>
                <a:gd name="connsiteY0" fmla="*/ 214691 h 1734757"/>
                <a:gd name="connsiteX1" fmla="*/ 6709661 w 8477198"/>
                <a:gd name="connsiteY1" fmla="*/ 214691 h 1734757"/>
                <a:gd name="connsiteX2" fmla="*/ 7145859 w 8477198"/>
                <a:gd name="connsiteY2" fmla="*/ 789985 h 1734757"/>
                <a:gd name="connsiteX3" fmla="*/ 7305313 w 8477198"/>
                <a:gd name="connsiteY3" fmla="*/ 1114171 h 1734757"/>
                <a:gd name="connsiteX4" fmla="*/ 8432560 w 8477198"/>
                <a:gd name="connsiteY4" fmla="*/ 880513 h 1734757"/>
                <a:gd name="connsiteX5" fmla="*/ 8477198 w 8477198"/>
                <a:gd name="connsiteY5" fmla="*/ 929103 h 1734757"/>
                <a:gd name="connsiteX6" fmla="*/ 7295155 w 8477198"/>
                <a:gd name="connsiteY6" fmla="*/ 1173736 h 1734757"/>
                <a:gd name="connsiteX7" fmla="*/ 7106763 w 8477198"/>
                <a:gd name="connsiteY7" fmla="*/ 814498 h 1734757"/>
                <a:gd name="connsiteX8" fmla="*/ 6708738 w 8477198"/>
                <a:gd name="connsiteY8" fmla="*/ 275180 h 1734757"/>
                <a:gd name="connsiteX9" fmla="*/ 6697656 w 8477198"/>
                <a:gd name="connsiteY9" fmla="*/ 275180 h 1734757"/>
                <a:gd name="connsiteX10" fmla="*/ 5808795 w 8477198"/>
                <a:gd name="connsiteY10" fmla="*/ 855594 h 1734757"/>
                <a:gd name="connsiteX11" fmla="*/ 5680430 w 8477198"/>
                <a:gd name="connsiteY11" fmla="*/ 987191 h 1734757"/>
                <a:gd name="connsiteX12" fmla="*/ 5510508 w 8477198"/>
                <a:gd name="connsiteY12" fmla="*/ 1166348 h 1734757"/>
                <a:gd name="connsiteX13" fmla="*/ 5121256 w 8477198"/>
                <a:gd name="connsiteY13" fmla="*/ 1556985 h 1734757"/>
                <a:gd name="connsiteX14" fmla="*/ 4763865 w 8477198"/>
                <a:gd name="connsiteY14" fmla="*/ 1734757 h 1734757"/>
                <a:gd name="connsiteX15" fmla="*/ 4720923 w 8477198"/>
                <a:gd name="connsiteY15" fmla="*/ 1730601 h 1734757"/>
                <a:gd name="connsiteX16" fmla="*/ 4489127 w 8477198"/>
                <a:gd name="connsiteY16" fmla="*/ 1387063 h 1734757"/>
                <a:gd name="connsiteX17" fmla="*/ 4263334 w 8477198"/>
                <a:gd name="connsiteY17" fmla="*/ 977494 h 1734757"/>
                <a:gd name="connsiteX18" fmla="*/ 3395251 w 8477198"/>
                <a:gd name="connsiteY18" fmla="*/ 982574 h 1734757"/>
                <a:gd name="connsiteX19" fmla="*/ 2444518 w 8477198"/>
                <a:gd name="connsiteY19" fmla="*/ 1209752 h 1734757"/>
                <a:gd name="connsiteX20" fmla="*/ 2426181 w 8477198"/>
                <a:gd name="connsiteY20" fmla="*/ 1207524 h 1734757"/>
                <a:gd name="connsiteX21" fmla="*/ 2209922 w 8477198"/>
                <a:gd name="connsiteY21" fmla="*/ 1255622 h 1734757"/>
                <a:gd name="connsiteX22" fmla="*/ 1401027 w 8477198"/>
                <a:gd name="connsiteY22" fmla="*/ 1328755 h 1734757"/>
                <a:gd name="connsiteX23" fmla="*/ 1093369 w 8477198"/>
                <a:gd name="connsiteY23" fmla="*/ 1317325 h 1734757"/>
                <a:gd name="connsiteX24" fmla="*/ 116246 w 8477198"/>
                <a:gd name="connsiteY24" fmla="*/ 971172 h 1734757"/>
                <a:gd name="connsiteX25" fmla="*/ 9978 w 8477198"/>
                <a:gd name="connsiteY25" fmla="*/ 496270 h 1734757"/>
                <a:gd name="connsiteX26" fmla="*/ 174671 w 8477198"/>
                <a:gd name="connsiteY26" fmla="*/ 0 h 1734757"/>
                <a:gd name="connsiteX27" fmla="*/ 248668 w 8477198"/>
                <a:gd name="connsiteY27" fmla="*/ 55572 h 1734757"/>
                <a:gd name="connsiteX28" fmla="*/ 223737 w 8477198"/>
                <a:gd name="connsiteY28" fmla="*/ 930610 h 1734757"/>
                <a:gd name="connsiteX29" fmla="*/ 2444967 w 8477198"/>
                <a:gd name="connsiteY29" fmla="*/ 1144923 h 1734757"/>
                <a:gd name="connsiteX30" fmla="*/ 2445574 w 8477198"/>
                <a:gd name="connsiteY30" fmla="*/ 1147268 h 1734757"/>
                <a:gd name="connsiteX31" fmla="*/ 2502077 w 8477198"/>
                <a:gd name="connsiteY31" fmla="*/ 1131626 h 1734757"/>
                <a:gd name="connsiteX32" fmla="*/ 3384170 w 8477198"/>
                <a:gd name="connsiteY32" fmla="*/ 923471 h 1734757"/>
                <a:gd name="connsiteX33" fmla="*/ 4297041 w 8477198"/>
                <a:gd name="connsiteY33" fmla="*/ 927626 h 1734757"/>
                <a:gd name="connsiteX34" fmla="*/ 4521253 w 8477198"/>
                <a:gd name="connsiteY34" fmla="*/ 1345422 h 1734757"/>
                <a:gd name="connsiteX35" fmla="*/ 4715252 w 8477198"/>
                <a:gd name="connsiteY35" fmla="*/ 1665473 h 1734757"/>
                <a:gd name="connsiteX36" fmla="*/ 5465718 w 8477198"/>
                <a:gd name="connsiteY36" fmla="*/ 1125715 h 1734757"/>
                <a:gd name="connsiteX37" fmla="*/ 5764930 w 8477198"/>
                <a:gd name="connsiteY37" fmla="*/ 814037 h 1734757"/>
                <a:gd name="connsiteX38" fmla="*/ 6697194 w 8477198"/>
                <a:gd name="connsiteY38" fmla="*/ 214691 h 1734757"/>
                <a:gd name="connsiteX0" fmla="*/ 6697194 w 8477198"/>
                <a:gd name="connsiteY0" fmla="*/ 214691 h 1734757"/>
                <a:gd name="connsiteX1" fmla="*/ 6709661 w 8477198"/>
                <a:gd name="connsiteY1" fmla="*/ 214691 h 1734757"/>
                <a:gd name="connsiteX2" fmla="*/ 7145859 w 8477198"/>
                <a:gd name="connsiteY2" fmla="*/ 789985 h 1734757"/>
                <a:gd name="connsiteX3" fmla="*/ 7305313 w 8477198"/>
                <a:gd name="connsiteY3" fmla="*/ 1114171 h 1734757"/>
                <a:gd name="connsiteX4" fmla="*/ 8432560 w 8477198"/>
                <a:gd name="connsiteY4" fmla="*/ 880513 h 1734757"/>
                <a:gd name="connsiteX5" fmla="*/ 8477198 w 8477198"/>
                <a:gd name="connsiteY5" fmla="*/ 929103 h 1734757"/>
                <a:gd name="connsiteX6" fmla="*/ 7295155 w 8477198"/>
                <a:gd name="connsiteY6" fmla="*/ 1173736 h 1734757"/>
                <a:gd name="connsiteX7" fmla="*/ 7106763 w 8477198"/>
                <a:gd name="connsiteY7" fmla="*/ 814498 h 1734757"/>
                <a:gd name="connsiteX8" fmla="*/ 6708738 w 8477198"/>
                <a:gd name="connsiteY8" fmla="*/ 275180 h 1734757"/>
                <a:gd name="connsiteX9" fmla="*/ 6697656 w 8477198"/>
                <a:gd name="connsiteY9" fmla="*/ 275180 h 1734757"/>
                <a:gd name="connsiteX10" fmla="*/ 5808795 w 8477198"/>
                <a:gd name="connsiteY10" fmla="*/ 855594 h 1734757"/>
                <a:gd name="connsiteX11" fmla="*/ 5680430 w 8477198"/>
                <a:gd name="connsiteY11" fmla="*/ 987191 h 1734757"/>
                <a:gd name="connsiteX12" fmla="*/ 5510508 w 8477198"/>
                <a:gd name="connsiteY12" fmla="*/ 1166348 h 1734757"/>
                <a:gd name="connsiteX13" fmla="*/ 5121256 w 8477198"/>
                <a:gd name="connsiteY13" fmla="*/ 1556985 h 1734757"/>
                <a:gd name="connsiteX14" fmla="*/ 4763865 w 8477198"/>
                <a:gd name="connsiteY14" fmla="*/ 1734757 h 1734757"/>
                <a:gd name="connsiteX15" fmla="*/ 4720923 w 8477198"/>
                <a:gd name="connsiteY15" fmla="*/ 1730601 h 1734757"/>
                <a:gd name="connsiteX16" fmla="*/ 4489127 w 8477198"/>
                <a:gd name="connsiteY16" fmla="*/ 1387063 h 1734757"/>
                <a:gd name="connsiteX17" fmla="*/ 4263334 w 8477198"/>
                <a:gd name="connsiteY17" fmla="*/ 977494 h 1734757"/>
                <a:gd name="connsiteX18" fmla="*/ 3395251 w 8477198"/>
                <a:gd name="connsiteY18" fmla="*/ 982574 h 1734757"/>
                <a:gd name="connsiteX19" fmla="*/ 2444518 w 8477198"/>
                <a:gd name="connsiteY19" fmla="*/ 1209752 h 1734757"/>
                <a:gd name="connsiteX20" fmla="*/ 2426181 w 8477198"/>
                <a:gd name="connsiteY20" fmla="*/ 1207524 h 1734757"/>
                <a:gd name="connsiteX21" fmla="*/ 2209922 w 8477198"/>
                <a:gd name="connsiteY21" fmla="*/ 1255622 h 1734757"/>
                <a:gd name="connsiteX22" fmla="*/ 1401027 w 8477198"/>
                <a:gd name="connsiteY22" fmla="*/ 1328755 h 1734757"/>
                <a:gd name="connsiteX23" fmla="*/ 1093369 w 8477198"/>
                <a:gd name="connsiteY23" fmla="*/ 1317325 h 1734757"/>
                <a:gd name="connsiteX24" fmla="*/ 116246 w 8477198"/>
                <a:gd name="connsiteY24" fmla="*/ 971172 h 1734757"/>
                <a:gd name="connsiteX25" fmla="*/ 9978 w 8477198"/>
                <a:gd name="connsiteY25" fmla="*/ 496270 h 1734757"/>
                <a:gd name="connsiteX26" fmla="*/ 174671 w 8477198"/>
                <a:gd name="connsiteY26" fmla="*/ 0 h 1734757"/>
                <a:gd name="connsiteX27" fmla="*/ 248668 w 8477198"/>
                <a:gd name="connsiteY27" fmla="*/ 55572 h 1734757"/>
                <a:gd name="connsiteX28" fmla="*/ 223737 w 8477198"/>
                <a:gd name="connsiteY28" fmla="*/ 930610 h 1734757"/>
                <a:gd name="connsiteX29" fmla="*/ 2444967 w 8477198"/>
                <a:gd name="connsiteY29" fmla="*/ 1144923 h 1734757"/>
                <a:gd name="connsiteX30" fmla="*/ 2413374 w 8477198"/>
                <a:gd name="connsiteY30" fmla="*/ 938870 h 1734757"/>
                <a:gd name="connsiteX31" fmla="*/ 2502077 w 8477198"/>
                <a:gd name="connsiteY31" fmla="*/ 1131626 h 1734757"/>
                <a:gd name="connsiteX32" fmla="*/ 3384170 w 8477198"/>
                <a:gd name="connsiteY32" fmla="*/ 923471 h 1734757"/>
                <a:gd name="connsiteX33" fmla="*/ 4297041 w 8477198"/>
                <a:gd name="connsiteY33" fmla="*/ 927626 h 1734757"/>
                <a:gd name="connsiteX34" fmla="*/ 4521253 w 8477198"/>
                <a:gd name="connsiteY34" fmla="*/ 1345422 h 1734757"/>
                <a:gd name="connsiteX35" fmla="*/ 4715252 w 8477198"/>
                <a:gd name="connsiteY35" fmla="*/ 1665473 h 1734757"/>
                <a:gd name="connsiteX36" fmla="*/ 5465718 w 8477198"/>
                <a:gd name="connsiteY36" fmla="*/ 1125715 h 1734757"/>
                <a:gd name="connsiteX37" fmla="*/ 5764930 w 8477198"/>
                <a:gd name="connsiteY37" fmla="*/ 814037 h 1734757"/>
                <a:gd name="connsiteX38" fmla="*/ 6697194 w 8477198"/>
                <a:gd name="connsiteY38" fmla="*/ 214691 h 1734757"/>
                <a:gd name="connsiteX0" fmla="*/ 6697194 w 8477198"/>
                <a:gd name="connsiteY0" fmla="*/ 214691 h 1734757"/>
                <a:gd name="connsiteX1" fmla="*/ 6709661 w 8477198"/>
                <a:gd name="connsiteY1" fmla="*/ 214691 h 1734757"/>
                <a:gd name="connsiteX2" fmla="*/ 7145859 w 8477198"/>
                <a:gd name="connsiteY2" fmla="*/ 789985 h 1734757"/>
                <a:gd name="connsiteX3" fmla="*/ 7305313 w 8477198"/>
                <a:gd name="connsiteY3" fmla="*/ 1114171 h 1734757"/>
                <a:gd name="connsiteX4" fmla="*/ 8432560 w 8477198"/>
                <a:gd name="connsiteY4" fmla="*/ 880513 h 1734757"/>
                <a:gd name="connsiteX5" fmla="*/ 8477198 w 8477198"/>
                <a:gd name="connsiteY5" fmla="*/ 929103 h 1734757"/>
                <a:gd name="connsiteX6" fmla="*/ 7295155 w 8477198"/>
                <a:gd name="connsiteY6" fmla="*/ 1173736 h 1734757"/>
                <a:gd name="connsiteX7" fmla="*/ 7106763 w 8477198"/>
                <a:gd name="connsiteY7" fmla="*/ 814498 h 1734757"/>
                <a:gd name="connsiteX8" fmla="*/ 6708738 w 8477198"/>
                <a:gd name="connsiteY8" fmla="*/ 275180 h 1734757"/>
                <a:gd name="connsiteX9" fmla="*/ 6697656 w 8477198"/>
                <a:gd name="connsiteY9" fmla="*/ 275180 h 1734757"/>
                <a:gd name="connsiteX10" fmla="*/ 5808795 w 8477198"/>
                <a:gd name="connsiteY10" fmla="*/ 855594 h 1734757"/>
                <a:gd name="connsiteX11" fmla="*/ 5680430 w 8477198"/>
                <a:gd name="connsiteY11" fmla="*/ 987191 h 1734757"/>
                <a:gd name="connsiteX12" fmla="*/ 5510508 w 8477198"/>
                <a:gd name="connsiteY12" fmla="*/ 1166348 h 1734757"/>
                <a:gd name="connsiteX13" fmla="*/ 5121256 w 8477198"/>
                <a:gd name="connsiteY13" fmla="*/ 1556985 h 1734757"/>
                <a:gd name="connsiteX14" fmla="*/ 4763865 w 8477198"/>
                <a:gd name="connsiteY14" fmla="*/ 1734757 h 1734757"/>
                <a:gd name="connsiteX15" fmla="*/ 4720923 w 8477198"/>
                <a:gd name="connsiteY15" fmla="*/ 1730601 h 1734757"/>
                <a:gd name="connsiteX16" fmla="*/ 4489127 w 8477198"/>
                <a:gd name="connsiteY16" fmla="*/ 1387063 h 1734757"/>
                <a:gd name="connsiteX17" fmla="*/ 4263334 w 8477198"/>
                <a:gd name="connsiteY17" fmla="*/ 977494 h 1734757"/>
                <a:gd name="connsiteX18" fmla="*/ 3395251 w 8477198"/>
                <a:gd name="connsiteY18" fmla="*/ 982574 h 1734757"/>
                <a:gd name="connsiteX19" fmla="*/ 2444518 w 8477198"/>
                <a:gd name="connsiteY19" fmla="*/ 1209752 h 1734757"/>
                <a:gd name="connsiteX20" fmla="*/ 2426181 w 8477198"/>
                <a:gd name="connsiteY20" fmla="*/ 1207524 h 1734757"/>
                <a:gd name="connsiteX21" fmla="*/ 2209922 w 8477198"/>
                <a:gd name="connsiteY21" fmla="*/ 1255622 h 1734757"/>
                <a:gd name="connsiteX22" fmla="*/ 1401027 w 8477198"/>
                <a:gd name="connsiteY22" fmla="*/ 1328755 h 1734757"/>
                <a:gd name="connsiteX23" fmla="*/ 1093369 w 8477198"/>
                <a:gd name="connsiteY23" fmla="*/ 1317325 h 1734757"/>
                <a:gd name="connsiteX24" fmla="*/ 116246 w 8477198"/>
                <a:gd name="connsiteY24" fmla="*/ 971172 h 1734757"/>
                <a:gd name="connsiteX25" fmla="*/ 9978 w 8477198"/>
                <a:gd name="connsiteY25" fmla="*/ 496270 h 1734757"/>
                <a:gd name="connsiteX26" fmla="*/ 174671 w 8477198"/>
                <a:gd name="connsiteY26" fmla="*/ 0 h 1734757"/>
                <a:gd name="connsiteX27" fmla="*/ 248668 w 8477198"/>
                <a:gd name="connsiteY27" fmla="*/ 55572 h 1734757"/>
                <a:gd name="connsiteX28" fmla="*/ 223737 w 8477198"/>
                <a:gd name="connsiteY28" fmla="*/ 930610 h 1734757"/>
                <a:gd name="connsiteX29" fmla="*/ 2444967 w 8477198"/>
                <a:gd name="connsiteY29" fmla="*/ 1144923 h 1734757"/>
                <a:gd name="connsiteX30" fmla="*/ 2502077 w 8477198"/>
                <a:gd name="connsiteY30" fmla="*/ 1131626 h 1734757"/>
                <a:gd name="connsiteX31" fmla="*/ 3384170 w 8477198"/>
                <a:gd name="connsiteY31" fmla="*/ 923471 h 1734757"/>
                <a:gd name="connsiteX32" fmla="*/ 4297041 w 8477198"/>
                <a:gd name="connsiteY32" fmla="*/ 927626 h 1734757"/>
                <a:gd name="connsiteX33" fmla="*/ 4521253 w 8477198"/>
                <a:gd name="connsiteY33" fmla="*/ 1345422 h 1734757"/>
                <a:gd name="connsiteX34" fmla="*/ 4715252 w 8477198"/>
                <a:gd name="connsiteY34" fmla="*/ 1665473 h 1734757"/>
                <a:gd name="connsiteX35" fmla="*/ 5465718 w 8477198"/>
                <a:gd name="connsiteY35" fmla="*/ 1125715 h 1734757"/>
                <a:gd name="connsiteX36" fmla="*/ 5764930 w 8477198"/>
                <a:gd name="connsiteY36" fmla="*/ 814037 h 1734757"/>
                <a:gd name="connsiteX37" fmla="*/ 6697194 w 8477198"/>
                <a:gd name="connsiteY37" fmla="*/ 214691 h 1734757"/>
                <a:gd name="connsiteX0" fmla="*/ 6697194 w 8477198"/>
                <a:gd name="connsiteY0" fmla="*/ 214691 h 1734757"/>
                <a:gd name="connsiteX1" fmla="*/ 6709661 w 8477198"/>
                <a:gd name="connsiteY1" fmla="*/ 214691 h 1734757"/>
                <a:gd name="connsiteX2" fmla="*/ 7145859 w 8477198"/>
                <a:gd name="connsiteY2" fmla="*/ 789985 h 1734757"/>
                <a:gd name="connsiteX3" fmla="*/ 7305313 w 8477198"/>
                <a:gd name="connsiteY3" fmla="*/ 1114171 h 1734757"/>
                <a:gd name="connsiteX4" fmla="*/ 8432560 w 8477198"/>
                <a:gd name="connsiteY4" fmla="*/ 880513 h 1734757"/>
                <a:gd name="connsiteX5" fmla="*/ 8477198 w 8477198"/>
                <a:gd name="connsiteY5" fmla="*/ 929103 h 1734757"/>
                <a:gd name="connsiteX6" fmla="*/ 7295155 w 8477198"/>
                <a:gd name="connsiteY6" fmla="*/ 1173736 h 1734757"/>
                <a:gd name="connsiteX7" fmla="*/ 7106763 w 8477198"/>
                <a:gd name="connsiteY7" fmla="*/ 814498 h 1734757"/>
                <a:gd name="connsiteX8" fmla="*/ 6708738 w 8477198"/>
                <a:gd name="connsiteY8" fmla="*/ 275180 h 1734757"/>
                <a:gd name="connsiteX9" fmla="*/ 6697656 w 8477198"/>
                <a:gd name="connsiteY9" fmla="*/ 275180 h 1734757"/>
                <a:gd name="connsiteX10" fmla="*/ 5808795 w 8477198"/>
                <a:gd name="connsiteY10" fmla="*/ 855594 h 1734757"/>
                <a:gd name="connsiteX11" fmla="*/ 5680430 w 8477198"/>
                <a:gd name="connsiteY11" fmla="*/ 987191 h 1734757"/>
                <a:gd name="connsiteX12" fmla="*/ 5510508 w 8477198"/>
                <a:gd name="connsiteY12" fmla="*/ 1166348 h 1734757"/>
                <a:gd name="connsiteX13" fmla="*/ 5121256 w 8477198"/>
                <a:gd name="connsiteY13" fmla="*/ 1556985 h 1734757"/>
                <a:gd name="connsiteX14" fmla="*/ 4763865 w 8477198"/>
                <a:gd name="connsiteY14" fmla="*/ 1734757 h 1734757"/>
                <a:gd name="connsiteX15" fmla="*/ 4720923 w 8477198"/>
                <a:gd name="connsiteY15" fmla="*/ 1730601 h 1734757"/>
                <a:gd name="connsiteX16" fmla="*/ 4489127 w 8477198"/>
                <a:gd name="connsiteY16" fmla="*/ 1387063 h 1734757"/>
                <a:gd name="connsiteX17" fmla="*/ 4263334 w 8477198"/>
                <a:gd name="connsiteY17" fmla="*/ 977494 h 1734757"/>
                <a:gd name="connsiteX18" fmla="*/ 3395251 w 8477198"/>
                <a:gd name="connsiteY18" fmla="*/ 982574 h 1734757"/>
                <a:gd name="connsiteX19" fmla="*/ 2444518 w 8477198"/>
                <a:gd name="connsiteY19" fmla="*/ 1209752 h 1734757"/>
                <a:gd name="connsiteX20" fmla="*/ 2426181 w 8477198"/>
                <a:gd name="connsiteY20" fmla="*/ 1207524 h 1734757"/>
                <a:gd name="connsiteX21" fmla="*/ 2209922 w 8477198"/>
                <a:gd name="connsiteY21" fmla="*/ 1255622 h 1734757"/>
                <a:gd name="connsiteX22" fmla="*/ 1401027 w 8477198"/>
                <a:gd name="connsiteY22" fmla="*/ 1328755 h 1734757"/>
                <a:gd name="connsiteX23" fmla="*/ 1093369 w 8477198"/>
                <a:gd name="connsiteY23" fmla="*/ 1317325 h 1734757"/>
                <a:gd name="connsiteX24" fmla="*/ 116246 w 8477198"/>
                <a:gd name="connsiteY24" fmla="*/ 971172 h 1734757"/>
                <a:gd name="connsiteX25" fmla="*/ 9978 w 8477198"/>
                <a:gd name="connsiteY25" fmla="*/ 496270 h 1734757"/>
                <a:gd name="connsiteX26" fmla="*/ 174671 w 8477198"/>
                <a:gd name="connsiteY26" fmla="*/ 0 h 1734757"/>
                <a:gd name="connsiteX27" fmla="*/ 248668 w 8477198"/>
                <a:gd name="connsiteY27" fmla="*/ 55572 h 1734757"/>
                <a:gd name="connsiteX28" fmla="*/ 223737 w 8477198"/>
                <a:gd name="connsiteY28" fmla="*/ 930610 h 1734757"/>
                <a:gd name="connsiteX29" fmla="*/ 2502077 w 8477198"/>
                <a:gd name="connsiteY29" fmla="*/ 1131626 h 1734757"/>
                <a:gd name="connsiteX30" fmla="*/ 3384170 w 8477198"/>
                <a:gd name="connsiteY30" fmla="*/ 923471 h 1734757"/>
                <a:gd name="connsiteX31" fmla="*/ 4297041 w 8477198"/>
                <a:gd name="connsiteY31" fmla="*/ 927626 h 1734757"/>
                <a:gd name="connsiteX32" fmla="*/ 4521253 w 8477198"/>
                <a:gd name="connsiteY32" fmla="*/ 1345422 h 1734757"/>
                <a:gd name="connsiteX33" fmla="*/ 4715252 w 8477198"/>
                <a:gd name="connsiteY33" fmla="*/ 1665473 h 1734757"/>
                <a:gd name="connsiteX34" fmla="*/ 5465718 w 8477198"/>
                <a:gd name="connsiteY34" fmla="*/ 1125715 h 1734757"/>
                <a:gd name="connsiteX35" fmla="*/ 5764930 w 8477198"/>
                <a:gd name="connsiteY35" fmla="*/ 814037 h 1734757"/>
                <a:gd name="connsiteX36" fmla="*/ 6697194 w 8477198"/>
                <a:gd name="connsiteY36" fmla="*/ 214691 h 1734757"/>
                <a:gd name="connsiteX0" fmla="*/ 6714652 w 8494656"/>
                <a:gd name="connsiteY0" fmla="*/ 214691 h 1734757"/>
                <a:gd name="connsiteX1" fmla="*/ 6727119 w 8494656"/>
                <a:gd name="connsiteY1" fmla="*/ 214691 h 1734757"/>
                <a:gd name="connsiteX2" fmla="*/ 7163317 w 8494656"/>
                <a:gd name="connsiteY2" fmla="*/ 789985 h 1734757"/>
                <a:gd name="connsiteX3" fmla="*/ 7322771 w 8494656"/>
                <a:gd name="connsiteY3" fmla="*/ 1114171 h 1734757"/>
                <a:gd name="connsiteX4" fmla="*/ 8450018 w 8494656"/>
                <a:gd name="connsiteY4" fmla="*/ 880513 h 1734757"/>
                <a:gd name="connsiteX5" fmla="*/ 8494656 w 8494656"/>
                <a:gd name="connsiteY5" fmla="*/ 929103 h 1734757"/>
                <a:gd name="connsiteX6" fmla="*/ 7312613 w 8494656"/>
                <a:gd name="connsiteY6" fmla="*/ 1173736 h 1734757"/>
                <a:gd name="connsiteX7" fmla="*/ 7124221 w 8494656"/>
                <a:gd name="connsiteY7" fmla="*/ 814498 h 1734757"/>
                <a:gd name="connsiteX8" fmla="*/ 6726196 w 8494656"/>
                <a:gd name="connsiteY8" fmla="*/ 275180 h 1734757"/>
                <a:gd name="connsiteX9" fmla="*/ 6715114 w 8494656"/>
                <a:gd name="connsiteY9" fmla="*/ 275180 h 1734757"/>
                <a:gd name="connsiteX10" fmla="*/ 5826253 w 8494656"/>
                <a:gd name="connsiteY10" fmla="*/ 855594 h 1734757"/>
                <a:gd name="connsiteX11" fmla="*/ 5697888 w 8494656"/>
                <a:gd name="connsiteY11" fmla="*/ 987191 h 1734757"/>
                <a:gd name="connsiteX12" fmla="*/ 5527966 w 8494656"/>
                <a:gd name="connsiteY12" fmla="*/ 1166348 h 1734757"/>
                <a:gd name="connsiteX13" fmla="*/ 5138714 w 8494656"/>
                <a:gd name="connsiteY13" fmla="*/ 1556985 h 1734757"/>
                <a:gd name="connsiteX14" fmla="*/ 4781323 w 8494656"/>
                <a:gd name="connsiteY14" fmla="*/ 1734757 h 1734757"/>
                <a:gd name="connsiteX15" fmla="*/ 4738381 w 8494656"/>
                <a:gd name="connsiteY15" fmla="*/ 1730601 h 1734757"/>
                <a:gd name="connsiteX16" fmla="*/ 4506585 w 8494656"/>
                <a:gd name="connsiteY16" fmla="*/ 1387063 h 1734757"/>
                <a:gd name="connsiteX17" fmla="*/ 4280792 w 8494656"/>
                <a:gd name="connsiteY17" fmla="*/ 977494 h 1734757"/>
                <a:gd name="connsiteX18" fmla="*/ 3412709 w 8494656"/>
                <a:gd name="connsiteY18" fmla="*/ 982574 h 1734757"/>
                <a:gd name="connsiteX19" fmla="*/ 2461976 w 8494656"/>
                <a:gd name="connsiteY19" fmla="*/ 1209752 h 1734757"/>
                <a:gd name="connsiteX20" fmla="*/ 2443639 w 8494656"/>
                <a:gd name="connsiteY20" fmla="*/ 1207524 h 1734757"/>
                <a:gd name="connsiteX21" fmla="*/ 2227380 w 8494656"/>
                <a:gd name="connsiteY21" fmla="*/ 1255622 h 1734757"/>
                <a:gd name="connsiteX22" fmla="*/ 1418485 w 8494656"/>
                <a:gd name="connsiteY22" fmla="*/ 1328755 h 1734757"/>
                <a:gd name="connsiteX23" fmla="*/ 1110827 w 8494656"/>
                <a:gd name="connsiteY23" fmla="*/ 1317325 h 1734757"/>
                <a:gd name="connsiteX24" fmla="*/ 133704 w 8494656"/>
                <a:gd name="connsiteY24" fmla="*/ 971172 h 1734757"/>
                <a:gd name="connsiteX25" fmla="*/ 27436 w 8494656"/>
                <a:gd name="connsiteY25" fmla="*/ 496270 h 1734757"/>
                <a:gd name="connsiteX26" fmla="*/ 192129 w 8494656"/>
                <a:gd name="connsiteY26" fmla="*/ 0 h 1734757"/>
                <a:gd name="connsiteX27" fmla="*/ 266126 w 8494656"/>
                <a:gd name="connsiteY27" fmla="*/ 55572 h 1734757"/>
                <a:gd name="connsiteX28" fmla="*/ 241195 w 8494656"/>
                <a:gd name="connsiteY28" fmla="*/ 930610 h 1734757"/>
                <a:gd name="connsiteX29" fmla="*/ 3401628 w 8494656"/>
                <a:gd name="connsiteY29" fmla="*/ 923471 h 1734757"/>
                <a:gd name="connsiteX30" fmla="*/ 4314499 w 8494656"/>
                <a:gd name="connsiteY30" fmla="*/ 927626 h 1734757"/>
                <a:gd name="connsiteX31" fmla="*/ 4538711 w 8494656"/>
                <a:gd name="connsiteY31" fmla="*/ 1345422 h 1734757"/>
                <a:gd name="connsiteX32" fmla="*/ 4732710 w 8494656"/>
                <a:gd name="connsiteY32" fmla="*/ 1665473 h 1734757"/>
                <a:gd name="connsiteX33" fmla="*/ 5483176 w 8494656"/>
                <a:gd name="connsiteY33" fmla="*/ 1125715 h 1734757"/>
                <a:gd name="connsiteX34" fmla="*/ 5782388 w 8494656"/>
                <a:gd name="connsiteY34" fmla="*/ 814037 h 1734757"/>
                <a:gd name="connsiteX35" fmla="*/ 6714652 w 849465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323079 w 8503236"/>
                <a:gd name="connsiteY30" fmla="*/ 927626 h 1734757"/>
                <a:gd name="connsiteX31" fmla="*/ 4547291 w 8503236"/>
                <a:gd name="connsiteY31" fmla="*/ 1345422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323079 w 8503236"/>
                <a:gd name="connsiteY30" fmla="*/ 927626 h 1734757"/>
                <a:gd name="connsiteX31" fmla="*/ 4547291 w 8503236"/>
                <a:gd name="connsiteY31" fmla="*/ 1345422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323079 w 8503236"/>
                <a:gd name="connsiteY30" fmla="*/ 927626 h 1734757"/>
                <a:gd name="connsiteX31" fmla="*/ 4547291 w 8503236"/>
                <a:gd name="connsiteY31" fmla="*/ 1345422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47291 w 8503236"/>
                <a:gd name="connsiteY31" fmla="*/ 1345422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491756 w 8503236"/>
                <a:gd name="connsiteY33" fmla="*/ 1070143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491756 w 8503236"/>
                <a:gd name="connsiteY33" fmla="*/ 1070143 h 1734757"/>
                <a:gd name="connsiteX34" fmla="*/ 5829609 w 8503236"/>
                <a:gd name="connsiteY34" fmla="*/ 744571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356514 w 8503236"/>
                <a:gd name="connsiteY33" fmla="*/ 1209076 h 1734757"/>
                <a:gd name="connsiteX34" fmla="*/ 5829609 w 8503236"/>
                <a:gd name="connsiteY34" fmla="*/ 744571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8829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8507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303743 h 1734757"/>
                <a:gd name="connsiteX32" fmla="*/ 48507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303743 h 1734757"/>
                <a:gd name="connsiteX32" fmla="*/ 48507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66370 w 8503236"/>
                <a:gd name="connsiteY18" fmla="*/ 1010362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303743 h 1734757"/>
                <a:gd name="connsiteX32" fmla="*/ 48507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19897 w 8499901"/>
                <a:gd name="connsiteY0" fmla="*/ 214691 h 1734757"/>
                <a:gd name="connsiteX1" fmla="*/ 6732364 w 8499901"/>
                <a:gd name="connsiteY1" fmla="*/ 214691 h 1734757"/>
                <a:gd name="connsiteX2" fmla="*/ 7168562 w 8499901"/>
                <a:gd name="connsiteY2" fmla="*/ 789985 h 1734757"/>
                <a:gd name="connsiteX3" fmla="*/ 7328016 w 8499901"/>
                <a:gd name="connsiteY3" fmla="*/ 1114171 h 1734757"/>
                <a:gd name="connsiteX4" fmla="*/ 8455263 w 8499901"/>
                <a:gd name="connsiteY4" fmla="*/ 880513 h 1734757"/>
                <a:gd name="connsiteX5" fmla="*/ 8499901 w 8499901"/>
                <a:gd name="connsiteY5" fmla="*/ 929103 h 1734757"/>
                <a:gd name="connsiteX6" fmla="*/ 7317858 w 8499901"/>
                <a:gd name="connsiteY6" fmla="*/ 1173736 h 1734757"/>
                <a:gd name="connsiteX7" fmla="*/ 7129466 w 8499901"/>
                <a:gd name="connsiteY7" fmla="*/ 814498 h 1734757"/>
                <a:gd name="connsiteX8" fmla="*/ 6731441 w 8499901"/>
                <a:gd name="connsiteY8" fmla="*/ 275180 h 1734757"/>
                <a:gd name="connsiteX9" fmla="*/ 6720359 w 8499901"/>
                <a:gd name="connsiteY9" fmla="*/ 275180 h 1734757"/>
                <a:gd name="connsiteX10" fmla="*/ 5831498 w 8499901"/>
                <a:gd name="connsiteY10" fmla="*/ 855594 h 1734757"/>
                <a:gd name="connsiteX11" fmla="*/ 5703133 w 8499901"/>
                <a:gd name="connsiteY11" fmla="*/ 987191 h 1734757"/>
                <a:gd name="connsiteX12" fmla="*/ 5533211 w 8499901"/>
                <a:gd name="connsiteY12" fmla="*/ 1166348 h 1734757"/>
                <a:gd name="connsiteX13" fmla="*/ 5143959 w 8499901"/>
                <a:gd name="connsiteY13" fmla="*/ 1556985 h 1734757"/>
                <a:gd name="connsiteX14" fmla="*/ 4786568 w 8499901"/>
                <a:gd name="connsiteY14" fmla="*/ 1734757 h 1734757"/>
                <a:gd name="connsiteX15" fmla="*/ 4743626 w 8499901"/>
                <a:gd name="connsiteY15" fmla="*/ 1730601 h 1734757"/>
                <a:gd name="connsiteX16" fmla="*/ 4511830 w 8499901"/>
                <a:gd name="connsiteY16" fmla="*/ 1387063 h 1734757"/>
                <a:gd name="connsiteX17" fmla="*/ 4286037 w 8499901"/>
                <a:gd name="connsiteY17" fmla="*/ 977494 h 1734757"/>
                <a:gd name="connsiteX18" fmla="*/ 3463035 w 8499901"/>
                <a:gd name="connsiteY18" fmla="*/ 1010362 h 1734757"/>
                <a:gd name="connsiteX19" fmla="*/ 2467221 w 8499901"/>
                <a:gd name="connsiteY19" fmla="*/ 1209752 h 1734757"/>
                <a:gd name="connsiteX20" fmla="*/ 2448884 w 8499901"/>
                <a:gd name="connsiteY20" fmla="*/ 1207524 h 1734757"/>
                <a:gd name="connsiteX21" fmla="*/ 2232625 w 8499901"/>
                <a:gd name="connsiteY21" fmla="*/ 1255622 h 1734757"/>
                <a:gd name="connsiteX22" fmla="*/ 1423730 w 8499901"/>
                <a:gd name="connsiteY22" fmla="*/ 1328755 h 1734757"/>
                <a:gd name="connsiteX23" fmla="*/ 1116072 w 8499901"/>
                <a:gd name="connsiteY23" fmla="*/ 1317325 h 1734757"/>
                <a:gd name="connsiteX24" fmla="*/ 138949 w 8499901"/>
                <a:gd name="connsiteY24" fmla="*/ 971172 h 1734757"/>
                <a:gd name="connsiteX25" fmla="*/ 32681 w 8499901"/>
                <a:gd name="connsiteY25" fmla="*/ 496270 h 1734757"/>
                <a:gd name="connsiteX26" fmla="*/ 197374 w 8499901"/>
                <a:gd name="connsiteY26" fmla="*/ 0 h 1734757"/>
                <a:gd name="connsiteX27" fmla="*/ 271371 w 8499901"/>
                <a:gd name="connsiteY27" fmla="*/ 55572 h 1734757"/>
                <a:gd name="connsiteX28" fmla="*/ 246440 w 8499901"/>
                <a:gd name="connsiteY28" fmla="*/ 930610 h 1734757"/>
                <a:gd name="connsiteX29" fmla="*/ 3477714 w 8499901"/>
                <a:gd name="connsiteY29" fmla="*/ 840111 h 1734757"/>
                <a:gd name="connsiteX30" fmla="*/ 4293984 w 8499901"/>
                <a:gd name="connsiteY30" fmla="*/ 872053 h 1734757"/>
                <a:gd name="connsiteX31" fmla="*/ 4556837 w 8499901"/>
                <a:gd name="connsiteY31" fmla="*/ 1303743 h 1734757"/>
                <a:gd name="connsiteX32" fmla="*/ 4847438 w 8499901"/>
                <a:gd name="connsiteY32" fmla="*/ 1596007 h 1734757"/>
                <a:gd name="connsiteX33" fmla="*/ 5826274 w 8499901"/>
                <a:gd name="connsiteY33" fmla="*/ 744571 h 1734757"/>
                <a:gd name="connsiteX34" fmla="*/ 6719897 w 8499901"/>
                <a:gd name="connsiteY34" fmla="*/ 214691 h 1734757"/>
                <a:gd name="connsiteX0" fmla="*/ 6719897 w 8499901"/>
                <a:gd name="connsiteY0" fmla="*/ 214691 h 1734757"/>
                <a:gd name="connsiteX1" fmla="*/ 6732364 w 8499901"/>
                <a:gd name="connsiteY1" fmla="*/ 214691 h 1734757"/>
                <a:gd name="connsiteX2" fmla="*/ 7168562 w 8499901"/>
                <a:gd name="connsiteY2" fmla="*/ 789985 h 1734757"/>
                <a:gd name="connsiteX3" fmla="*/ 7328016 w 8499901"/>
                <a:gd name="connsiteY3" fmla="*/ 1114171 h 1734757"/>
                <a:gd name="connsiteX4" fmla="*/ 8455263 w 8499901"/>
                <a:gd name="connsiteY4" fmla="*/ 880513 h 1734757"/>
                <a:gd name="connsiteX5" fmla="*/ 8499901 w 8499901"/>
                <a:gd name="connsiteY5" fmla="*/ 929103 h 1734757"/>
                <a:gd name="connsiteX6" fmla="*/ 7317858 w 8499901"/>
                <a:gd name="connsiteY6" fmla="*/ 1173736 h 1734757"/>
                <a:gd name="connsiteX7" fmla="*/ 7129466 w 8499901"/>
                <a:gd name="connsiteY7" fmla="*/ 814498 h 1734757"/>
                <a:gd name="connsiteX8" fmla="*/ 6731441 w 8499901"/>
                <a:gd name="connsiteY8" fmla="*/ 275180 h 1734757"/>
                <a:gd name="connsiteX9" fmla="*/ 6720359 w 8499901"/>
                <a:gd name="connsiteY9" fmla="*/ 275180 h 1734757"/>
                <a:gd name="connsiteX10" fmla="*/ 5831498 w 8499901"/>
                <a:gd name="connsiteY10" fmla="*/ 855594 h 1734757"/>
                <a:gd name="connsiteX11" fmla="*/ 5703133 w 8499901"/>
                <a:gd name="connsiteY11" fmla="*/ 987191 h 1734757"/>
                <a:gd name="connsiteX12" fmla="*/ 5533211 w 8499901"/>
                <a:gd name="connsiteY12" fmla="*/ 1166348 h 1734757"/>
                <a:gd name="connsiteX13" fmla="*/ 5143959 w 8499901"/>
                <a:gd name="connsiteY13" fmla="*/ 1556985 h 1734757"/>
                <a:gd name="connsiteX14" fmla="*/ 4786568 w 8499901"/>
                <a:gd name="connsiteY14" fmla="*/ 1734757 h 1734757"/>
                <a:gd name="connsiteX15" fmla="*/ 4743626 w 8499901"/>
                <a:gd name="connsiteY15" fmla="*/ 1730601 h 1734757"/>
                <a:gd name="connsiteX16" fmla="*/ 4511830 w 8499901"/>
                <a:gd name="connsiteY16" fmla="*/ 1387063 h 1734757"/>
                <a:gd name="connsiteX17" fmla="*/ 4286037 w 8499901"/>
                <a:gd name="connsiteY17" fmla="*/ 977494 h 1734757"/>
                <a:gd name="connsiteX18" fmla="*/ 3463035 w 8499901"/>
                <a:gd name="connsiteY18" fmla="*/ 1010362 h 1734757"/>
                <a:gd name="connsiteX19" fmla="*/ 2467221 w 8499901"/>
                <a:gd name="connsiteY19" fmla="*/ 1209752 h 1734757"/>
                <a:gd name="connsiteX20" fmla="*/ 2448884 w 8499901"/>
                <a:gd name="connsiteY20" fmla="*/ 1207524 h 1734757"/>
                <a:gd name="connsiteX21" fmla="*/ 2232625 w 8499901"/>
                <a:gd name="connsiteY21" fmla="*/ 1255622 h 1734757"/>
                <a:gd name="connsiteX22" fmla="*/ 1423730 w 8499901"/>
                <a:gd name="connsiteY22" fmla="*/ 1328755 h 1734757"/>
                <a:gd name="connsiteX23" fmla="*/ 1116072 w 8499901"/>
                <a:gd name="connsiteY23" fmla="*/ 1317325 h 1734757"/>
                <a:gd name="connsiteX24" fmla="*/ 138949 w 8499901"/>
                <a:gd name="connsiteY24" fmla="*/ 971172 h 1734757"/>
                <a:gd name="connsiteX25" fmla="*/ 32681 w 8499901"/>
                <a:gd name="connsiteY25" fmla="*/ 496270 h 1734757"/>
                <a:gd name="connsiteX26" fmla="*/ 197374 w 8499901"/>
                <a:gd name="connsiteY26" fmla="*/ 0 h 1734757"/>
                <a:gd name="connsiteX27" fmla="*/ 271371 w 8499901"/>
                <a:gd name="connsiteY27" fmla="*/ 55572 h 1734757"/>
                <a:gd name="connsiteX28" fmla="*/ 246440 w 8499901"/>
                <a:gd name="connsiteY28" fmla="*/ 930610 h 1734757"/>
                <a:gd name="connsiteX29" fmla="*/ 3477714 w 8499901"/>
                <a:gd name="connsiteY29" fmla="*/ 840111 h 1734757"/>
                <a:gd name="connsiteX30" fmla="*/ 4293984 w 8499901"/>
                <a:gd name="connsiteY30" fmla="*/ 872053 h 1734757"/>
                <a:gd name="connsiteX31" fmla="*/ 4556837 w 8499901"/>
                <a:gd name="connsiteY31" fmla="*/ 1303743 h 1734757"/>
                <a:gd name="connsiteX32" fmla="*/ 4847438 w 8499901"/>
                <a:gd name="connsiteY32" fmla="*/ 1596007 h 1734757"/>
                <a:gd name="connsiteX33" fmla="*/ 5826274 w 8499901"/>
                <a:gd name="connsiteY33" fmla="*/ 744571 h 1734757"/>
                <a:gd name="connsiteX34" fmla="*/ 6719897 w 8499901"/>
                <a:gd name="connsiteY34" fmla="*/ 214691 h 1734757"/>
                <a:gd name="connsiteX0" fmla="*/ 6702261 w 8482265"/>
                <a:gd name="connsiteY0" fmla="*/ 214691 h 1734757"/>
                <a:gd name="connsiteX1" fmla="*/ 6714728 w 8482265"/>
                <a:gd name="connsiteY1" fmla="*/ 214691 h 1734757"/>
                <a:gd name="connsiteX2" fmla="*/ 7150926 w 8482265"/>
                <a:gd name="connsiteY2" fmla="*/ 789985 h 1734757"/>
                <a:gd name="connsiteX3" fmla="*/ 7310380 w 8482265"/>
                <a:gd name="connsiteY3" fmla="*/ 1114171 h 1734757"/>
                <a:gd name="connsiteX4" fmla="*/ 8437627 w 8482265"/>
                <a:gd name="connsiteY4" fmla="*/ 880513 h 1734757"/>
                <a:gd name="connsiteX5" fmla="*/ 8482265 w 8482265"/>
                <a:gd name="connsiteY5" fmla="*/ 929103 h 1734757"/>
                <a:gd name="connsiteX6" fmla="*/ 7300222 w 8482265"/>
                <a:gd name="connsiteY6" fmla="*/ 1173736 h 1734757"/>
                <a:gd name="connsiteX7" fmla="*/ 7111830 w 8482265"/>
                <a:gd name="connsiteY7" fmla="*/ 814498 h 1734757"/>
                <a:gd name="connsiteX8" fmla="*/ 6713805 w 8482265"/>
                <a:gd name="connsiteY8" fmla="*/ 275180 h 1734757"/>
                <a:gd name="connsiteX9" fmla="*/ 6702723 w 8482265"/>
                <a:gd name="connsiteY9" fmla="*/ 275180 h 1734757"/>
                <a:gd name="connsiteX10" fmla="*/ 5813862 w 8482265"/>
                <a:gd name="connsiteY10" fmla="*/ 855594 h 1734757"/>
                <a:gd name="connsiteX11" fmla="*/ 5685497 w 8482265"/>
                <a:gd name="connsiteY11" fmla="*/ 987191 h 1734757"/>
                <a:gd name="connsiteX12" fmla="*/ 5515575 w 8482265"/>
                <a:gd name="connsiteY12" fmla="*/ 1166348 h 1734757"/>
                <a:gd name="connsiteX13" fmla="*/ 5126323 w 8482265"/>
                <a:gd name="connsiteY13" fmla="*/ 1556985 h 1734757"/>
                <a:gd name="connsiteX14" fmla="*/ 4768932 w 8482265"/>
                <a:gd name="connsiteY14" fmla="*/ 1734757 h 1734757"/>
                <a:gd name="connsiteX15" fmla="*/ 4725990 w 8482265"/>
                <a:gd name="connsiteY15" fmla="*/ 1730601 h 1734757"/>
                <a:gd name="connsiteX16" fmla="*/ 4494194 w 8482265"/>
                <a:gd name="connsiteY16" fmla="*/ 1387063 h 1734757"/>
                <a:gd name="connsiteX17" fmla="*/ 4268401 w 8482265"/>
                <a:gd name="connsiteY17" fmla="*/ 977494 h 1734757"/>
                <a:gd name="connsiteX18" fmla="*/ 3445399 w 8482265"/>
                <a:gd name="connsiteY18" fmla="*/ 1010362 h 1734757"/>
                <a:gd name="connsiteX19" fmla="*/ 2449585 w 8482265"/>
                <a:gd name="connsiteY19" fmla="*/ 1209752 h 1734757"/>
                <a:gd name="connsiteX20" fmla="*/ 2431248 w 8482265"/>
                <a:gd name="connsiteY20" fmla="*/ 1207524 h 1734757"/>
                <a:gd name="connsiteX21" fmla="*/ 2214989 w 8482265"/>
                <a:gd name="connsiteY21" fmla="*/ 1255622 h 1734757"/>
                <a:gd name="connsiteX22" fmla="*/ 1406094 w 8482265"/>
                <a:gd name="connsiteY22" fmla="*/ 1328755 h 1734757"/>
                <a:gd name="connsiteX23" fmla="*/ 1098436 w 8482265"/>
                <a:gd name="connsiteY23" fmla="*/ 1317325 h 1734757"/>
                <a:gd name="connsiteX24" fmla="*/ 121313 w 8482265"/>
                <a:gd name="connsiteY24" fmla="*/ 971172 h 1734757"/>
                <a:gd name="connsiteX25" fmla="*/ 15045 w 8482265"/>
                <a:gd name="connsiteY25" fmla="*/ 496270 h 1734757"/>
                <a:gd name="connsiteX26" fmla="*/ 179738 w 8482265"/>
                <a:gd name="connsiteY26" fmla="*/ 0 h 1734757"/>
                <a:gd name="connsiteX27" fmla="*/ 253735 w 8482265"/>
                <a:gd name="connsiteY27" fmla="*/ 55572 h 1734757"/>
                <a:gd name="connsiteX28" fmla="*/ 228804 w 8482265"/>
                <a:gd name="connsiteY28" fmla="*/ 930610 h 1734757"/>
                <a:gd name="connsiteX29" fmla="*/ 3221793 w 8482265"/>
                <a:gd name="connsiteY29" fmla="*/ 923472 h 1734757"/>
                <a:gd name="connsiteX30" fmla="*/ 4276348 w 8482265"/>
                <a:gd name="connsiteY30" fmla="*/ 872053 h 1734757"/>
                <a:gd name="connsiteX31" fmla="*/ 4539201 w 8482265"/>
                <a:gd name="connsiteY31" fmla="*/ 1303743 h 1734757"/>
                <a:gd name="connsiteX32" fmla="*/ 4829802 w 8482265"/>
                <a:gd name="connsiteY32" fmla="*/ 1596007 h 1734757"/>
                <a:gd name="connsiteX33" fmla="*/ 5808638 w 8482265"/>
                <a:gd name="connsiteY33" fmla="*/ 744571 h 1734757"/>
                <a:gd name="connsiteX34" fmla="*/ 6702261 w 8482265"/>
                <a:gd name="connsiteY34" fmla="*/ 214691 h 1734757"/>
                <a:gd name="connsiteX0" fmla="*/ 6702261 w 8482265"/>
                <a:gd name="connsiteY0" fmla="*/ 214691 h 1734757"/>
                <a:gd name="connsiteX1" fmla="*/ 6714728 w 8482265"/>
                <a:gd name="connsiteY1" fmla="*/ 214691 h 1734757"/>
                <a:gd name="connsiteX2" fmla="*/ 7150926 w 8482265"/>
                <a:gd name="connsiteY2" fmla="*/ 789985 h 1734757"/>
                <a:gd name="connsiteX3" fmla="*/ 7310380 w 8482265"/>
                <a:gd name="connsiteY3" fmla="*/ 1114171 h 1734757"/>
                <a:gd name="connsiteX4" fmla="*/ 8437627 w 8482265"/>
                <a:gd name="connsiteY4" fmla="*/ 880513 h 1734757"/>
                <a:gd name="connsiteX5" fmla="*/ 8482265 w 8482265"/>
                <a:gd name="connsiteY5" fmla="*/ 929103 h 1734757"/>
                <a:gd name="connsiteX6" fmla="*/ 7300222 w 8482265"/>
                <a:gd name="connsiteY6" fmla="*/ 1173736 h 1734757"/>
                <a:gd name="connsiteX7" fmla="*/ 7111830 w 8482265"/>
                <a:gd name="connsiteY7" fmla="*/ 814498 h 1734757"/>
                <a:gd name="connsiteX8" fmla="*/ 6713805 w 8482265"/>
                <a:gd name="connsiteY8" fmla="*/ 275180 h 1734757"/>
                <a:gd name="connsiteX9" fmla="*/ 6702723 w 8482265"/>
                <a:gd name="connsiteY9" fmla="*/ 275180 h 1734757"/>
                <a:gd name="connsiteX10" fmla="*/ 5813862 w 8482265"/>
                <a:gd name="connsiteY10" fmla="*/ 855594 h 1734757"/>
                <a:gd name="connsiteX11" fmla="*/ 5685497 w 8482265"/>
                <a:gd name="connsiteY11" fmla="*/ 987191 h 1734757"/>
                <a:gd name="connsiteX12" fmla="*/ 5515575 w 8482265"/>
                <a:gd name="connsiteY12" fmla="*/ 1166348 h 1734757"/>
                <a:gd name="connsiteX13" fmla="*/ 5126323 w 8482265"/>
                <a:gd name="connsiteY13" fmla="*/ 1556985 h 1734757"/>
                <a:gd name="connsiteX14" fmla="*/ 4768932 w 8482265"/>
                <a:gd name="connsiteY14" fmla="*/ 1734757 h 1734757"/>
                <a:gd name="connsiteX15" fmla="*/ 4725990 w 8482265"/>
                <a:gd name="connsiteY15" fmla="*/ 1730601 h 1734757"/>
                <a:gd name="connsiteX16" fmla="*/ 4494194 w 8482265"/>
                <a:gd name="connsiteY16" fmla="*/ 1387063 h 1734757"/>
                <a:gd name="connsiteX17" fmla="*/ 4268401 w 8482265"/>
                <a:gd name="connsiteY17" fmla="*/ 977494 h 1734757"/>
                <a:gd name="connsiteX18" fmla="*/ 3445399 w 8482265"/>
                <a:gd name="connsiteY18" fmla="*/ 1010362 h 1734757"/>
                <a:gd name="connsiteX19" fmla="*/ 2449585 w 8482265"/>
                <a:gd name="connsiteY19" fmla="*/ 1209752 h 1734757"/>
                <a:gd name="connsiteX20" fmla="*/ 2431248 w 8482265"/>
                <a:gd name="connsiteY20" fmla="*/ 1207524 h 1734757"/>
                <a:gd name="connsiteX21" fmla="*/ 2214989 w 8482265"/>
                <a:gd name="connsiteY21" fmla="*/ 1255622 h 1734757"/>
                <a:gd name="connsiteX22" fmla="*/ 1406094 w 8482265"/>
                <a:gd name="connsiteY22" fmla="*/ 1328755 h 1734757"/>
                <a:gd name="connsiteX23" fmla="*/ 1098436 w 8482265"/>
                <a:gd name="connsiteY23" fmla="*/ 1317325 h 1734757"/>
                <a:gd name="connsiteX24" fmla="*/ 121313 w 8482265"/>
                <a:gd name="connsiteY24" fmla="*/ 971172 h 1734757"/>
                <a:gd name="connsiteX25" fmla="*/ 15045 w 8482265"/>
                <a:gd name="connsiteY25" fmla="*/ 496270 h 1734757"/>
                <a:gd name="connsiteX26" fmla="*/ 179738 w 8482265"/>
                <a:gd name="connsiteY26" fmla="*/ 0 h 1734757"/>
                <a:gd name="connsiteX27" fmla="*/ 253735 w 8482265"/>
                <a:gd name="connsiteY27" fmla="*/ 55572 h 1734757"/>
                <a:gd name="connsiteX28" fmla="*/ 228804 w 8482265"/>
                <a:gd name="connsiteY28" fmla="*/ 930610 h 1734757"/>
                <a:gd name="connsiteX29" fmla="*/ 3221793 w 8482265"/>
                <a:gd name="connsiteY29" fmla="*/ 923472 h 1734757"/>
                <a:gd name="connsiteX30" fmla="*/ 4276348 w 8482265"/>
                <a:gd name="connsiteY30" fmla="*/ 872053 h 1734757"/>
                <a:gd name="connsiteX31" fmla="*/ 4539201 w 8482265"/>
                <a:gd name="connsiteY31" fmla="*/ 1303743 h 1734757"/>
                <a:gd name="connsiteX32" fmla="*/ 4829802 w 8482265"/>
                <a:gd name="connsiteY32" fmla="*/ 1596007 h 1734757"/>
                <a:gd name="connsiteX33" fmla="*/ 5808638 w 8482265"/>
                <a:gd name="connsiteY33" fmla="*/ 744571 h 1734757"/>
                <a:gd name="connsiteX34" fmla="*/ 6702261 w 8482265"/>
                <a:gd name="connsiteY34" fmla="*/ 214691 h 1734757"/>
                <a:gd name="connsiteX0" fmla="*/ 6702261 w 8482265"/>
                <a:gd name="connsiteY0" fmla="*/ 214691 h 1734757"/>
                <a:gd name="connsiteX1" fmla="*/ 6714728 w 8482265"/>
                <a:gd name="connsiteY1" fmla="*/ 214691 h 1734757"/>
                <a:gd name="connsiteX2" fmla="*/ 7150926 w 8482265"/>
                <a:gd name="connsiteY2" fmla="*/ 789985 h 1734757"/>
                <a:gd name="connsiteX3" fmla="*/ 7310380 w 8482265"/>
                <a:gd name="connsiteY3" fmla="*/ 1114171 h 1734757"/>
                <a:gd name="connsiteX4" fmla="*/ 8437627 w 8482265"/>
                <a:gd name="connsiteY4" fmla="*/ 880513 h 1734757"/>
                <a:gd name="connsiteX5" fmla="*/ 8482265 w 8482265"/>
                <a:gd name="connsiteY5" fmla="*/ 929103 h 1734757"/>
                <a:gd name="connsiteX6" fmla="*/ 7300222 w 8482265"/>
                <a:gd name="connsiteY6" fmla="*/ 1173736 h 1734757"/>
                <a:gd name="connsiteX7" fmla="*/ 7111830 w 8482265"/>
                <a:gd name="connsiteY7" fmla="*/ 814498 h 1734757"/>
                <a:gd name="connsiteX8" fmla="*/ 6713805 w 8482265"/>
                <a:gd name="connsiteY8" fmla="*/ 275180 h 1734757"/>
                <a:gd name="connsiteX9" fmla="*/ 6702723 w 8482265"/>
                <a:gd name="connsiteY9" fmla="*/ 275180 h 1734757"/>
                <a:gd name="connsiteX10" fmla="*/ 5813862 w 8482265"/>
                <a:gd name="connsiteY10" fmla="*/ 855594 h 1734757"/>
                <a:gd name="connsiteX11" fmla="*/ 5685497 w 8482265"/>
                <a:gd name="connsiteY11" fmla="*/ 987191 h 1734757"/>
                <a:gd name="connsiteX12" fmla="*/ 5515575 w 8482265"/>
                <a:gd name="connsiteY12" fmla="*/ 1166348 h 1734757"/>
                <a:gd name="connsiteX13" fmla="*/ 5126323 w 8482265"/>
                <a:gd name="connsiteY13" fmla="*/ 1556985 h 1734757"/>
                <a:gd name="connsiteX14" fmla="*/ 4768932 w 8482265"/>
                <a:gd name="connsiteY14" fmla="*/ 1734757 h 1734757"/>
                <a:gd name="connsiteX15" fmla="*/ 4725990 w 8482265"/>
                <a:gd name="connsiteY15" fmla="*/ 1730601 h 1734757"/>
                <a:gd name="connsiteX16" fmla="*/ 4494194 w 8482265"/>
                <a:gd name="connsiteY16" fmla="*/ 1387063 h 1734757"/>
                <a:gd name="connsiteX17" fmla="*/ 4268401 w 8482265"/>
                <a:gd name="connsiteY17" fmla="*/ 977494 h 1734757"/>
                <a:gd name="connsiteX18" fmla="*/ 3445399 w 8482265"/>
                <a:gd name="connsiteY18" fmla="*/ 1010362 h 1734757"/>
                <a:gd name="connsiteX19" fmla="*/ 2449585 w 8482265"/>
                <a:gd name="connsiteY19" fmla="*/ 1209752 h 1734757"/>
                <a:gd name="connsiteX20" fmla="*/ 2431248 w 8482265"/>
                <a:gd name="connsiteY20" fmla="*/ 1207524 h 1734757"/>
                <a:gd name="connsiteX21" fmla="*/ 2214989 w 8482265"/>
                <a:gd name="connsiteY21" fmla="*/ 1255622 h 1734757"/>
                <a:gd name="connsiteX22" fmla="*/ 1406094 w 8482265"/>
                <a:gd name="connsiteY22" fmla="*/ 1328755 h 1734757"/>
                <a:gd name="connsiteX23" fmla="*/ 1098436 w 8482265"/>
                <a:gd name="connsiteY23" fmla="*/ 1317325 h 1734757"/>
                <a:gd name="connsiteX24" fmla="*/ 121313 w 8482265"/>
                <a:gd name="connsiteY24" fmla="*/ 971172 h 1734757"/>
                <a:gd name="connsiteX25" fmla="*/ 15045 w 8482265"/>
                <a:gd name="connsiteY25" fmla="*/ 496270 h 1734757"/>
                <a:gd name="connsiteX26" fmla="*/ 179738 w 8482265"/>
                <a:gd name="connsiteY26" fmla="*/ 0 h 1734757"/>
                <a:gd name="connsiteX27" fmla="*/ 253735 w 8482265"/>
                <a:gd name="connsiteY27" fmla="*/ 55572 h 1734757"/>
                <a:gd name="connsiteX28" fmla="*/ 228804 w 8482265"/>
                <a:gd name="connsiteY28" fmla="*/ 930610 h 1734757"/>
                <a:gd name="connsiteX29" fmla="*/ 3221793 w 8482265"/>
                <a:gd name="connsiteY29" fmla="*/ 923472 h 1734757"/>
                <a:gd name="connsiteX30" fmla="*/ 4276348 w 8482265"/>
                <a:gd name="connsiteY30" fmla="*/ 872053 h 1734757"/>
                <a:gd name="connsiteX31" fmla="*/ 4539201 w 8482265"/>
                <a:gd name="connsiteY31" fmla="*/ 1303743 h 1734757"/>
                <a:gd name="connsiteX32" fmla="*/ 4829802 w 8482265"/>
                <a:gd name="connsiteY32" fmla="*/ 1596007 h 1734757"/>
                <a:gd name="connsiteX33" fmla="*/ 5808638 w 8482265"/>
                <a:gd name="connsiteY33" fmla="*/ 744571 h 1734757"/>
                <a:gd name="connsiteX34" fmla="*/ 6702261 w 8482265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944504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944504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944504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944504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1000075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1000075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1000075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209923 w 8477199"/>
                <a:gd name="connsiteY20" fmla="*/ 1255622 h 1734757"/>
                <a:gd name="connsiteX21" fmla="*/ 1401028 w 8477199"/>
                <a:gd name="connsiteY21" fmla="*/ 1328755 h 1734757"/>
                <a:gd name="connsiteX22" fmla="*/ 1093370 w 8477199"/>
                <a:gd name="connsiteY22" fmla="*/ 1317325 h 1734757"/>
                <a:gd name="connsiteX23" fmla="*/ 116247 w 8477199"/>
                <a:gd name="connsiteY23" fmla="*/ 971172 h 1734757"/>
                <a:gd name="connsiteX24" fmla="*/ 9979 w 8477199"/>
                <a:gd name="connsiteY24" fmla="*/ 496270 h 1734757"/>
                <a:gd name="connsiteX25" fmla="*/ 174672 w 8477199"/>
                <a:gd name="connsiteY25" fmla="*/ 0 h 1734757"/>
                <a:gd name="connsiteX26" fmla="*/ 248669 w 8477199"/>
                <a:gd name="connsiteY26" fmla="*/ 55572 h 1734757"/>
                <a:gd name="connsiteX27" fmla="*/ 307460 w 8477199"/>
                <a:gd name="connsiteY27" fmla="*/ 1000075 h 1734757"/>
                <a:gd name="connsiteX28" fmla="*/ 3216727 w 8477199"/>
                <a:gd name="connsiteY28" fmla="*/ 923472 h 1734757"/>
                <a:gd name="connsiteX29" fmla="*/ 4271282 w 8477199"/>
                <a:gd name="connsiteY29" fmla="*/ 872053 h 1734757"/>
                <a:gd name="connsiteX30" fmla="*/ 4534135 w 8477199"/>
                <a:gd name="connsiteY30" fmla="*/ 1303743 h 1734757"/>
                <a:gd name="connsiteX31" fmla="*/ 4824736 w 8477199"/>
                <a:gd name="connsiteY31" fmla="*/ 1596007 h 1734757"/>
                <a:gd name="connsiteX32" fmla="*/ 5803572 w 8477199"/>
                <a:gd name="connsiteY32" fmla="*/ 744571 h 1734757"/>
                <a:gd name="connsiteX33" fmla="*/ 6697195 w 8477199"/>
                <a:gd name="connsiteY33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09923 w 8477199"/>
                <a:gd name="connsiteY19" fmla="*/ 1255622 h 1734757"/>
                <a:gd name="connsiteX20" fmla="*/ 1401028 w 8477199"/>
                <a:gd name="connsiteY20" fmla="*/ 1328755 h 1734757"/>
                <a:gd name="connsiteX21" fmla="*/ 1093370 w 8477199"/>
                <a:gd name="connsiteY21" fmla="*/ 1317325 h 1734757"/>
                <a:gd name="connsiteX22" fmla="*/ 116247 w 8477199"/>
                <a:gd name="connsiteY22" fmla="*/ 971172 h 1734757"/>
                <a:gd name="connsiteX23" fmla="*/ 9979 w 8477199"/>
                <a:gd name="connsiteY23" fmla="*/ 496270 h 1734757"/>
                <a:gd name="connsiteX24" fmla="*/ 174672 w 8477199"/>
                <a:gd name="connsiteY24" fmla="*/ 0 h 1734757"/>
                <a:gd name="connsiteX25" fmla="*/ 248669 w 8477199"/>
                <a:gd name="connsiteY25" fmla="*/ 55572 h 1734757"/>
                <a:gd name="connsiteX26" fmla="*/ 307460 w 8477199"/>
                <a:gd name="connsiteY26" fmla="*/ 1000075 h 1734757"/>
                <a:gd name="connsiteX27" fmla="*/ 3216727 w 8477199"/>
                <a:gd name="connsiteY27" fmla="*/ 923472 h 1734757"/>
                <a:gd name="connsiteX28" fmla="*/ 4271282 w 8477199"/>
                <a:gd name="connsiteY28" fmla="*/ 872053 h 1734757"/>
                <a:gd name="connsiteX29" fmla="*/ 4534135 w 8477199"/>
                <a:gd name="connsiteY29" fmla="*/ 1303743 h 1734757"/>
                <a:gd name="connsiteX30" fmla="*/ 4824736 w 8477199"/>
                <a:gd name="connsiteY30" fmla="*/ 1596007 h 1734757"/>
                <a:gd name="connsiteX31" fmla="*/ 5803572 w 8477199"/>
                <a:gd name="connsiteY31" fmla="*/ 744571 h 1734757"/>
                <a:gd name="connsiteX32" fmla="*/ 6697195 w 8477199"/>
                <a:gd name="connsiteY32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401028 w 8477199"/>
                <a:gd name="connsiteY20" fmla="*/ 1328755 h 1734757"/>
                <a:gd name="connsiteX21" fmla="*/ 1093370 w 8477199"/>
                <a:gd name="connsiteY21" fmla="*/ 1317325 h 1734757"/>
                <a:gd name="connsiteX22" fmla="*/ 116247 w 8477199"/>
                <a:gd name="connsiteY22" fmla="*/ 971172 h 1734757"/>
                <a:gd name="connsiteX23" fmla="*/ 9979 w 8477199"/>
                <a:gd name="connsiteY23" fmla="*/ 496270 h 1734757"/>
                <a:gd name="connsiteX24" fmla="*/ 174672 w 8477199"/>
                <a:gd name="connsiteY24" fmla="*/ 0 h 1734757"/>
                <a:gd name="connsiteX25" fmla="*/ 248669 w 8477199"/>
                <a:gd name="connsiteY25" fmla="*/ 55572 h 1734757"/>
                <a:gd name="connsiteX26" fmla="*/ 307460 w 8477199"/>
                <a:gd name="connsiteY26" fmla="*/ 1000075 h 1734757"/>
                <a:gd name="connsiteX27" fmla="*/ 3216727 w 8477199"/>
                <a:gd name="connsiteY27" fmla="*/ 923472 h 1734757"/>
                <a:gd name="connsiteX28" fmla="*/ 4271282 w 8477199"/>
                <a:gd name="connsiteY28" fmla="*/ 872053 h 1734757"/>
                <a:gd name="connsiteX29" fmla="*/ 4534135 w 8477199"/>
                <a:gd name="connsiteY29" fmla="*/ 1303743 h 1734757"/>
                <a:gd name="connsiteX30" fmla="*/ 4824736 w 8477199"/>
                <a:gd name="connsiteY30" fmla="*/ 1596007 h 1734757"/>
                <a:gd name="connsiteX31" fmla="*/ 5803572 w 8477199"/>
                <a:gd name="connsiteY31" fmla="*/ 744571 h 1734757"/>
                <a:gd name="connsiteX32" fmla="*/ 6697195 w 8477199"/>
                <a:gd name="connsiteY32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3255368 w 8477199"/>
                <a:gd name="connsiteY25" fmla="*/ 867898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3255368 w 8477199"/>
                <a:gd name="connsiteY25" fmla="*/ 867898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51961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06880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06880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206880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206880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071638 w 8477199"/>
                <a:gd name="connsiteY26" fmla="*/ 78869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052317 w 8477199"/>
                <a:gd name="connsiteY26" fmla="*/ 760908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052317 w 8477199"/>
                <a:gd name="connsiteY26" fmla="*/ 760908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052317 w 8477199"/>
                <a:gd name="connsiteY26" fmla="*/ 760908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477199" h="1734757">
                  <a:moveTo>
                    <a:pt x="6697195" y="214691"/>
                  </a:moveTo>
                  <a:cubicBezTo>
                    <a:pt x="6701351" y="214691"/>
                    <a:pt x="6696569" y="216176"/>
                    <a:pt x="6709662" y="214691"/>
                  </a:cubicBezTo>
                  <a:cubicBezTo>
                    <a:pt x="6889701" y="194272"/>
                    <a:pt x="7085675" y="417196"/>
                    <a:pt x="7145860" y="789985"/>
                  </a:cubicBezTo>
                  <a:cubicBezTo>
                    <a:pt x="7164162" y="921824"/>
                    <a:pt x="7090864" y="1099083"/>
                    <a:pt x="7305314" y="1114171"/>
                  </a:cubicBezTo>
                  <a:cubicBezTo>
                    <a:pt x="7519764" y="1129259"/>
                    <a:pt x="8426559" y="886055"/>
                    <a:pt x="8432561" y="880513"/>
                  </a:cubicBezTo>
                  <a:cubicBezTo>
                    <a:pt x="8444518" y="893841"/>
                    <a:pt x="8462935" y="874208"/>
                    <a:pt x="8477199" y="929103"/>
                  </a:cubicBezTo>
                  <a:cubicBezTo>
                    <a:pt x="8287631" y="977974"/>
                    <a:pt x="7523562" y="1192837"/>
                    <a:pt x="7295156" y="1173736"/>
                  </a:cubicBezTo>
                  <a:cubicBezTo>
                    <a:pt x="7066750" y="1154635"/>
                    <a:pt x="7142780" y="995964"/>
                    <a:pt x="7106764" y="814498"/>
                  </a:cubicBezTo>
                  <a:cubicBezTo>
                    <a:pt x="7056895" y="565156"/>
                    <a:pt x="6955887" y="282106"/>
                    <a:pt x="6708739" y="275180"/>
                  </a:cubicBezTo>
                  <a:lnTo>
                    <a:pt x="6697657" y="275180"/>
                  </a:lnTo>
                  <a:cubicBezTo>
                    <a:pt x="6361044" y="275180"/>
                    <a:pt x="6029511" y="624259"/>
                    <a:pt x="5808796" y="855594"/>
                  </a:cubicBezTo>
                  <a:cubicBezTo>
                    <a:pt x="5759852" y="906848"/>
                    <a:pt x="5717832" y="951175"/>
                    <a:pt x="5680431" y="987191"/>
                  </a:cubicBezTo>
                  <a:cubicBezTo>
                    <a:pt x="5633795" y="1031519"/>
                    <a:pt x="5577001" y="1094316"/>
                    <a:pt x="5510509" y="1166348"/>
                  </a:cubicBezTo>
                  <a:cubicBezTo>
                    <a:pt x="5397843" y="1289634"/>
                    <a:pt x="5257472" y="1442934"/>
                    <a:pt x="5121257" y="1556985"/>
                  </a:cubicBezTo>
                  <a:cubicBezTo>
                    <a:pt x="4978116" y="1676115"/>
                    <a:pt x="4860833" y="1734757"/>
                    <a:pt x="4763866" y="1734757"/>
                  </a:cubicBezTo>
                  <a:cubicBezTo>
                    <a:pt x="4749090" y="1734757"/>
                    <a:pt x="4734776" y="1733371"/>
                    <a:pt x="4720924" y="1730601"/>
                  </a:cubicBezTo>
                  <a:cubicBezTo>
                    <a:pt x="4585633" y="1703820"/>
                    <a:pt x="4538997" y="1550059"/>
                    <a:pt x="4489128" y="1387063"/>
                  </a:cubicBezTo>
                  <a:cubicBezTo>
                    <a:pt x="4442954" y="1236072"/>
                    <a:pt x="4418813" y="1081958"/>
                    <a:pt x="4263335" y="977494"/>
                  </a:cubicBezTo>
                  <a:cubicBezTo>
                    <a:pt x="4109169" y="873912"/>
                    <a:pt x="3780422" y="954745"/>
                    <a:pt x="3440333" y="1010362"/>
                  </a:cubicBezTo>
                  <a:cubicBezTo>
                    <a:pt x="3100245" y="1065979"/>
                    <a:pt x="2562688" y="1258131"/>
                    <a:pt x="2222804" y="1311196"/>
                  </a:cubicBezTo>
                  <a:cubicBezTo>
                    <a:pt x="979697" y="1513066"/>
                    <a:pt x="626734" y="1273713"/>
                    <a:pt x="116247" y="971172"/>
                  </a:cubicBezTo>
                  <a:cubicBezTo>
                    <a:pt x="6439" y="799723"/>
                    <a:pt x="-16420" y="690908"/>
                    <a:pt x="9979" y="496270"/>
                  </a:cubicBezTo>
                  <a:cubicBezTo>
                    <a:pt x="45556" y="289166"/>
                    <a:pt x="119774" y="165423"/>
                    <a:pt x="174672" y="0"/>
                  </a:cubicBezTo>
                  <a:lnTo>
                    <a:pt x="248669" y="55572"/>
                  </a:lnTo>
                  <a:cubicBezTo>
                    <a:pt x="180252" y="231475"/>
                    <a:pt x="-152870" y="651658"/>
                    <a:pt x="313900" y="944502"/>
                  </a:cubicBezTo>
                  <a:cubicBezTo>
                    <a:pt x="581322" y="1112278"/>
                    <a:pt x="1112430" y="1259723"/>
                    <a:pt x="1735499" y="1229124"/>
                  </a:cubicBezTo>
                  <a:cubicBezTo>
                    <a:pt x="2358568" y="1198525"/>
                    <a:pt x="3585878" y="748472"/>
                    <a:pt x="4052317" y="760908"/>
                  </a:cubicBezTo>
                  <a:cubicBezTo>
                    <a:pt x="4518756" y="773344"/>
                    <a:pt x="4444040" y="1108986"/>
                    <a:pt x="4534135" y="1303743"/>
                  </a:cubicBezTo>
                  <a:cubicBezTo>
                    <a:pt x="4613736" y="1475815"/>
                    <a:pt x="4613163" y="1689202"/>
                    <a:pt x="4824736" y="1596007"/>
                  </a:cubicBezTo>
                  <a:cubicBezTo>
                    <a:pt x="5036309" y="1502812"/>
                    <a:pt x="5331566" y="1213294"/>
                    <a:pt x="5803572" y="744571"/>
                  </a:cubicBezTo>
                  <a:cubicBezTo>
                    <a:pt x="6030751" y="505386"/>
                    <a:pt x="6334725" y="214691"/>
                    <a:pt x="6697195" y="21469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7072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F22A7F03-F3AA-46A2-8427-67785E38DD35}"/>
              </a:ext>
            </a:extLst>
          </p:cNvPr>
          <p:cNvSpPr/>
          <p:nvPr userDrawn="1"/>
        </p:nvSpPr>
        <p:spPr>
          <a:xfrm>
            <a:off x="1536717" y="586353"/>
            <a:ext cx="7697818" cy="4694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0A9B5A12-9FE3-4BF4-BCA3-DE13349AE2A7}"/>
              </a:ext>
            </a:extLst>
          </p:cNvPr>
          <p:cNvSpPr/>
          <p:nvPr userDrawn="1"/>
        </p:nvSpPr>
        <p:spPr>
          <a:xfrm>
            <a:off x="1536717" y="586353"/>
            <a:ext cx="7697818" cy="4694206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70">
            <a:extLst>
              <a:ext uri="{FF2B5EF4-FFF2-40B4-BE49-F238E27FC236}">
                <a16:creationId xmlns:a16="http://schemas.microsoft.com/office/drawing/2014/main" xmlns="" id="{0E7A2DE7-B0EB-4D89-B51F-B339A80D12A3}"/>
              </a:ext>
            </a:extLst>
          </p:cNvPr>
          <p:cNvGrpSpPr/>
          <p:nvPr userDrawn="1"/>
        </p:nvGrpSpPr>
        <p:grpSpPr>
          <a:xfrm flipH="1">
            <a:off x="344152" y="5036080"/>
            <a:ext cx="1731984" cy="1655955"/>
            <a:chOff x="6551111" y="-143747"/>
            <a:chExt cx="4379433" cy="4187188"/>
          </a:xfrm>
          <a:solidFill>
            <a:schemeClr val="accent2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F094A0EA-32C2-4FCE-9CEF-D07F4E663EC5}"/>
                </a:ext>
              </a:extLst>
            </p:cNvPr>
            <p:cNvSpPr/>
            <p:nvPr/>
          </p:nvSpPr>
          <p:spPr>
            <a:xfrm>
              <a:off x="6551033" y="-144216"/>
              <a:ext cx="4374744" cy="4187188"/>
            </a:xfrm>
            <a:custGeom>
              <a:avLst/>
              <a:gdLst>
                <a:gd name="connsiteX0" fmla="*/ 4372947 w 4374744"/>
                <a:gd name="connsiteY0" fmla="*/ 105969 h 4187188"/>
                <a:gd name="connsiteX1" fmla="*/ 4269791 w 4374744"/>
                <a:gd name="connsiteY1" fmla="*/ 4220 h 4187188"/>
                <a:gd name="connsiteX2" fmla="*/ 4260413 w 4374744"/>
                <a:gd name="connsiteY2" fmla="*/ 0 h 4187188"/>
                <a:gd name="connsiteX3" fmla="*/ 4246816 w 4374744"/>
                <a:gd name="connsiteY3" fmla="*/ 0 h 4187188"/>
                <a:gd name="connsiteX4" fmla="*/ 4237438 w 4374744"/>
                <a:gd name="connsiteY4" fmla="*/ 3751 h 4187188"/>
                <a:gd name="connsiteX5" fmla="*/ 4002055 w 4374744"/>
                <a:gd name="connsiteY5" fmla="*/ 42669 h 4187188"/>
                <a:gd name="connsiteX6" fmla="*/ 3580523 w 4374744"/>
                <a:gd name="connsiteY6" fmla="*/ 114409 h 4187188"/>
                <a:gd name="connsiteX7" fmla="*/ 3459080 w 4374744"/>
                <a:gd name="connsiteY7" fmla="*/ 214283 h 4187188"/>
                <a:gd name="connsiteX8" fmla="*/ 3323102 w 4374744"/>
                <a:gd name="connsiteY8" fmla="*/ 564075 h 4187188"/>
                <a:gd name="connsiteX9" fmla="*/ 3163210 w 4374744"/>
                <a:gd name="connsiteY9" fmla="*/ 974354 h 4187188"/>
                <a:gd name="connsiteX10" fmla="*/ 3134608 w 4374744"/>
                <a:gd name="connsiteY10" fmla="*/ 994047 h 4187188"/>
                <a:gd name="connsiteX11" fmla="*/ 2924546 w 4374744"/>
                <a:gd name="connsiteY11" fmla="*/ 999674 h 4187188"/>
                <a:gd name="connsiteX12" fmla="*/ 2637585 w 4374744"/>
                <a:gd name="connsiteY12" fmla="*/ 1006707 h 4187188"/>
                <a:gd name="connsiteX13" fmla="*/ 2377820 w 4374744"/>
                <a:gd name="connsiteY13" fmla="*/ 1013271 h 4187188"/>
                <a:gd name="connsiteX14" fmla="*/ 2087108 w 4374744"/>
                <a:gd name="connsiteY14" fmla="*/ 1020305 h 4187188"/>
                <a:gd name="connsiteX15" fmla="*/ 1827343 w 4374744"/>
                <a:gd name="connsiteY15" fmla="*/ 1026869 h 4187188"/>
                <a:gd name="connsiteX16" fmla="*/ 1538507 w 4374744"/>
                <a:gd name="connsiteY16" fmla="*/ 1033903 h 4187188"/>
                <a:gd name="connsiteX17" fmla="*/ 1278741 w 4374744"/>
                <a:gd name="connsiteY17" fmla="*/ 1040467 h 4187188"/>
                <a:gd name="connsiteX18" fmla="*/ 989905 w 4374744"/>
                <a:gd name="connsiteY18" fmla="*/ 1047500 h 4187188"/>
                <a:gd name="connsiteX19" fmla="*/ 728264 w 4374744"/>
                <a:gd name="connsiteY19" fmla="*/ 1054065 h 4187188"/>
                <a:gd name="connsiteX20" fmla="*/ 439428 w 4374744"/>
                <a:gd name="connsiteY20" fmla="*/ 1061098 h 4187188"/>
                <a:gd name="connsiteX21" fmla="*/ 114487 w 4374744"/>
                <a:gd name="connsiteY21" fmla="*/ 1069069 h 4187188"/>
                <a:gd name="connsiteX22" fmla="*/ 78 w 4374744"/>
                <a:gd name="connsiteY22" fmla="*/ 1193794 h 4187188"/>
                <a:gd name="connsiteX23" fmla="*/ 20240 w 4374744"/>
                <a:gd name="connsiteY23" fmla="*/ 1371503 h 4187188"/>
                <a:gd name="connsiteX24" fmla="*/ 43216 w 4374744"/>
                <a:gd name="connsiteY24" fmla="*/ 1559059 h 4187188"/>
                <a:gd name="connsiteX25" fmla="*/ 61503 w 4374744"/>
                <a:gd name="connsiteY25" fmla="*/ 1711449 h 4187188"/>
                <a:gd name="connsiteX26" fmla="*/ 84478 w 4374744"/>
                <a:gd name="connsiteY26" fmla="*/ 1897598 h 4187188"/>
                <a:gd name="connsiteX27" fmla="*/ 102296 w 4374744"/>
                <a:gd name="connsiteY27" fmla="*/ 2049987 h 4187188"/>
                <a:gd name="connsiteX28" fmla="*/ 125272 w 4374744"/>
                <a:gd name="connsiteY28" fmla="*/ 2236137 h 4187188"/>
                <a:gd name="connsiteX29" fmla="*/ 143090 w 4374744"/>
                <a:gd name="connsiteY29" fmla="*/ 2390402 h 4187188"/>
                <a:gd name="connsiteX30" fmla="*/ 166065 w 4374744"/>
                <a:gd name="connsiteY30" fmla="*/ 2579833 h 4187188"/>
                <a:gd name="connsiteX31" fmla="*/ 269221 w 4374744"/>
                <a:gd name="connsiteY31" fmla="*/ 2696587 h 4187188"/>
                <a:gd name="connsiteX32" fmla="*/ 365812 w 4374744"/>
                <a:gd name="connsiteY32" fmla="*/ 2705965 h 4187188"/>
                <a:gd name="connsiteX33" fmla="*/ 515388 w 4374744"/>
                <a:gd name="connsiteY33" fmla="*/ 2717218 h 4187188"/>
                <a:gd name="connsiteX34" fmla="*/ 712791 w 4374744"/>
                <a:gd name="connsiteY34" fmla="*/ 2733160 h 4187188"/>
                <a:gd name="connsiteX35" fmla="*/ 859085 w 4374744"/>
                <a:gd name="connsiteY35" fmla="*/ 2744414 h 4187188"/>
                <a:gd name="connsiteX36" fmla="*/ 1057894 w 4374744"/>
                <a:gd name="connsiteY36" fmla="*/ 2760825 h 4187188"/>
                <a:gd name="connsiteX37" fmla="*/ 1202312 w 4374744"/>
                <a:gd name="connsiteY37" fmla="*/ 2772078 h 4187188"/>
                <a:gd name="connsiteX38" fmla="*/ 1402997 w 4374744"/>
                <a:gd name="connsiteY38" fmla="*/ 2788489 h 4187188"/>
                <a:gd name="connsiteX39" fmla="*/ 1547415 w 4374744"/>
                <a:gd name="connsiteY39" fmla="*/ 2799743 h 4187188"/>
                <a:gd name="connsiteX40" fmla="*/ 1702149 w 4374744"/>
                <a:gd name="connsiteY40" fmla="*/ 2812403 h 4187188"/>
                <a:gd name="connsiteX41" fmla="*/ 1850318 w 4374744"/>
                <a:gd name="connsiteY41" fmla="*/ 2824125 h 4187188"/>
                <a:gd name="connsiteX42" fmla="*/ 2040688 w 4374744"/>
                <a:gd name="connsiteY42" fmla="*/ 2840067 h 4187188"/>
                <a:gd name="connsiteX43" fmla="*/ 2192139 w 4374744"/>
                <a:gd name="connsiteY43" fmla="*/ 2851320 h 4187188"/>
                <a:gd name="connsiteX44" fmla="*/ 2397982 w 4374744"/>
                <a:gd name="connsiteY44" fmla="*/ 2868200 h 4187188"/>
                <a:gd name="connsiteX45" fmla="*/ 2459407 w 4374744"/>
                <a:gd name="connsiteY45" fmla="*/ 2882736 h 4187188"/>
                <a:gd name="connsiteX46" fmla="*/ 2881408 w 4374744"/>
                <a:gd name="connsiteY46" fmla="*/ 3214241 h 4187188"/>
                <a:gd name="connsiteX47" fmla="*/ 2966746 w 4374744"/>
                <a:gd name="connsiteY47" fmla="*/ 3345999 h 4187188"/>
                <a:gd name="connsiteX48" fmla="*/ 2887034 w 4374744"/>
                <a:gd name="connsiteY48" fmla="*/ 3471193 h 4187188"/>
                <a:gd name="connsiteX49" fmla="*/ 2783410 w 4374744"/>
                <a:gd name="connsiteY49" fmla="*/ 3477757 h 4187188"/>
                <a:gd name="connsiteX50" fmla="*/ 1632285 w 4374744"/>
                <a:gd name="connsiteY50" fmla="*/ 3481509 h 4187188"/>
                <a:gd name="connsiteX51" fmla="*/ 568373 w 4374744"/>
                <a:gd name="connsiteY51" fmla="*/ 3484322 h 4187188"/>
                <a:gd name="connsiteX52" fmla="*/ 212485 w 4374744"/>
                <a:gd name="connsiteY52" fmla="*/ 3485729 h 4187188"/>
                <a:gd name="connsiteX53" fmla="*/ 172161 w 4374744"/>
                <a:gd name="connsiteY53" fmla="*/ 3489949 h 4187188"/>
                <a:gd name="connsiteX54" fmla="*/ 83541 w 4374744"/>
                <a:gd name="connsiteY54" fmla="*/ 3612798 h 4187188"/>
                <a:gd name="connsiteX55" fmla="*/ 194668 w 4374744"/>
                <a:gd name="connsiteY55" fmla="*/ 3726269 h 4187188"/>
                <a:gd name="connsiteX56" fmla="*/ 374252 w 4374744"/>
                <a:gd name="connsiteY56" fmla="*/ 3727207 h 4187188"/>
                <a:gd name="connsiteX57" fmla="*/ 393008 w 4374744"/>
                <a:gd name="connsiteY57" fmla="*/ 3728614 h 4187188"/>
                <a:gd name="connsiteX58" fmla="*/ 283288 w 4374744"/>
                <a:gd name="connsiteY58" fmla="*/ 3905385 h 4187188"/>
                <a:gd name="connsiteX59" fmla="*/ 340961 w 4374744"/>
                <a:gd name="connsiteY59" fmla="*/ 4103726 h 4187188"/>
                <a:gd name="connsiteX60" fmla="*/ 670122 w 4374744"/>
                <a:gd name="connsiteY60" fmla="*/ 4146395 h 4187188"/>
                <a:gd name="connsiteX61" fmla="*/ 771402 w 4374744"/>
                <a:gd name="connsiteY61" fmla="*/ 3995412 h 4187188"/>
                <a:gd name="connsiteX62" fmla="*/ 661682 w 4374744"/>
                <a:gd name="connsiteY62" fmla="*/ 3730020 h 4187188"/>
                <a:gd name="connsiteX63" fmla="*/ 664964 w 4374744"/>
                <a:gd name="connsiteY63" fmla="*/ 3727207 h 4187188"/>
                <a:gd name="connsiteX64" fmla="*/ 2785285 w 4374744"/>
                <a:gd name="connsiteY64" fmla="*/ 3721111 h 4187188"/>
                <a:gd name="connsiteX65" fmla="*/ 2787630 w 4374744"/>
                <a:gd name="connsiteY65" fmla="*/ 3725800 h 4187188"/>
                <a:gd name="connsiteX66" fmla="*/ 2662436 w 4374744"/>
                <a:gd name="connsiteY66" fmla="*/ 3926485 h 4187188"/>
                <a:gd name="connsiteX67" fmla="*/ 2762309 w 4374744"/>
                <a:gd name="connsiteY67" fmla="*/ 4141706 h 4187188"/>
                <a:gd name="connsiteX68" fmla="*/ 3117259 w 4374744"/>
                <a:gd name="connsiteY68" fmla="*/ 4080750 h 4187188"/>
                <a:gd name="connsiteX69" fmla="*/ 3153364 w 4374744"/>
                <a:gd name="connsiteY69" fmla="*/ 3888505 h 4187188"/>
                <a:gd name="connsiteX70" fmla="*/ 2962526 w 4374744"/>
                <a:gd name="connsiteY70" fmla="*/ 3697667 h 4187188"/>
                <a:gd name="connsiteX71" fmla="*/ 2976592 w 4374744"/>
                <a:gd name="connsiteY71" fmla="*/ 3689696 h 4187188"/>
                <a:gd name="connsiteX72" fmla="*/ 3152426 w 4374744"/>
                <a:gd name="connsiteY72" fmla="*/ 3549029 h 4187188"/>
                <a:gd name="connsiteX73" fmla="*/ 3204004 w 4374744"/>
                <a:gd name="connsiteY73" fmla="*/ 3449624 h 4187188"/>
                <a:gd name="connsiteX74" fmla="*/ 3190875 w 4374744"/>
                <a:gd name="connsiteY74" fmla="*/ 3240030 h 4187188"/>
                <a:gd name="connsiteX75" fmla="*/ 3010352 w 4374744"/>
                <a:gd name="connsiteY75" fmla="*/ 3006992 h 4187188"/>
                <a:gd name="connsiteX76" fmla="*/ 2735583 w 4374744"/>
                <a:gd name="connsiteY76" fmla="*/ 2792240 h 4187188"/>
                <a:gd name="connsiteX77" fmla="*/ 2727612 w 4374744"/>
                <a:gd name="connsiteY77" fmla="*/ 2759418 h 4187188"/>
                <a:gd name="connsiteX78" fmla="*/ 2910479 w 4374744"/>
                <a:gd name="connsiteY78" fmla="*/ 2292403 h 4187188"/>
                <a:gd name="connsiteX79" fmla="*/ 3479242 w 4374744"/>
                <a:gd name="connsiteY79" fmla="*/ 836500 h 4187188"/>
                <a:gd name="connsiteX80" fmla="*/ 3662110 w 4374744"/>
                <a:gd name="connsiteY80" fmla="*/ 363859 h 4187188"/>
                <a:gd name="connsiteX81" fmla="*/ 3686023 w 4374744"/>
                <a:gd name="connsiteY81" fmla="*/ 344165 h 4187188"/>
                <a:gd name="connsiteX82" fmla="*/ 3870766 w 4374744"/>
                <a:gd name="connsiteY82" fmla="*/ 313219 h 4187188"/>
                <a:gd name="connsiteX83" fmla="*/ 4266978 w 4374744"/>
                <a:gd name="connsiteY83" fmla="*/ 245698 h 4187188"/>
                <a:gd name="connsiteX84" fmla="*/ 4371540 w 4374744"/>
                <a:gd name="connsiteY84" fmla="*/ 148169 h 4187188"/>
                <a:gd name="connsiteX85" fmla="*/ 4376698 w 4374744"/>
                <a:gd name="connsiteY85" fmla="*/ 130351 h 4187188"/>
                <a:gd name="connsiteX86" fmla="*/ 4376698 w 4374744"/>
                <a:gd name="connsiteY86" fmla="*/ 113471 h 4187188"/>
                <a:gd name="connsiteX87" fmla="*/ 4372947 w 4374744"/>
                <a:gd name="connsiteY87" fmla="*/ 105969 h 4187188"/>
                <a:gd name="connsiteX88" fmla="*/ 626046 w 4374744"/>
                <a:gd name="connsiteY88" fmla="*/ 1260377 h 4187188"/>
                <a:gd name="connsiteX89" fmla="*/ 645740 w 4374744"/>
                <a:gd name="connsiteY89" fmla="*/ 1240683 h 4187188"/>
                <a:gd name="connsiteX90" fmla="*/ 958489 w 4374744"/>
                <a:gd name="connsiteY90" fmla="*/ 1234119 h 4187188"/>
                <a:gd name="connsiteX91" fmla="*/ 1038670 w 4374744"/>
                <a:gd name="connsiteY91" fmla="*/ 1230836 h 4187188"/>
                <a:gd name="connsiteX92" fmla="*/ 1052736 w 4374744"/>
                <a:gd name="connsiteY92" fmla="*/ 1244434 h 4187188"/>
                <a:gd name="connsiteX93" fmla="*/ 1052736 w 4374744"/>
                <a:gd name="connsiteY93" fmla="*/ 1618608 h 4187188"/>
                <a:gd name="connsiteX94" fmla="*/ 1033981 w 4374744"/>
                <a:gd name="connsiteY94" fmla="*/ 1633613 h 4187188"/>
                <a:gd name="connsiteX95" fmla="*/ 838923 w 4374744"/>
                <a:gd name="connsiteY95" fmla="*/ 1633613 h 4187188"/>
                <a:gd name="connsiteX96" fmla="*/ 645740 w 4374744"/>
                <a:gd name="connsiteY96" fmla="*/ 1634082 h 4187188"/>
                <a:gd name="connsiteX97" fmla="*/ 626046 w 4374744"/>
                <a:gd name="connsiteY97" fmla="*/ 1614389 h 4187188"/>
                <a:gd name="connsiteX98" fmla="*/ 626046 w 4374744"/>
                <a:gd name="connsiteY98" fmla="*/ 1260377 h 4187188"/>
                <a:gd name="connsiteX99" fmla="*/ 287039 w 4374744"/>
                <a:gd name="connsiteY99" fmla="*/ 2094532 h 4187188"/>
                <a:gd name="connsiteX100" fmla="*/ 249997 w 4374744"/>
                <a:gd name="connsiteY100" fmla="*/ 1786940 h 4187188"/>
                <a:gd name="connsiteX101" fmla="*/ 242494 w 4374744"/>
                <a:gd name="connsiteY101" fmla="*/ 1716606 h 4187188"/>
                <a:gd name="connsiteX102" fmla="*/ 264532 w 4374744"/>
                <a:gd name="connsiteY102" fmla="*/ 1714731 h 4187188"/>
                <a:gd name="connsiteX103" fmla="*/ 522891 w 4374744"/>
                <a:gd name="connsiteY103" fmla="*/ 1714731 h 4187188"/>
                <a:gd name="connsiteX104" fmla="*/ 545397 w 4374744"/>
                <a:gd name="connsiteY104" fmla="*/ 1738175 h 4187188"/>
                <a:gd name="connsiteX105" fmla="*/ 545397 w 4374744"/>
                <a:gd name="connsiteY105" fmla="*/ 2090312 h 4187188"/>
                <a:gd name="connsiteX106" fmla="*/ 522422 w 4374744"/>
                <a:gd name="connsiteY106" fmla="*/ 2112819 h 4187188"/>
                <a:gd name="connsiteX107" fmla="*/ 307201 w 4374744"/>
                <a:gd name="connsiteY107" fmla="*/ 2113288 h 4187188"/>
                <a:gd name="connsiteX108" fmla="*/ 287039 w 4374744"/>
                <a:gd name="connsiteY108" fmla="*/ 2094532 h 4187188"/>
                <a:gd name="connsiteX109" fmla="*/ 545397 w 4374744"/>
                <a:gd name="connsiteY109" fmla="*/ 2465424 h 4187188"/>
                <a:gd name="connsiteX110" fmla="*/ 526642 w 4374744"/>
                <a:gd name="connsiteY110" fmla="*/ 2481366 h 4187188"/>
                <a:gd name="connsiteX111" fmla="*/ 367219 w 4374744"/>
                <a:gd name="connsiteY111" fmla="*/ 2468237 h 4187188"/>
                <a:gd name="connsiteX112" fmla="*/ 363937 w 4374744"/>
                <a:gd name="connsiteY112" fmla="*/ 2468237 h 4187188"/>
                <a:gd name="connsiteX113" fmla="*/ 328301 w 4374744"/>
                <a:gd name="connsiteY113" fmla="*/ 2434477 h 4187188"/>
                <a:gd name="connsiteX114" fmla="*/ 301575 w 4374744"/>
                <a:gd name="connsiteY114" fmla="*/ 2209879 h 4187188"/>
                <a:gd name="connsiteX115" fmla="*/ 301575 w 4374744"/>
                <a:gd name="connsiteY115" fmla="*/ 2195812 h 4187188"/>
                <a:gd name="connsiteX116" fmla="*/ 384099 w 4374744"/>
                <a:gd name="connsiteY116" fmla="*/ 2195812 h 4187188"/>
                <a:gd name="connsiteX117" fmla="*/ 527580 w 4374744"/>
                <a:gd name="connsiteY117" fmla="*/ 2195343 h 4187188"/>
                <a:gd name="connsiteX118" fmla="*/ 545866 w 4374744"/>
                <a:gd name="connsiteY118" fmla="*/ 2212692 h 4187188"/>
                <a:gd name="connsiteX119" fmla="*/ 545397 w 4374744"/>
                <a:gd name="connsiteY119" fmla="*/ 2465424 h 4187188"/>
                <a:gd name="connsiteX120" fmla="*/ 545397 w 4374744"/>
                <a:gd name="connsiteY120" fmla="*/ 1439961 h 4187188"/>
                <a:gd name="connsiteX121" fmla="*/ 545866 w 4374744"/>
                <a:gd name="connsiteY121" fmla="*/ 1612513 h 4187188"/>
                <a:gd name="connsiteX122" fmla="*/ 524297 w 4374744"/>
                <a:gd name="connsiteY122" fmla="*/ 1634082 h 4187188"/>
                <a:gd name="connsiteX123" fmla="*/ 252341 w 4374744"/>
                <a:gd name="connsiteY123" fmla="*/ 1634082 h 4187188"/>
                <a:gd name="connsiteX124" fmla="*/ 228428 w 4374744"/>
                <a:gd name="connsiteY124" fmla="*/ 1611575 h 4187188"/>
                <a:gd name="connsiteX125" fmla="*/ 205452 w 4374744"/>
                <a:gd name="connsiteY125" fmla="*/ 1420737 h 4187188"/>
                <a:gd name="connsiteX126" fmla="*/ 188103 w 4374744"/>
                <a:gd name="connsiteY126" fmla="*/ 1273505 h 4187188"/>
                <a:gd name="connsiteX127" fmla="*/ 208265 w 4374744"/>
                <a:gd name="connsiteY127" fmla="*/ 1251468 h 4187188"/>
                <a:gd name="connsiteX128" fmla="*/ 524297 w 4374744"/>
                <a:gd name="connsiteY128" fmla="*/ 1243965 h 4187188"/>
                <a:gd name="connsiteX129" fmla="*/ 545397 w 4374744"/>
                <a:gd name="connsiteY129" fmla="*/ 1265065 h 4187188"/>
                <a:gd name="connsiteX130" fmla="*/ 545397 w 4374744"/>
                <a:gd name="connsiteY130" fmla="*/ 1439961 h 4187188"/>
                <a:gd name="connsiteX131" fmla="*/ 1052736 w 4374744"/>
                <a:gd name="connsiteY131" fmla="*/ 2504811 h 4187188"/>
                <a:gd name="connsiteX132" fmla="*/ 1033512 w 4374744"/>
                <a:gd name="connsiteY132" fmla="*/ 2520753 h 4187188"/>
                <a:gd name="connsiteX133" fmla="*/ 882060 w 4374744"/>
                <a:gd name="connsiteY133" fmla="*/ 2509499 h 4187188"/>
                <a:gd name="connsiteX134" fmla="*/ 690284 w 4374744"/>
                <a:gd name="connsiteY134" fmla="*/ 2493088 h 4187188"/>
                <a:gd name="connsiteX135" fmla="*/ 646209 w 4374744"/>
                <a:gd name="connsiteY135" fmla="*/ 2489806 h 4187188"/>
                <a:gd name="connsiteX136" fmla="*/ 626046 w 4374744"/>
                <a:gd name="connsiteY136" fmla="*/ 2466831 h 4187188"/>
                <a:gd name="connsiteX137" fmla="*/ 626046 w 4374744"/>
                <a:gd name="connsiteY137" fmla="*/ 2239419 h 4187188"/>
                <a:gd name="connsiteX138" fmla="*/ 626046 w 4374744"/>
                <a:gd name="connsiteY138" fmla="*/ 2212223 h 4187188"/>
                <a:gd name="connsiteX139" fmla="*/ 642927 w 4374744"/>
                <a:gd name="connsiteY139" fmla="*/ 2195343 h 4187188"/>
                <a:gd name="connsiteX140" fmla="*/ 839391 w 4374744"/>
                <a:gd name="connsiteY140" fmla="*/ 2195812 h 4187188"/>
                <a:gd name="connsiteX141" fmla="*/ 1034450 w 4374744"/>
                <a:gd name="connsiteY141" fmla="*/ 2195343 h 4187188"/>
                <a:gd name="connsiteX142" fmla="*/ 1052268 w 4374744"/>
                <a:gd name="connsiteY142" fmla="*/ 2212223 h 4187188"/>
                <a:gd name="connsiteX143" fmla="*/ 1052736 w 4374744"/>
                <a:gd name="connsiteY143" fmla="*/ 2504811 h 4187188"/>
                <a:gd name="connsiteX144" fmla="*/ 1052736 w 4374744"/>
                <a:gd name="connsiteY144" fmla="*/ 2095470 h 4187188"/>
                <a:gd name="connsiteX145" fmla="*/ 1035387 w 4374744"/>
                <a:gd name="connsiteY145" fmla="*/ 2112819 h 4187188"/>
                <a:gd name="connsiteX146" fmla="*/ 840329 w 4374744"/>
                <a:gd name="connsiteY146" fmla="*/ 2112350 h 4187188"/>
                <a:gd name="connsiteX147" fmla="*/ 647147 w 4374744"/>
                <a:gd name="connsiteY147" fmla="*/ 2112819 h 4187188"/>
                <a:gd name="connsiteX148" fmla="*/ 626046 w 4374744"/>
                <a:gd name="connsiteY148" fmla="*/ 2093125 h 4187188"/>
                <a:gd name="connsiteX149" fmla="*/ 626046 w 4374744"/>
                <a:gd name="connsiteY149" fmla="*/ 1733955 h 4187188"/>
                <a:gd name="connsiteX150" fmla="*/ 645740 w 4374744"/>
                <a:gd name="connsiteY150" fmla="*/ 1714262 h 4187188"/>
                <a:gd name="connsiteX151" fmla="*/ 1033981 w 4374744"/>
                <a:gd name="connsiteY151" fmla="*/ 1714262 h 4187188"/>
                <a:gd name="connsiteX152" fmla="*/ 1052736 w 4374744"/>
                <a:gd name="connsiteY152" fmla="*/ 1733018 h 4187188"/>
                <a:gd name="connsiteX153" fmla="*/ 1052736 w 4374744"/>
                <a:gd name="connsiteY153" fmla="*/ 2095470 h 4187188"/>
                <a:gd name="connsiteX154" fmla="*/ 1135261 w 4374744"/>
                <a:gd name="connsiteY154" fmla="*/ 1246779 h 4187188"/>
                <a:gd name="connsiteX155" fmla="*/ 1154954 w 4374744"/>
                <a:gd name="connsiteY155" fmla="*/ 1227554 h 4187188"/>
                <a:gd name="connsiteX156" fmla="*/ 1363610 w 4374744"/>
                <a:gd name="connsiteY156" fmla="*/ 1223803 h 4187188"/>
                <a:gd name="connsiteX157" fmla="*/ 1532880 w 4374744"/>
                <a:gd name="connsiteY157" fmla="*/ 1217708 h 4187188"/>
                <a:gd name="connsiteX158" fmla="*/ 1559607 w 4374744"/>
                <a:gd name="connsiteY158" fmla="*/ 1242559 h 4187188"/>
                <a:gd name="connsiteX159" fmla="*/ 1560076 w 4374744"/>
                <a:gd name="connsiteY159" fmla="*/ 1613920 h 4187188"/>
                <a:gd name="connsiteX160" fmla="*/ 1539913 w 4374744"/>
                <a:gd name="connsiteY160" fmla="*/ 1634082 h 4187188"/>
                <a:gd name="connsiteX161" fmla="*/ 1348137 w 4374744"/>
                <a:gd name="connsiteY161" fmla="*/ 1633613 h 4187188"/>
                <a:gd name="connsiteX162" fmla="*/ 1154954 w 4374744"/>
                <a:gd name="connsiteY162" fmla="*/ 1634082 h 4187188"/>
                <a:gd name="connsiteX163" fmla="*/ 1135730 w 4374744"/>
                <a:gd name="connsiteY163" fmla="*/ 1614389 h 4187188"/>
                <a:gd name="connsiteX164" fmla="*/ 1135261 w 4374744"/>
                <a:gd name="connsiteY164" fmla="*/ 1246779 h 4187188"/>
                <a:gd name="connsiteX165" fmla="*/ 1558200 w 4374744"/>
                <a:gd name="connsiteY165" fmla="*/ 2562015 h 4187188"/>
                <a:gd name="connsiteX166" fmla="*/ 1474269 w 4374744"/>
                <a:gd name="connsiteY166" fmla="*/ 2556858 h 4187188"/>
                <a:gd name="connsiteX167" fmla="*/ 1367362 w 4374744"/>
                <a:gd name="connsiteY167" fmla="*/ 2547949 h 4187188"/>
                <a:gd name="connsiteX168" fmla="*/ 1146514 w 4374744"/>
                <a:gd name="connsiteY168" fmla="*/ 2530600 h 4187188"/>
                <a:gd name="connsiteX169" fmla="*/ 1135261 w 4374744"/>
                <a:gd name="connsiteY169" fmla="*/ 2515595 h 4187188"/>
                <a:gd name="connsiteX170" fmla="*/ 1135261 w 4374744"/>
                <a:gd name="connsiteY170" fmla="*/ 2406344 h 4187188"/>
                <a:gd name="connsiteX171" fmla="*/ 1135261 w 4374744"/>
                <a:gd name="connsiteY171" fmla="*/ 2213161 h 4187188"/>
                <a:gd name="connsiteX172" fmla="*/ 1149328 w 4374744"/>
                <a:gd name="connsiteY172" fmla="*/ 2195812 h 4187188"/>
                <a:gd name="connsiteX173" fmla="*/ 1549291 w 4374744"/>
                <a:gd name="connsiteY173" fmla="*/ 2196281 h 4187188"/>
                <a:gd name="connsiteX174" fmla="*/ 1558200 w 4374744"/>
                <a:gd name="connsiteY174" fmla="*/ 2197219 h 4187188"/>
                <a:gd name="connsiteX175" fmla="*/ 1558200 w 4374744"/>
                <a:gd name="connsiteY175" fmla="*/ 2562015 h 4187188"/>
                <a:gd name="connsiteX176" fmla="*/ 1540382 w 4374744"/>
                <a:gd name="connsiteY176" fmla="*/ 2113288 h 4187188"/>
                <a:gd name="connsiteX177" fmla="*/ 1154017 w 4374744"/>
                <a:gd name="connsiteY177" fmla="*/ 2113288 h 4187188"/>
                <a:gd name="connsiteX178" fmla="*/ 1135261 w 4374744"/>
                <a:gd name="connsiteY178" fmla="*/ 2095470 h 4187188"/>
                <a:gd name="connsiteX179" fmla="*/ 1135261 w 4374744"/>
                <a:gd name="connsiteY179" fmla="*/ 1733018 h 4187188"/>
                <a:gd name="connsiteX180" fmla="*/ 1152610 w 4374744"/>
                <a:gd name="connsiteY180" fmla="*/ 1715200 h 4187188"/>
                <a:gd name="connsiteX181" fmla="*/ 1542727 w 4374744"/>
                <a:gd name="connsiteY181" fmla="*/ 1715200 h 4187188"/>
                <a:gd name="connsiteX182" fmla="*/ 1559138 w 4374744"/>
                <a:gd name="connsiteY182" fmla="*/ 1717544 h 4187188"/>
                <a:gd name="connsiteX183" fmla="*/ 1559138 w 4374744"/>
                <a:gd name="connsiteY183" fmla="*/ 1735362 h 4187188"/>
                <a:gd name="connsiteX184" fmla="*/ 1559607 w 4374744"/>
                <a:gd name="connsiteY184" fmla="*/ 2094532 h 4187188"/>
                <a:gd name="connsiteX185" fmla="*/ 1540382 w 4374744"/>
                <a:gd name="connsiteY185" fmla="*/ 2113288 h 4187188"/>
                <a:gd name="connsiteX186" fmla="*/ 1641662 w 4374744"/>
                <a:gd name="connsiteY186" fmla="*/ 1733487 h 4187188"/>
                <a:gd name="connsiteX187" fmla="*/ 1660418 w 4374744"/>
                <a:gd name="connsiteY187" fmla="*/ 1714731 h 4187188"/>
                <a:gd name="connsiteX188" fmla="*/ 2050534 w 4374744"/>
                <a:gd name="connsiteY188" fmla="*/ 1714731 h 4187188"/>
                <a:gd name="connsiteX189" fmla="*/ 2068821 w 4374744"/>
                <a:gd name="connsiteY189" fmla="*/ 1733955 h 4187188"/>
                <a:gd name="connsiteX190" fmla="*/ 2068821 w 4374744"/>
                <a:gd name="connsiteY190" fmla="*/ 2095001 h 4187188"/>
                <a:gd name="connsiteX191" fmla="*/ 2050066 w 4374744"/>
                <a:gd name="connsiteY191" fmla="*/ 2113288 h 4187188"/>
                <a:gd name="connsiteX192" fmla="*/ 1855007 w 4374744"/>
                <a:gd name="connsiteY192" fmla="*/ 2112819 h 4187188"/>
                <a:gd name="connsiteX193" fmla="*/ 1661825 w 4374744"/>
                <a:gd name="connsiteY193" fmla="*/ 2113288 h 4187188"/>
                <a:gd name="connsiteX194" fmla="*/ 1641662 w 4374744"/>
                <a:gd name="connsiteY194" fmla="*/ 2094532 h 4187188"/>
                <a:gd name="connsiteX195" fmla="*/ 1641662 w 4374744"/>
                <a:gd name="connsiteY195" fmla="*/ 1733487 h 4187188"/>
                <a:gd name="connsiteX196" fmla="*/ 2049128 w 4374744"/>
                <a:gd name="connsiteY196" fmla="*/ 2602340 h 4187188"/>
                <a:gd name="connsiteX197" fmla="*/ 1894394 w 4374744"/>
                <a:gd name="connsiteY197" fmla="*/ 2589211 h 4187188"/>
                <a:gd name="connsiteX198" fmla="*/ 1753258 w 4374744"/>
                <a:gd name="connsiteY198" fmla="*/ 2577958 h 4187188"/>
                <a:gd name="connsiteX199" fmla="*/ 1654791 w 4374744"/>
                <a:gd name="connsiteY199" fmla="*/ 2570924 h 4187188"/>
                <a:gd name="connsiteX200" fmla="*/ 1642131 w 4374744"/>
                <a:gd name="connsiteY200" fmla="*/ 2551700 h 4187188"/>
                <a:gd name="connsiteX201" fmla="*/ 1642131 w 4374744"/>
                <a:gd name="connsiteY201" fmla="*/ 2350077 h 4187188"/>
                <a:gd name="connsiteX202" fmla="*/ 1641662 w 4374744"/>
                <a:gd name="connsiteY202" fmla="*/ 2215037 h 4187188"/>
                <a:gd name="connsiteX203" fmla="*/ 1660887 w 4374744"/>
                <a:gd name="connsiteY203" fmla="*/ 2195343 h 4187188"/>
                <a:gd name="connsiteX204" fmla="*/ 1855945 w 4374744"/>
                <a:gd name="connsiteY204" fmla="*/ 2195812 h 4187188"/>
                <a:gd name="connsiteX205" fmla="*/ 2049128 w 4374744"/>
                <a:gd name="connsiteY205" fmla="*/ 2195343 h 4187188"/>
                <a:gd name="connsiteX206" fmla="*/ 2068821 w 4374744"/>
                <a:gd name="connsiteY206" fmla="*/ 2214099 h 4187188"/>
                <a:gd name="connsiteX207" fmla="*/ 2068821 w 4374744"/>
                <a:gd name="connsiteY207" fmla="*/ 2583584 h 4187188"/>
                <a:gd name="connsiteX208" fmla="*/ 2049128 w 4374744"/>
                <a:gd name="connsiteY208" fmla="*/ 2602340 h 4187188"/>
                <a:gd name="connsiteX209" fmla="*/ 2048659 w 4374744"/>
                <a:gd name="connsiteY209" fmla="*/ 1634082 h 4187188"/>
                <a:gd name="connsiteX210" fmla="*/ 1662293 w 4374744"/>
                <a:gd name="connsiteY210" fmla="*/ 1634082 h 4187188"/>
                <a:gd name="connsiteX211" fmla="*/ 1642131 w 4374744"/>
                <a:gd name="connsiteY211" fmla="*/ 1613451 h 4187188"/>
                <a:gd name="connsiteX212" fmla="*/ 1642131 w 4374744"/>
                <a:gd name="connsiteY212" fmla="*/ 1235525 h 4187188"/>
                <a:gd name="connsiteX213" fmla="*/ 1662762 w 4374744"/>
                <a:gd name="connsiteY213" fmla="*/ 1214894 h 4187188"/>
                <a:gd name="connsiteX214" fmla="*/ 1799209 w 4374744"/>
                <a:gd name="connsiteY214" fmla="*/ 1211612 h 4187188"/>
                <a:gd name="connsiteX215" fmla="*/ 2055692 w 4374744"/>
                <a:gd name="connsiteY215" fmla="*/ 1205985 h 4187188"/>
                <a:gd name="connsiteX216" fmla="*/ 2068821 w 4374744"/>
                <a:gd name="connsiteY216" fmla="*/ 1222396 h 4187188"/>
                <a:gd name="connsiteX217" fmla="*/ 2068821 w 4374744"/>
                <a:gd name="connsiteY217" fmla="*/ 1420737 h 4187188"/>
                <a:gd name="connsiteX218" fmla="*/ 2069290 w 4374744"/>
                <a:gd name="connsiteY218" fmla="*/ 1613920 h 4187188"/>
                <a:gd name="connsiteX219" fmla="*/ 2048659 w 4374744"/>
                <a:gd name="connsiteY219" fmla="*/ 1634082 h 4187188"/>
                <a:gd name="connsiteX220" fmla="*/ 2575691 w 4374744"/>
                <a:gd name="connsiteY220" fmla="*/ 2092187 h 4187188"/>
                <a:gd name="connsiteX221" fmla="*/ 2555060 w 4374744"/>
                <a:gd name="connsiteY221" fmla="*/ 2113288 h 4187188"/>
                <a:gd name="connsiteX222" fmla="*/ 2171977 w 4374744"/>
                <a:gd name="connsiteY222" fmla="*/ 2112819 h 4187188"/>
                <a:gd name="connsiteX223" fmla="*/ 2153690 w 4374744"/>
                <a:gd name="connsiteY223" fmla="*/ 2112819 h 4187188"/>
                <a:gd name="connsiteX224" fmla="*/ 2153690 w 4374744"/>
                <a:gd name="connsiteY224" fmla="*/ 1717075 h 4187188"/>
                <a:gd name="connsiteX225" fmla="*/ 2575691 w 4374744"/>
                <a:gd name="connsiteY225" fmla="*/ 1717075 h 4187188"/>
                <a:gd name="connsiteX226" fmla="*/ 2575691 w 4374744"/>
                <a:gd name="connsiteY226" fmla="*/ 1734893 h 4187188"/>
                <a:gd name="connsiteX227" fmla="*/ 2575691 w 4374744"/>
                <a:gd name="connsiteY227" fmla="*/ 2092187 h 4187188"/>
                <a:gd name="connsiteX228" fmla="*/ 2151815 w 4374744"/>
                <a:gd name="connsiteY228" fmla="*/ 1215363 h 4187188"/>
                <a:gd name="connsiteX229" fmla="*/ 2152753 w 4374744"/>
                <a:gd name="connsiteY229" fmla="*/ 1204110 h 4187188"/>
                <a:gd name="connsiteX230" fmla="*/ 2281697 w 4374744"/>
                <a:gd name="connsiteY230" fmla="*/ 1200359 h 4187188"/>
                <a:gd name="connsiteX231" fmla="*/ 2555060 w 4374744"/>
                <a:gd name="connsiteY231" fmla="*/ 1193325 h 4187188"/>
                <a:gd name="connsiteX232" fmla="*/ 2576160 w 4374744"/>
                <a:gd name="connsiteY232" fmla="*/ 1213956 h 4187188"/>
                <a:gd name="connsiteX233" fmla="*/ 2576160 w 4374744"/>
                <a:gd name="connsiteY233" fmla="*/ 1613920 h 4187188"/>
                <a:gd name="connsiteX234" fmla="*/ 2555998 w 4374744"/>
                <a:gd name="connsiteY234" fmla="*/ 1634551 h 4187188"/>
                <a:gd name="connsiteX235" fmla="*/ 2171508 w 4374744"/>
                <a:gd name="connsiteY235" fmla="*/ 1634082 h 4187188"/>
                <a:gd name="connsiteX236" fmla="*/ 2151815 w 4374744"/>
                <a:gd name="connsiteY236" fmla="*/ 1618608 h 4187188"/>
                <a:gd name="connsiteX237" fmla="*/ 2151815 w 4374744"/>
                <a:gd name="connsiteY237" fmla="*/ 1215363 h 4187188"/>
                <a:gd name="connsiteX238" fmla="*/ 2575223 w 4374744"/>
                <a:gd name="connsiteY238" fmla="*/ 2425099 h 4187188"/>
                <a:gd name="connsiteX239" fmla="*/ 2571940 w 4374744"/>
                <a:gd name="connsiteY239" fmla="*/ 2446668 h 4187188"/>
                <a:gd name="connsiteX240" fmla="*/ 2499731 w 4374744"/>
                <a:gd name="connsiteY240" fmla="*/ 2632818 h 4187188"/>
                <a:gd name="connsiteX241" fmla="*/ 2496918 w 4374744"/>
                <a:gd name="connsiteY241" fmla="*/ 2638444 h 4187188"/>
                <a:gd name="connsiteX242" fmla="*/ 2300453 w 4374744"/>
                <a:gd name="connsiteY242" fmla="*/ 2622502 h 4187188"/>
                <a:gd name="connsiteX243" fmla="*/ 2167757 w 4374744"/>
                <a:gd name="connsiteY243" fmla="*/ 2612187 h 4187188"/>
                <a:gd name="connsiteX244" fmla="*/ 2151815 w 4374744"/>
                <a:gd name="connsiteY244" fmla="*/ 2595775 h 4187188"/>
                <a:gd name="connsiteX245" fmla="*/ 2152284 w 4374744"/>
                <a:gd name="connsiteY245" fmla="*/ 2209410 h 4187188"/>
                <a:gd name="connsiteX246" fmla="*/ 2153221 w 4374744"/>
                <a:gd name="connsiteY246" fmla="*/ 2196750 h 4187188"/>
                <a:gd name="connsiteX247" fmla="*/ 2172446 w 4374744"/>
                <a:gd name="connsiteY247" fmla="*/ 2195812 h 4187188"/>
                <a:gd name="connsiteX248" fmla="*/ 2555529 w 4374744"/>
                <a:gd name="connsiteY248" fmla="*/ 2195343 h 4187188"/>
                <a:gd name="connsiteX249" fmla="*/ 2576160 w 4374744"/>
                <a:gd name="connsiteY249" fmla="*/ 2216443 h 4187188"/>
                <a:gd name="connsiteX250" fmla="*/ 2575223 w 4374744"/>
                <a:gd name="connsiteY250" fmla="*/ 2425099 h 4187188"/>
                <a:gd name="connsiteX251" fmla="*/ 679500 w 4374744"/>
                <a:gd name="connsiteY251" fmla="*/ 3940083 h 4187188"/>
                <a:gd name="connsiteX252" fmla="*/ 529455 w 4374744"/>
                <a:gd name="connsiteY252" fmla="*/ 4090597 h 4187188"/>
                <a:gd name="connsiteX253" fmla="*/ 379410 w 4374744"/>
                <a:gd name="connsiteY253" fmla="*/ 3941490 h 4187188"/>
                <a:gd name="connsiteX254" fmla="*/ 528517 w 4374744"/>
                <a:gd name="connsiteY254" fmla="*/ 3790976 h 4187188"/>
                <a:gd name="connsiteX255" fmla="*/ 679500 w 4374744"/>
                <a:gd name="connsiteY255" fmla="*/ 3940083 h 4187188"/>
                <a:gd name="connsiteX256" fmla="*/ 3060992 w 4374744"/>
                <a:gd name="connsiteY256" fmla="*/ 3941021 h 4187188"/>
                <a:gd name="connsiteX257" fmla="*/ 2910010 w 4374744"/>
                <a:gd name="connsiteY257" fmla="*/ 4090128 h 4187188"/>
                <a:gd name="connsiteX258" fmla="*/ 2760434 w 4374744"/>
                <a:gd name="connsiteY258" fmla="*/ 3940083 h 4187188"/>
                <a:gd name="connsiteX259" fmla="*/ 2910948 w 4374744"/>
                <a:gd name="connsiteY259" fmla="*/ 3790507 h 4187188"/>
                <a:gd name="connsiteX260" fmla="*/ 3060992 w 4374744"/>
                <a:gd name="connsiteY260" fmla="*/ 3941021 h 4187188"/>
                <a:gd name="connsiteX261" fmla="*/ 2842021 w 4374744"/>
                <a:gd name="connsiteY261" fmla="*/ 1755056 h 4187188"/>
                <a:gd name="connsiteX262" fmla="*/ 2708856 w 4374744"/>
                <a:gd name="connsiteY262" fmla="*/ 2096407 h 4187188"/>
                <a:gd name="connsiteX263" fmla="*/ 2661967 w 4374744"/>
                <a:gd name="connsiteY263" fmla="*/ 2110943 h 4187188"/>
                <a:gd name="connsiteX264" fmla="*/ 2658216 w 4374744"/>
                <a:gd name="connsiteY264" fmla="*/ 2098752 h 4187188"/>
                <a:gd name="connsiteX265" fmla="*/ 2658685 w 4374744"/>
                <a:gd name="connsiteY265" fmla="*/ 1727860 h 4187188"/>
                <a:gd name="connsiteX266" fmla="*/ 2669469 w 4374744"/>
                <a:gd name="connsiteY266" fmla="*/ 1715200 h 4187188"/>
                <a:gd name="connsiteX267" fmla="*/ 2849054 w 4374744"/>
                <a:gd name="connsiteY267" fmla="*/ 1715200 h 4187188"/>
                <a:gd name="connsiteX268" fmla="*/ 2856557 w 4374744"/>
                <a:gd name="connsiteY268" fmla="*/ 1718013 h 4187188"/>
                <a:gd name="connsiteX269" fmla="*/ 2842021 w 4374744"/>
                <a:gd name="connsiteY269" fmla="*/ 1755056 h 4187188"/>
                <a:gd name="connsiteX270" fmla="*/ 3046457 w 4374744"/>
                <a:gd name="connsiteY270" fmla="*/ 1231774 h 4187188"/>
                <a:gd name="connsiteX271" fmla="*/ 2898757 w 4374744"/>
                <a:gd name="connsiteY271" fmla="*/ 1612044 h 4187188"/>
                <a:gd name="connsiteX272" fmla="*/ 2866872 w 4374744"/>
                <a:gd name="connsiteY272" fmla="*/ 1634551 h 4187188"/>
                <a:gd name="connsiteX273" fmla="*/ 2678847 w 4374744"/>
                <a:gd name="connsiteY273" fmla="*/ 1634551 h 4187188"/>
                <a:gd name="connsiteX274" fmla="*/ 2658216 w 4374744"/>
                <a:gd name="connsiteY274" fmla="*/ 1614389 h 4187188"/>
                <a:gd name="connsiteX275" fmla="*/ 2658216 w 4374744"/>
                <a:gd name="connsiteY275" fmla="*/ 1210674 h 4187188"/>
                <a:gd name="connsiteX276" fmla="*/ 2678378 w 4374744"/>
                <a:gd name="connsiteY276" fmla="*/ 1190043 h 4187188"/>
                <a:gd name="connsiteX277" fmla="*/ 3009884 w 4374744"/>
                <a:gd name="connsiteY277" fmla="*/ 1183010 h 4187188"/>
                <a:gd name="connsiteX278" fmla="*/ 3066619 w 4374744"/>
                <a:gd name="connsiteY278" fmla="*/ 1179727 h 4187188"/>
                <a:gd name="connsiteX279" fmla="*/ 3046457 w 4374744"/>
                <a:gd name="connsiteY279" fmla="*/ 1231774 h 41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374744" h="4187188">
                  <a:moveTo>
                    <a:pt x="4372947" y="105969"/>
                  </a:moveTo>
                  <a:cubicBezTo>
                    <a:pt x="4360756" y="49233"/>
                    <a:pt x="4326996" y="15004"/>
                    <a:pt x="4269791" y="4220"/>
                  </a:cubicBezTo>
                  <a:cubicBezTo>
                    <a:pt x="4266509" y="3751"/>
                    <a:pt x="4263696" y="1407"/>
                    <a:pt x="4260413" y="0"/>
                  </a:cubicBezTo>
                  <a:cubicBezTo>
                    <a:pt x="4255724" y="0"/>
                    <a:pt x="4251505" y="0"/>
                    <a:pt x="4246816" y="0"/>
                  </a:cubicBezTo>
                  <a:cubicBezTo>
                    <a:pt x="4243533" y="1407"/>
                    <a:pt x="4240720" y="3282"/>
                    <a:pt x="4237438" y="3751"/>
                  </a:cubicBezTo>
                  <a:cubicBezTo>
                    <a:pt x="4159133" y="16880"/>
                    <a:pt x="4080360" y="29071"/>
                    <a:pt x="4002055" y="42669"/>
                  </a:cubicBezTo>
                  <a:cubicBezTo>
                    <a:pt x="3861388" y="66582"/>
                    <a:pt x="3721190" y="91902"/>
                    <a:pt x="3580523" y="114409"/>
                  </a:cubicBezTo>
                  <a:cubicBezTo>
                    <a:pt x="3519098" y="124256"/>
                    <a:pt x="3480649" y="155671"/>
                    <a:pt x="3459080" y="214283"/>
                  </a:cubicBezTo>
                  <a:cubicBezTo>
                    <a:pt x="3415474" y="331505"/>
                    <a:pt x="3368585" y="447790"/>
                    <a:pt x="3323102" y="564075"/>
                  </a:cubicBezTo>
                  <a:cubicBezTo>
                    <a:pt x="3269649" y="700991"/>
                    <a:pt x="3216195" y="837438"/>
                    <a:pt x="3163210" y="974354"/>
                  </a:cubicBezTo>
                  <a:cubicBezTo>
                    <a:pt x="3157584" y="988889"/>
                    <a:pt x="3150551" y="993578"/>
                    <a:pt x="3134608" y="994047"/>
                  </a:cubicBezTo>
                  <a:cubicBezTo>
                    <a:pt x="3064744" y="994985"/>
                    <a:pt x="2994410" y="997798"/>
                    <a:pt x="2924546" y="999674"/>
                  </a:cubicBezTo>
                  <a:cubicBezTo>
                    <a:pt x="2828892" y="1002018"/>
                    <a:pt x="2733239" y="1004363"/>
                    <a:pt x="2637585" y="1006707"/>
                  </a:cubicBezTo>
                  <a:cubicBezTo>
                    <a:pt x="2550840" y="1009051"/>
                    <a:pt x="2464564" y="1010927"/>
                    <a:pt x="2377820" y="1013271"/>
                  </a:cubicBezTo>
                  <a:cubicBezTo>
                    <a:pt x="2280759" y="1015616"/>
                    <a:pt x="2184168" y="1017960"/>
                    <a:pt x="2087108" y="1020305"/>
                  </a:cubicBezTo>
                  <a:cubicBezTo>
                    <a:pt x="2000363" y="1022649"/>
                    <a:pt x="1914087" y="1024525"/>
                    <a:pt x="1827343" y="1026869"/>
                  </a:cubicBezTo>
                  <a:cubicBezTo>
                    <a:pt x="1731220" y="1029214"/>
                    <a:pt x="1634629" y="1031558"/>
                    <a:pt x="1538507" y="1033903"/>
                  </a:cubicBezTo>
                  <a:cubicBezTo>
                    <a:pt x="1451762" y="1036247"/>
                    <a:pt x="1365486" y="1038123"/>
                    <a:pt x="1278741" y="1040467"/>
                  </a:cubicBezTo>
                  <a:cubicBezTo>
                    <a:pt x="1182619" y="1042811"/>
                    <a:pt x="1086028" y="1045156"/>
                    <a:pt x="989905" y="1047500"/>
                  </a:cubicBezTo>
                  <a:cubicBezTo>
                    <a:pt x="902692" y="1049845"/>
                    <a:pt x="815478" y="1051720"/>
                    <a:pt x="728264" y="1054065"/>
                  </a:cubicBezTo>
                  <a:cubicBezTo>
                    <a:pt x="632142" y="1056409"/>
                    <a:pt x="535551" y="1058754"/>
                    <a:pt x="439428" y="1061098"/>
                  </a:cubicBezTo>
                  <a:cubicBezTo>
                    <a:pt x="331115" y="1063443"/>
                    <a:pt x="222801" y="1064849"/>
                    <a:pt x="114487" y="1069069"/>
                  </a:cubicBezTo>
                  <a:cubicBezTo>
                    <a:pt x="48374" y="1072352"/>
                    <a:pt x="-2266" y="1125336"/>
                    <a:pt x="78" y="1193794"/>
                  </a:cubicBezTo>
                  <a:cubicBezTo>
                    <a:pt x="1954" y="1253343"/>
                    <a:pt x="12738" y="1312423"/>
                    <a:pt x="20240" y="1371503"/>
                  </a:cubicBezTo>
                  <a:cubicBezTo>
                    <a:pt x="27743" y="1433866"/>
                    <a:pt x="35714" y="1496697"/>
                    <a:pt x="43216" y="1559059"/>
                  </a:cubicBezTo>
                  <a:cubicBezTo>
                    <a:pt x="49312" y="1609700"/>
                    <a:pt x="55407" y="1660809"/>
                    <a:pt x="61503" y="1711449"/>
                  </a:cubicBezTo>
                  <a:cubicBezTo>
                    <a:pt x="69005" y="1773342"/>
                    <a:pt x="76976" y="1835236"/>
                    <a:pt x="84478" y="1897598"/>
                  </a:cubicBezTo>
                  <a:cubicBezTo>
                    <a:pt x="90574" y="1948238"/>
                    <a:pt x="96201" y="1999347"/>
                    <a:pt x="102296" y="2049987"/>
                  </a:cubicBezTo>
                  <a:cubicBezTo>
                    <a:pt x="109798" y="2111881"/>
                    <a:pt x="117770" y="2173774"/>
                    <a:pt x="125272" y="2236137"/>
                  </a:cubicBezTo>
                  <a:cubicBezTo>
                    <a:pt x="131367" y="2287246"/>
                    <a:pt x="136994" y="2338824"/>
                    <a:pt x="143090" y="2390402"/>
                  </a:cubicBezTo>
                  <a:cubicBezTo>
                    <a:pt x="150592" y="2453702"/>
                    <a:pt x="159970" y="2516533"/>
                    <a:pt x="166065" y="2579833"/>
                  </a:cubicBezTo>
                  <a:cubicBezTo>
                    <a:pt x="172161" y="2640789"/>
                    <a:pt x="208734" y="2685802"/>
                    <a:pt x="269221" y="2696587"/>
                  </a:cubicBezTo>
                  <a:cubicBezTo>
                    <a:pt x="301106" y="2702213"/>
                    <a:pt x="333459" y="2703151"/>
                    <a:pt x="365812" y="2705965"/>
                  </a:cubicBezTo>
                  <a:cubicBezTo>
                    <a:pt x="415515" y="2710185"/>
                    <a:pt x="465686" y="2713467"/>
                    <a:pt x="515388" y="2717218"/>
                  </a:cubicBezTo>
                  <a:cubicBezTo>
                    <a:pt x="581033" y="2722376"/>
                    <a:pt x="646678" y="2728002"/>
                    <a:pt x="712791" y="2733160"/>
                  </a:cubicBezTo>
                  <a:cubicBezTo>
                    <a:pt x="761556" y="2736911"/>
                    <a:pt x="810320" y="2740662"/>
                    <a:pt x="859085" y="2744414"/>
                  </a:cubicBezTo>
                  <a:cubicBezTo>
                    <a:pt x="925198" y="2749571"/>
                    <a:pt x="991781" y="2755198"/>
                    <a:pt x="1057894" y="2760825"/>
                  </a:cubicBezTo>
                  <a:cubicBezTo>
                    <a:pt x="1106190" y="2764576"/>
                    <a:pt x="1154486" y="2767858"/>
                    <a:pt x="1202312" y="2772078"/>
                  </a:cubicBezTo>
                  <a:cubicBezTo>
                    <a:pt x="1269364" y="2777236"/>
                    <a:pt x="1335946" y="2782863"/>
                    <a:pt x="1402997" y="2788489"/>
                  </a:cubicBezTo>
                  <a:cubicBezTo>
                    <a:pt x="1451293" y="2792240"/>
                    <a:pt x="1499589" y="2795991"/>
                    <a:pt x="1547415" y="2799743"/>
                  </a:cubicBezTo>
                  <a:cubicBezTo>
                    <a:pt x="1598993" y="2803963"/>
                    <a:pt x="1650571" y="2808182"/>
                    <a:pt x="1702149" y="2812403"/>
                  </a:cubicBezTo>
                  <a:cubicBezTo>
                    <a:pt x="1751383" y="2816154"/>
                    <a:pt x="1800616" y="2819905"/>
                    <a:pt x="1850318" y="2824125"/>
                  </a:cubicBezTo>
                  <a:cubicBezTo>
                    <a:pt x="1913619" y="2829283"/>
                    <a:pt x="1977388" y="2834909"/>
                    <a:pt x="2040688" y="2840067"/>
                  </a:cubicBezTo>
                  <a:cubicBezTo>
                    <a:pt x="2091328" y="2844287"/>
                    <a:pt x="2141499" y="2847569"/>
                    <a:pt x="2192139" y="2851320"/>
                  </a:cubicBezTo>
                  <a:cubicBezTo>
                    <a:pt x="2260597" y="2856478"/>
                    <a:pt x="2329524" y="2861167"/>
                    <a:pt x="2397982" y="2868200"/>
                  </a:cubicBezTo>
                  <a:cubicBezTo>
                    <a:pt x="2418613" y="2870076"/>
                    <a:pt x="2439713" y="2867263"/>
                    <a:pt x="2459407" y="2882736"/>
                  </a:cubicBezTo>
                  <a:cubicBezTo>
                    <a:pt x="2599605" y="2993863"/>
                    <a:pt x="2740741" y="3104052"/>
                    <a:pt x="2881408" y="3214241"/>
                  </a:cubicBezTo>
                  <a:cubicBezTo>
                    <a:pt x="2925014" y="3248470"/>
                    <a:pt x="2955492" y="3290670"/>
                    <a:pt x="2966746" y="3345999"/>
                  </a:cubicBezTo>
                  <a:cubicBezTo>
                    <a:pt x="2979406" y="3407893"/>
                    <a:pt x="2948459" y="3459471"/>
                    <a:pt x="2887034" y="3471193"/>
                  </a:cubicBezTo>
                  <a:cubicBezTo>
                    <a:pt x="2853274" y="3477757"/>
                    <a:pt x="2818107" y="3477757"/>
                    <a:pt x="2783410" y="3477757"/>
                  </a:cubicBezTo>
                  <a:cubicBezTo>
                    <a:pt x="2399858" y="3479164"/>
                    <a:pt x="2015837" y="3480571"/>
                    <a:pt x="1632285" y="3481509"/>
                  </a:cubicBezTo>
                  <a:cubicBezTo>
                    <a:pt x="1277804" y="3482446"/>
                    <a:pt x="922854" y="3483384"/>
                    <a:pt x="568373" y="3484322"/>
                  </a:cubicBezTo>
                  <a:cubicBezTo>
                    <a:pt x="449744" y="3484791"/>
                    <a:pt x="331115" y="3485260"/>
                    <a:pt x="212485" y="3485729"/>
                  </a:cubicBezTo>
                  <a:cubicBezTo>
                    <a:pt x="198888" y="3485729"/>
                    <a:pt x="184821" y="3486198"/>
                    <a:pt x="172161" y="3489949"/>
                  </a:cubicBezTo>
                  <a:cubicBezTo>
                    <a:pt x="118239" y="3504015"/>
                    <a:pt x="77914" y="3560282"/>
                    <a:pt x="83541" y="3612798"/>
                  </a:cubicBezTo>
                  <a:cubicBezTo>
                    <a:pt x="90105" y="3676567"/>
                    <a:pt x="134650" y="3724394"/>
                    <a:pt x="194668" y="3726269"/>
                  </a:cubicBezTo>
                  <a:cubicBezTo>
                    <a:pt x="254686" y="3728614"/>
                    <a:pt x="314235" y="3726738"/>
                    <a:pt x="374252" y="3727207"/>
                  </a:cubicBezTo>
                  <a:cubicBezTo>
                    <a:pt x="380348" y="3727207"/>
                    <a:pt x="386913" y="3728145"/>
                    <a:pt x="393008" y="3728614"/>
                  </a:cubicBezTo>
                  <a:cubicBezTo>
                    <a:pt x="333459" y="3775034"/>
                    <a:pt x="294541" y="3831301"/>
                    <a:pt x="283288" y="3905385"/>
                  </a:cubicBezTo>
                  <a:cubicBezTo>
                    <a:pt x="272034" y="3980408"/>
                    <a:pt x="292197" y="4046990"/>
                    <a:pt x="340961" y="4103726"/>
                  </a:cubicBezTo>
                  <a:cubicBezTo>
                    <a:pt x="425361" y="4201255"/>
                    <a:pt x="568373" y="4218604"/>
                    <a:pt x="670122" y="4146395"/>
                  </a:cubicBezTo>
                  <a:cubicBezTo>
                    <a:pt x="722638" y="4108884"/>
                    <a:pt x="759211" y="4059181"/>
                    <a:pt x="771402" y="3995412"/>
                  </a:cubicBezTo>
                  <a:cubicBezTo>
                    <a:pt x="793440" y="3884285"/>
                    <a:pt x="752647" y="3796603"/>
                    <a:pt x="661682" y="3730020"/>
                  </a:cubicBezTo>
                  <a:cubicBezTo>
                    <a:pt x="662620" y="3729083"/>
                    <a:pt x="663558" y="3728145"/>
                    <a:pt x="664964" y="3727207"/>
                  </a:cubicBezTo>
                  <a:cubicBezTo>
                    <a:pt x="1371582" y="3725332"/>
                    <a:pt x="2078668" y="3722987"/>
                    <a:pt x="2785285" y="3721111"/>
                  </a:cubicBezTo>
                  <a:cubicBezTo>
                    <a:pt x="2786223" y="3722518"/>
                    <a:pt x="2786692" y="3724394"/>
                    <a:pt x="2787630" y="3725800"/>
                  </a:cubicBezTo>
                  <a:cubicBezTo>
                    <a:pt x="2713545" y="3772689"/>
                    <a:pt x="2668063" y="3838803"/>
                    <a:pt x="2662436" y="3926485"/>
                  </a:cubicBezTo>
                  <a:cubicBezTo>
                    <a:pt x="2656809" y="4014636"/>
                    <a:pt x="2691976" y="4087314"/>
                    <a:pt x="2762309" y="4141706"/>
                  </a:cubicBezTo>
                  <a:cubicBezTo>
                    <a:pt x="2873906" y="4227513"/>
                    <a:pt x="3037548" y="4198911"/>
                    <a:pt x="3117259" y="4080750"/>
                  </a:cubicBezTo>
                  <a:cubicBezTo>
                    <a:pt x="3157115" y="4021670"/>
                    <a:pt x="3169306" y="3956494"/>
                    <a:pt x="3153364" y="3888505"/>
                  </a:cubicBezTo>
                  <a:cubicBezTo>
                    <a:pt x="3129919" y="3788163"/>
                    <a:pt x="3063806" y="3726738"/>
                    <a:pt x="2962526" y="3697667"/>
                  </a:cubicBezTo>
                  <a:cubicBezTo>
                    <a:pt x="2969559" y="3693447"/>
                    <a:pt x="2972841" y="3691102"/>
                    <a:pt x="2976592" y="3689696"/>
                  </a:cubicBezTo>
                  <a:cubicBezTo>
                    <a:pt x="3049739" y="3661094"/>
                    <a:pt x="3109288" y="3614205"/>
                    <a:pt x="3152426" y="3549029"/>
                  </a:cubicBezTo>
                  <a:cubicBezTo>
                    <a:pt x="3173057" y="3518082"/>
                    <a:pt x="3194157" y="3484791"/>
                    <a:pt x="3204004" y="3449624"/>
                  </a:cubicBezTo>
                  <a:cubicBezTo>
                    <a:pt x="3222760" y="3379760"/>
                    <a:pt x="3215257" y="3308957"/>
                    <a:pt x="3190875" y="3240030"/>
                  </a:cubicBezTo>
                  <a:cubicBezTo>
                    <a:pt x="3156646" y="3142501"/>
                    <a:pt x="3090532" y="3069354"/>
                    <a:pt x="3010352" y="3006992"/>
                  </a:cubicBezTo>
                  <a:cubicBezTo>
                    <a:pt x="2918919" y="2935252"/>
                    <a:pt x="2827485" y="2863511"/>
                    <a:pt x="2735583" y="2792240"/>
                  </a:cubicBezTo>
                  <a:cubicBezTo>
                    <a:pt x="2722454" y="2782394"/>
                    <a:pt x="2721985" y="2773954"/>
                    <a:pt x="2727612" y="2759418"/>
                  </a:cubicBezTo>
                  <a:cubicBezTo>
                    <a:pt x="2789036" y="2603747"/>
                    <a:pt x="2849992" y="2448075"/>
                    <a:pt x="2910479" y="2292403"/>
                  </a:cubicBezTo>
                  <a:cubicBezTo>
                    <a:pt x="3099910" y="1807102"/>
                    <a:pt x="3289811" y="1321801"/>
                    <a:pt x="3479242" y="836500"/>
                  </a:cubicBezTo>
                  <a:cubicBezTo>
                    <a:pt x="3540198" y="677546"/>
                    <a:pt x="3601154" y="520937"/>
                    <a:pt x="3662110" y="363859"/>
                  </a:cubicBezTo>
                  <a:cubicBezTo>
                    <a:pt x="3666798" y="352136"/>
                    <a:pt x="3672425" y="346041"/>
                    <a:pt x="3686023" y="344165"/>
                  </a:cubicBezTo>
                  <a:cubicBezTo>
                    <a:pt x="3747916" y="334788"/>
                    <a:pt x="3809341" y="324003"/>
                    <a:pt x="3870766" y="313219"/>
                  </a:cubicBezTo>
                  <a:cubicBezTo>
                    <a:pt x="4002993" y="290712"/>
                    <a:pt x="4134751" y="267736"/>
                    <a:pt x="4266978" y="245698"/>
                  </a:cubicBezTo>
                  <a:cubicBezTo>
                    <a:pt x="4318556" y="237258"/>
                    <a:pt x="4360756" y="198809"/>
                    <a:pt x="4371540" y="148169"/>
                  </a:cubicBezTo>
                  <a:cubicBezTo>
                    <a:pt x="4372947" y="142074"/>
                    <a:pt x="4374823" y="136447"/>
                    <a:pt x="4376698" y="130351"/>
                  </a:cubicBezTo>
                  <a:cubicBezTo>
                    <a:pt x="4376698" y="124725"/>
                    <a:pt x="4376698" y="119098"/>
                    <a:pt x="4376698" y="113471"/>
                  </a:cubicBezTo>
                  <a:cubicBezTo>
                    <a:pt x="4375760" y="111127"/>
                    <a:pt x="4373416" y="108782"/>
                    <a:pt x="4372947" y="105969"/>
                  </a:cubicBezTo>
                  <a:close/>
                  <a:moveTo>
                    <a:pt x="626046" y="1260377"/>
                  </a:moveTo>
                  <a:cubicBezTo>
                    <a:pt x="626046" y="1245841"/>
                    <a:pt x="630266" y="1240683"/>
                    <a:pt x="645740" y="1240683"/>
                  </a:cubicBezTo>
                  <a:cubicBezTo>
                    <a:pt x="749833" y="1238808"/>
                    <a:pt x="853927" y="1236463"/>
                    <a:pt x="958489" y="1234119"/>
                  </a:cubicBezTo>
                  <a:cubicBezTo>
                    <a:pt x="985216" y="1233650"/>
                    <a:pt x="1011943" y="1232243"/>
                    <a:pt x="1038670" y="1230836"/>
                  </a:cubicBezTo>
                  <a:cubicBezTo>
                    <a:pt x="1048516" y="1230367"/>
                    <a:pt x="1052736" y="1234119"/>
                    <a:pt x="1052736" y="1244434"/>
                  </a:cubicBezTo>
                  <a:cubicBezTo>
                    <a:pt x="1052736" y="1369159"/>
                    <a:pt x="1052268" y="1493884"/>
                    <a:pt x="1052736" y="1618608"/>
                  </a:cubicBezTo>
                  <a:cubicBezTo>
                    <a:pt x="1052736" y="1633144"/>
                    <a:pt x="1044296" y="1633613"/>
                    <a:pt x="1033981" y="1633613"/>
                  </a:cubicBezTo>
                  <a:cubicBezTo>
                    <a:pt x="968805" y="1633613"/>
                    <a:pt x="904098" y="1633613"/>
                    <a:pt x="838923" y="1633613"/>
                  </a:cubicBezTo>
                  <a:cubicBezTo>
                    <a:pt x="774685" y="1633613"/>
                    <a:pt x="709978" y="1633144"/>
                    <a:pt x="645740" y="1634082"/>
                  </a:cubicBezTo>
                  <a:cubicBezTo>
                    <a:pt x="630735" y="1634082"/>
                    <a:pt x="626046" y="1629393"/>
                    <a:pt x="626046" y="1614389"/>
                  </a:cubicBezTo>
                  <a:cubicBezTo>
                    <a:pt x="626515" y="1496697"/>
                    <a:pt x="626515" y="1378537"/>
                    <a:pt x="626046" y="1260377"/>
                  </a:cubicBezTo>
                  <a:close/>
                  <a:moveTo>
                    <a:pt x="287039" y="2094532"/>
                  </a:moveTo>
                  <a:cubicBezTo>
                    <a:pt x="274848" y="1991845"/>
                    <a:pt x="262188" y="1889158"/>
                    <a:pt x="249997" y="1786940"/>
                  </a:cubicBezTo>
                  <a:cubicBezTo>
                    <a:pt x="247183" y="1763964"/>
                    <a:pt x="245308" y="1740989"/>
                    <a:pt x="242494" y="1716606"/>
                  </a:cubicBezTo>
                  <a:cubicBezTo>
                    <a:pt x="250934" y="1715669"/>
                    <a:pt x="257499" y="1714731"/>
                    <a:pt x="264532" y="1714731"/>
                  </a:cubicBezTo>
                  <a:cubicBezTo>
                    <a:pt x="350808" y="1714731"/>
                    <a:pt x="436615" y="1714731"/>
                    <a:pt x="522891" y="1714731"/>
                  </a:cubicBezTo>
                  <a:cubicBezTo>
                    <a:pt x="544928" y="1714731"/>
                    <a:pt x="545397" y="1715669"/>
                    <a:pt x="545397" y="1738175"/>
                  </a:cubicBezTo>
                  <a:cubicBezTo>
                    <a:pt x="545397" y="1855398"/>
                    <a:pt x="545397" y="1973089"/>
                    <a:pt x="545397" y="2090312"/>
                  </a:cubicBezTo>
                  <a:cubicBezTo>
                    <a:pt x="545397" y="2112819"/>
                    <a:pt x="545397" y="2112819"/>
                    <a:pt x="522422" y="2112819"/>
                  </a:cubicBezTo>
                  <a:cubicBezTo>
                    <a:pt x="450682" y="2112819"/>
                    <a:pt x="378941" y="2112350"/>
                    <a:pt x="307201" y="2113288"/>
                  </a:cubicBezTo>
                  <a:cubicBezTo>
                    <a:pt x="292666" y="2113288"/>
                    <a:pt x="288446" y="2107192"/>
                    <a:pt x="287039" y="2094532"/>
                  </a:cubicBezTo>
                  <a:close/>
                  <a:moveTo>
                    <a:pt x="545397" y="2465424"/>
                  </a:moveTo>
                  <a:cubicBezTo>
                    <a:pt x="545397" y="2479491"/>
                    <a:pt x="540240" y="2482773"/>
                    <a:pt x="526642" y="2481366"/>
                  </a:cubicBezTo>
                  <a:cubicBezTo>
                    <a:pt x="473657" y="2476677"/>
                    <a:pt x="420204" y="2472457"/>
                    <a:pt x="367219" y="2468237"/>
                  </a:cubicBezTo>
                  <a:cubicBezTo>
                    <a:pt x="366281" y="2468237"/>
                    <a:pt x="364875" y="2468237"/>
                    <a:pt x="363937" y="2468237"/>
                  </a:cubicBezTo>
                  <a:cubicBezTo>
                    <a:pt x="333459" y="2466831"/>
                    <a:pt x="332052" y="2464955"/>
                    <a:pt x="328301" y="2434477"/>
                  </a:cubicBezTo>
                  <a:cubicBezTo>
                    <a:pt x="319392" y="2359455"/>
                    <a:pt x="310483" y="2284432"/>
                    <a:pt x="301575" y="2209879"/>
                  </a:cubicBezTo>
                  <a:cubicBezTo>
                    <a:pt x="301106" y="2206128"/>
                    <a:pt x="301575" y="2201908"/>
                    <a:pt x="301575" y="2195812"/>
                  </a:cubicBezTo>
                  <a:cubicBezTo>
                    <a:pt x="330646" y="2195812"/>
                    <a:pt x="357372" y="2195812"/>
                    <a:pt x="384099" y="2195812"/>
                  </a:cubicBezTo>
                  <a:cubicBezTo>
                    <a:pt x="431926" y="2195812"/>
                    <a:pt x="479753" y="2196281"/>
                    <a:pt x="527580" y="2195343"/>
                  </a:cubicBezTo>
                  <a:cubicBezTo>
                    <a:pt x="540708" y="2195343"/>
                    <a:pt x="545866" y="2199094"/>
                    <a:pt x="545866" y="2212692"/>
                  </a:cubicBezTo>
                  <a:cubicBezTo>
                    <a:pt x="545397" y="2297092"/>
                    <a:pt x="545397" y="2381024"/>
                    <a:pt x="545397" y="2465424"/>
                  </a:cubicBezTo>
                  <a:close/>
                  <a:moveTo>
                    <a:pt x="545397" y="1439961"/>
                  </a:moveTo>
                  <a:cubicBezTo>
                    <a:pt x="545397" y="1497635"/>
                    <a:pt x="544928" y="1555308"/>
                    <a:pt x="545866" y="1612513"/>
                  </a:cubicBezTo>
                  <a:cubicBezTo>
                    <a:pt x="545866" y="1628455"/>
                    <a:pt x="541177" y="1634082"/>
                    <a:pt x="524297" y="1634082"/>
                  </a:cubicBezTo>
                  <a:cubicBezTo>
                    <a:pt x="433802" y="1633144"/>
                    <a:pt x="342837" y="1633144"/>
                    <a:pt x="252341" y="1634082"/>
                  </a:cubicBezTo>
                  <a:cubicBezTo>
                    <a:pt x="234523" y="1634082"/>
                    <a:pt x="230303" y="1627048"/>
                    <a:pt x="228428" y="1611575"/>
                  </a:cubicBezTo>
                  <a:cubicBezTo>
                    <a:pt x="221394" y="1547806"/>
                    <a:pt x="212954" y="1484037"/>
                    <a:pt x="205452" y="1420737"/>
                  </a:cubicBezTo>
                  <a:cubicBezTo>
                    <a:pt x="199356" y="1371503"/>
                    <a:pt x="193261" y="1322739"/>
                    <a:pt x="188103" y="1273505"/>
                  </a:cubicBezTo>
                  <a:cubicBezTo>
                    <a:pt x="185759" y="1251936"/>
                    <a:pt x="186228" y="1251936"/>
                    <a:pt x="208265" y="1251468"/>
                  </a:cubicBezTo>
                  <a:cubicBezTo>
                    <a:pt x="313766" y="1249123"/>
                    <a:pt x="418797" y="1247248"/>
                    <a:pt x="524297" y="1243965"/>
                  </a:cubicBezTo>
                  <a:cubicBezTo>
                    <a:pt x="541177" y="1243496"/>
                    <a:pt x="545866" y="1249123"/>
                    <a:pt x="545397" y="1265065"/>
                  </a:cubicBezTo>
                  <a:cubicBezTo>
                    <a:pt x="544928" y="1323677"/>
                    <a:pt x="545397" y="1381819"/>
                    <a:pt x="545397" y="1439961"/>
                  </a:cubicBezTo>
                  <a:close/>
                  <a:moveTo>
                    <a:pt x="1052736" y="2504811"/>
                  </a:moveTo>
                  <a:cubicBezTo>
                    <a:pt x="1052736" y="2519815"/>
                    <a:pt x="1048047" y="2522160"/>
                    <a:pt x="1033512" y="2520753"/>
                  </a:cubicBezTo>
                  <a:cubicBezTo>
                    <a:pt x="983341" y="2516064"/>
                    <a:pt x="932701" y="2513251"/>
                    <a:pt x="882060" y="2509499"/>
                  </a:cubicBezTo>
                  <a:cubicBezTo>
                    <a:pt x="817822" y="2504342"/>
                    <a:pt x="754053" y="2498715"/>
                    <a:pt x="690284" y="2493088"/>
                  </a:cubicBezTo>
                  <a:cubicBezTo>
                    <a:pt x="675749" y="2491682"/>
                    <a:pt x="660744" y="2488868"/>
                    <a:pt x="646209" y="2489806"/>
                  </a:cubicBezTo>
                  <a:cubicBezTo>
                    <a:pt x="627922" y="2490744"/>
                    <a:pt x="626046" y="2481835"/>
                    <a:pt x="626046" y="2466831"/>
                  </a:cubicBezTo>
                  <a:cubicBezTo>
                    <a:pt x="626515" y="2390870"/>
                    <a:pt x="626046" y="2315379"/>
                    <a:pt x="626046" y="2239419"/>
                  </a:cubicBezTo>
                  <a:cubicBezTo>
                    <a:pt x="626046" y="2230510"/>
                    <a:pt x="626515" y="2221132"/>
                    <a:pt x="626046" y="2212223"/>
                  </a:cubicBezTo>
                  <a:cubicBezTo>
                    <a:pt x="625578" y="2200032"/>
                    <a:pt x="630266" y="2195343"/>
                    <a:pt x="642927" y="2195343"/>
                  </a:cubicBezTo>
                  <a:cubicBezTo>
                    <a:pt x="708571" y="2195812"/>
                    <a:pt x="774216" y="2195812"/>
                    <a:pt x="839391" y="2195812"/>
                  </a:cubicBezTo>
                  <a:cubicBezTo>
                    <a:pt x="904567" y="2195812"/>
                    <a:pt x="969274" y="2196281"/>
                    <a:pt x="1034450" y="2195343"/>
                  </a:cubicBezTo>
                  <a:cubicBezTo>
                    <a:pt x="1047579" y="2195343"/>
                    <a:pt x="1052268" y="2198625"/>
                    <a:pt x="1052268" y="2212223"/>
                  </a:cubicBezTo>
                  <a:cubicBezTo>
                    <a:pt x="1052268" y="2309752"/>
                    <a:pt x="1052268" y="2407282"/>
                    <a:pt x="1052736" y="2504811"/>
                  </a:cubicBezTo>
                  <a:close/>
                  <a:moveTo>
                    <a:pt x="1052736" y="2095470"/>
                  </a:moveTo>
                  <a:cubicBezTo>
                    <a:pt x="1052736" y="2109068"/>
                    <a:pt x="1048516" y="2113288"/>
                    <a:pt x="1035387" y="2112819"/>
                  </a:cubicBezTo>
                  <a:cubicBezTo>
                    <a:pt x="970212" y="2112350"/>
                    <a:pt x="905505" y="2112350"/>
                    <a:pt x="840329" y="2112350"/>
                  </a:cubicBezTo>
                  <a:cubicBezTo>
                    <a:pt x="776091" y="2112350"/>
                    <a:pt x="711384" y="2111881"/>
                    <a:pt x="647147" y="2112819"/>
                  </a:cubicBezTo>
                  <a:cubicBezTo>
                    <a:pt x="632142" y="2112819"/>
                    <a:pt x="626046" y="2109068"/>
                    <a:pt x="626046" y="2093125"/>
                  </a:cubicBezTo>
                  <a:cubicBezTo>
                    <a:pt x="626515" y="1973558"/>
                    <a:pt x="626515" y="1853522"/>
                    <a:pt x="626046" y="1733955"/>
                  </a:cubicBezTo>
                  <a:cubicBezTo>
                    <a:pt x="626046" y="1718951"/>
                    <a:pt x="631204" y="1714262"/>
                    <a:pt x="645740" y="1714262"/>
                  </a:cubicBezTo>
                  <a:cubicBezTo>
                    <a:pt x="775153" y="1714731"/>
                    <a:pt x="904567" y="1714731"/>
                    <a:pt x="1033981" y="1714262"/>
                  </a:cubicBezTo>
                  <a:cubicBezTo>
                    <a:pt x="1047579" y="1714262"/>
                    <a:pt x="1052736" y="1718013"/>
                    <a:pt x="1052736" y="1733018"/>
                  </a:cubicBezTo>
                  <a:cubicBezTo>
                    <a:pt x="1052268" y="1853991"/>
                    <a:pt x="1052268" y="1974965"/>
                    <a:pt x="1052736" y="2095470"/>
                  </a:cubicBezTo>
                  <a:close/>
                  <a:moveTo>
                    <a:pt x="1135261" y="1246779"/>
                  </a:moveTo>
                  <a:cubicBezTo>
                    <a:pt x="1135261" y="1231305"/>
                    <a:pt x="1140419" y="1227554"/>
                    <a:pt x="1154954" y="1227554"/>
                  </a:cubicBezTo>
                  <a:cubicBezTo>
                    <a:pt x="1224350" y="1227085"/>
                    <a:pt x="1294215" y="1225679"/>
                    <a:pt x="1363610" y="1223803"/>
                  </a:cubicBezTo>
                  <a:cubicBezTo>
                    <a:pt x="1419877" y="1222396"/>
                    <a:pt x="1476144" y="1220052"/>
                    <a:pt x="1532880" y="1217708"/>
                  </a:cubicBezTo>
                  <a:cubicBezTo>
                    <a:pt x="1559607" y="1216770"/>
                    <a:pt x="1559607" y="1216770"/>
                    <a:pt x="1559607" y="1242559"/>
                  </a:cubicBezTo>
                  <a:cubicBezTo>
                    <a:pt x="1559607" y="1366346"/>
                    <a:pt x="1559138" y="1490133"/>
                    <a:pt x="1560076" y="1613920"/>
                  </a:cubicBezTo>
                  <a:cubicBezTo>
                    <a:pt x="1560076" y="1629862"/>
                    <a:pt x="1555387" y="1634551"/>
                    <a:pt x="1539913" y="1634082"/>
                  </a:cubicBezTo>
                  <a:cubicBezTo>
                    <a:pt x="1476144" y="1633144"/>
                    <a:pt x="1412375" y="1633613"/>
                    <a:pt x="1348137" y="1633613"/>
                  </a:cubicBezTo>
                  <a:cubicBezTo>
                    <a:pt x="1283899" y="1633613"/>
                    <a:pt x="1219192" y="1633144"/>
                    <a:pt x="1154954" y="1634082"/>
                  </a:cubicBezTo>
                  <a:cubicBezTo>
                    <a:pt x="1139950" y="1634082"/>
                    <a:pt x="1135730" y="1629393"/>
                    <a:pt x="1135730" y="1614389"/>
                  </a:cubicBezTo>
                  <a:cubicBezTo>
                    <a:pt x="1135730" y="1492008"/>
                    <a:pt x="1135730" y="1369159"/>
                    <a:pt x="1135261" y="1246779"/>
                  </a:cubicBezTo>
                  <a:close/>
                  <a:moveTo>
                    <a:pt x="1558200" y="2562015"/>
                  </a:moveTo>
                  <a:cubicBezTo>
                    <a:pt x="1529598" y="2560140"/>
                    <a:pt x="1501933" y="2558733"/>
                    <a:pt x="1474269" y="2556858"/>
                  </a:cubicBezTo>
                  <a:cubicBezTo>
                    <a:pt x="1438633" y="2554044"/>
                    <a:pt x="1402997" y="2550762"/>
                    <a:pt x="1367362" y="2547949"/>
                  </a:cubicBezTo>
                  <a:cubicBezTo>
                    <a:pt x="1293746" y="2541853"/>
                    <a:pt x="1220130" y="2536226"/>
                    <a:pt x="1146514" y="2530600"/>
                  </a:cubicBezTo>
                  <a:cubicBezTo>
                    <a:pt x="1135730" y="2529662"/>
                    <a:pt x="1135261" y="2523566"/>
                    <a:pt x="1135261" y="2515595"/>
                  </a:cubicBezTo>
                  <a:cubicBezTo>
                    <a:pt x="1135261" y="2479022"/>
                    <a:pt x="1135261" y="2442448"/>
                    <a:pt x="1135261" y="2406344"/>
                  </a:cubicBezTo>
                  <a:cubicBezTo>
                    <a:pt x="1135261" y="2342106"/>
                    <a:pt x="1135261" y="2277399"/>
                    <a:pt x="1135261" y="2213161"/>
                  </a:cubicBezTo>
                  <a:cubicBezTo>
                    <a:pt x="1135261" y="2203314"/>
                    <a:pt x="1135261" y="2195812"/>
                    <a:pt x="1149328" y="2195812"/>
                  </a:cubicBezTo>
                  <a:cubicBezTo>
                    <a:pt x="1282493" y="2196281"/>
                    <a:pt x="1416126" y="2196281"/>
                    <a:pt x="1549291" y="2196281"/>
                  </a:cubicBezTo>
                  <a:cubicBezTo>
                    <a:pt x="1551635" y="2196281"/>
                    <a:pt x="1553980" y="2196750"/>
                    <a:pt x="1558200" y="2197219"/>
                  </a:cubicBezTo>
                  <a:cubicBezTo>
                    <a:pt x="1558200" y="2318661"/>
                    <a:pt x="1558200" y="2439166"/>
                    <a:pt x="1558200" y="2562015"/>
                  </a:cubicBezTo>
                  <a:close/>
                  <a:moveTo>
                    <a:pt x="1540382" y="2113288"/>
                  </a:moveTo>
                  <a:cubicBezTo>
                    <a:pt x="1411437" y="2112819"/>
                    <a:pt x="1282493" y="2112819"/>
                    <a:pt x="1154017" y="2113288"/>
                  </a:cubicBezTo>
                  <a:cubicBezTo>
                    <a:pt x="1139950" y="2113288"/>
                    <a:pt x="1135261" y="2110005"/>
                    <a:pt x="1135261" y="2095470"/>
                  </a:cubicBezTo>
                  <a:cubicBezTo>
                    <a:pt x="1135730" y="1974496"/>
                    <a:pt x="1135730" y="1853522"/>
                    <a:pt x="1135261" y="1733018"/>
                  </a:cubicBezTo>
                  <a:cubicBezTo>
                    <a:pt x="1135261" y="1719420"/>
                    <a:pt x="1139950" y="1715200"/>
                    <a:pt x="1152610" y="1715200"/>
                  </a:cubicBezTo>
                  <a:cubicBezTo>
                    <a:pt x="1282493" y="1715200"/>
                    <a:pt x="1412844" y="1715200"/>
                    <a:pt x="1542727" y="1715200"/>
                  </a:cubicBezTo>
                  <a:cubicBezTo>
                    <a:pt x="1547884" y="1715200"/>
                    <a:pt x="1552573" y="1716606"/>
                    <a:pt x="1559138" y="1717544"/>
                  </a:cubicBezTo>
                  <a:cubicBezTo>
                    <a:pt x="1559138" y="1724109"/>
                    <a:pt x="1559138" y="1729735"/>
                    <a:pt x="1559138" y="1735362"/>
                  </a:cubicBezTo>
                  <a:cubicBezTo>
                    <a:pt x="1559138" y="1854929"/>
                    <a:pt x="1558669" y="1974965"/>
                    <a:pt x="1559607" y="2094532"/>
                  </a:cubicBezTo>
                  <a:cubicBezTo>
                    <a:pt x="1559607" y="2109068"/>
                    <a:pt x="1555387" y="2113288"/>
                    <a:pt x="1540382" y="2113288"/>
                  </a:cubicBezTo>
                  <a:close/>
                  <a:moveTo>
                    <a:pt x="1641662" y="1733487"/>
                  </a:moveTo>
                  <a:cubicBezTo>
                    <a:pt x="1641662" y="1718951"/>
                    <a:pt x="1646820" y="1714731"/>
                    <a:pt x="1660418" y="1714731"/>
                  </a:cubicBezTo>
                  <a:cubicBezTo>
                    <a:pt x="1790300" y="1715200"/>
                    <a:pt x="1920652" y="1715200"/>
                    <a:pt x="2050534" y="1714731"/>
                  </a:cubicBezTo>
                  <a:cubicBezTo>
                    <a:pt x="2064601" y="1714731"/>
                    <a:pt x="2068821" y="1720358"/>
                    <a:pt x="2068821" y="1733955"/>
                  </a:cubicBezTo>
                  <a:cubicBezTo>
                    <a:pt x="2068352" y="1854460"/>
                    <a:pt x="2068352" y="1974496"/>
                    <a:pt x="2068821" y="2095001"/>
                  </a:cubicBezTo>
                  <a:cubicBezTo>
                    <a:pt x="2068821" y="2109536"/>
                    <a:pt x="2064132" y="2113288"/>
                    <a:pt x="2050066" y="2113288"/>
                  </a:cubicBezTo>
                  <a:cubicBezTo>
                    <a:pt x="1984890" y="2112819"/>
                    <a:pt x="1920183" y="2112819"/>
                    <a:pt x="1855007" y="2112819"/>
                  </a:cubicBezTo>
                  <a:cubicBezTo>
                    <a:pt x="1790769" y="2112819"/>
                    <a:pt x="1726063" y="2112350"/>
                    <a:pt x="1661825" y="2113288"/>
                  </a:cubicBezTo>
                  <a:cubicBezTo>
                    <a:pt x="1647758" y="2113288"/>
                    <a:pt x="1641662" y="2110474"/>
                    <a:pt x="1641662" y="2094532"/>
                  </a:cubicBezTo>
                  <a:cubicBezTo>
                    <a:pt x="1642131" y="1974027"/>
                    <a:pt x="1642131" y="1853522"/>
                    <a:pt x="1641662" y="1733487"/>
                  </a:cubicBezTo>
                  <a:close/>
                  <a:moveTo>
                    <a:pt x="2049128" y="2602340"/>
                  </a:moveTo>
                  <a:cubicBezTo>
                    <a:pt x="1997550" y="2597651"/>
                    <a:pt x="1945972" y="2593431"/>
                    <a:pt x="1894394" y="2589211"/>
                  </a:cubicBezTo>
                  <a:cubicBezTo>
                    <a:pt x="1847505" y="2585460"/>
                    <a:pt x="1800147" y="2581709"/>
                    <a:pt x="1753258" y="2577958"/>
                  </a:cubicBezTo>
                  <a:cubicBezTo>
                    <a:pt x="1720436" y="2575613"/>
                    <a:pt x="1687614" y="2572800"/>
                    <a:pt x="1654791" y="2570924"/>
                  </a:cubicBezTo>
                  <a:cubicBezTo>
                    <a:pt x="1641193" y="2569986"/>
                    <a:pt x="1642131" y="2561077"/>
                    <a:pt x="1642131" y="2551700"/>
                  </a:cubicBezTo>
                  <a:cubicBezTo>
                    <a:pt x="1642131" y="2484648"/>
                    <a:pt x="1642131" y="2417128"/>
                    <a:pt x="1642131" y="2350077"/>
                  </a:cubicBezTo>
                  <a:cubicBezTo>
                    <a:pt x="1642131" y="2305064"/>
                    <a:pt x="1642600" y="2260050"/>
                    <a:pt x="1641662" y="2215037"/>
                  </a:cubicBezTo>
                  <a:cubicBezTo>
                    <a:pt x="1641193" y="2200501"/>
                    <a:pt x="1645413" y="2195343"/>
                    <a:pt x="1660887" y="2195343"/>
                  </a:cubicBezTo>
                  <a:cubicBezTo>
                    <a:pt x="1726063" y="2196281"/>
                    <a:pt x="1790769" y="2195812"/>
                    <a:pt x="1855945" y="2195812"/>
                  </a:cubicBezTo>
                  <a:cubicBezTo>
                    <a:pt x="1920183" y="2195812"/>
                    <a:pt x="1984890" y="2196281"/>
                    <a:pt x="2049128" y="2195343"/>
                  </a:cubicBezTo>
                  <a:cubicBezTo>
                    <a:pt x="2063663" y="2195343"/>
                    <a:pt x="2068821" y="2198625"/>
                    <a:pt x="2068821" y="2214099"/>
                  </a:cubicBezTo>
                  <a:cubicBezTo>
                    <a:pt x="2068352" y="2337417"/>
                    <a:pt x="2068352" y="2460266"/>
                    <a:pt x="2068821" y="2583584"/>
                  </a:cubicBezTo>
                  <a:cubicBezTo>
                    <a:pt x="2068821" y="2599058"/>
                    <a:pt x="2064132" y="2603747"/>
                    <a:pt x="2049128" y="2602340"/>
                  </a:cubicBezTo>
                  <a:close/>
                  <a:moveTo>
                    <a:pt x="2048659" y="1634082"/>
                  </a:moveTo>
                  <a:cubicBezTo>
                    <a:pt x="1919714" y="1633613"/>
                    <a:pt x="1791238" y="1633613"/>
                    <a:pt x="1662293" y="1634082"/>
                  </a:cubicBezTo>
                  <a:cubicBezTo>
                    <a:pt x="1646351" y="1634082"/>
                    <a:pt x="1642131" y="1628924"/>
                    <a:pt x="1642131" y="1613451"/>
                  </a:cubicBezTo>
                  <a:cubicBezTo>
                    <a:pt x="1642600" y="1487319"/>
                    <a:pt x="1642600" y="1361657"/>
                    <a:pt x="1642131" y="1235525"/>
                  </a:cubicBezTo>
                  <a:cubicBezTo>
                    <a:pt x="1642131" y="1219114"/>
                    <a:pt x="1648696" y="1214894"/>
                    <a:pt x="1662762" y="1214894"/>
                  </a:cubicBezTo>
                  <a:cubicBezTo>
                    <a:pt x="1708245" y="1213956"/>
                    <a:pt x="1753727" y="1212550"/>
                    <a:pt x="1799209" y="1211612"/>
                  </a:cubicBezTo>
                  <a:cubicBezTo>
                    <a:pt x="1884547" y="1209736"/>
                    <a:pt x="1969885" y="1208330"/>
                    <a:pt x="2055692" y="1205985"/>
                  </a:cubicBezTo>
                  <a:cubicBezTo>
                    <a:pt x="2068821" y="1205516"/>
                    <a:pt x="2068821" y="1213019"/>
                    <a:pt x="2068821" y="1222396"/>
                  </a:cubicBezTo>
                  <a:cubicBezTo>
                    <a:pt x="2068821" y="1288510"/>
                    <a:pt x="2068821" y="1354623"/>
                    <a:pt x="2068821" y="1420737"/>
                  </a:cubicBezTo>
                  <a:cubicBezTo>
                    <a:pt x="2068821" y="1484975"/>
                    <a:pt x="2068352" y="1549682"/>
                    <a:pt x="2069290" y="1613920"/>
                  </a:cubicBezTo>
                  <a:cubicBezTo>
                    <a:pt x="2069290" y="1629393"/>
                    <a:pt x="2064132" y="1634082"/>
                    <a:pt x="2048659" y="1634082"/>
                  </a:cubicBezTo>
                  <a:close/>
                  <a:moveTo>
                    <a:pt x="2575691" y="2092187"/>
                  </a:moveTo>
                  <a:cubicBezTo>
                    <a:pt x="2575691" y="2108599"/>
                    <a:pt x="2571471" y="2113288"/>
                    <a:pt x="2555060" y="2113288"/>
                  </a:cubicBezTo>
                  <a:cubicBezTo>
                    <a:pt x="2427522" y="2112819"/>
                    <a:pt x="2299515" y="2112819"/>
                    <a:pt x="2171977" y="2112819"/>
                  </a:cubicBezTo>
                  <a:cubicBezTo>
                    <a:pt x="2166350" y="2112819"/>
                    <a:pt x="2160724" y="2112819"/>
                    <a:pt x="2153690" y="2112819"/>
                  </a:cubicBezTo>
                  <a:cubicBezTo>
                    <a:pt x="2153690" y="1980592"/>
                    <a:pt x="2153690" y="1849771"/>
                    <a:pt x="2153690" y="1717075"/>
                  </a:cubicBezTo>
                  <a:cubicBezTo>
                    <a:pt x="2293420" y="1717075"/>
                    <a:pt x="2433618" y="1717075"/>
                    <a:pt x="2575691" y="1717075"/>
                  </a:cubicBezTo>
                  <a:cubicBezTo>
                    <a:pt x="2575691" y="1723640"/>
                    <a:pt x="2575691" y="1729267"/>
                    <a:pt x="2575691" y="1734893"/>
                  </a:cubicBezTo>
                  <a:cubicBezTo>
                    <a:pt x="2575223" y="1853991"/>
                    <a:pt x="2574753" y="1973089"/>
                    <a:pt x="2575691" y="2092187"/>
                  </a:cubicBezTo>
                  <a:close/>
                  <a:moveTo>
                    <a:pt x="2151815" y="1215363"/>
                  </a:moveTo>
                  <a:cubicBezTo>
                    <a:pt x="2151815" y="1212550"/>
                    <a:pt x="2152284" y="1209736"/>
                    <a:pt x="2152753" y="1204110"/>
                  </a:cubicBezTo>
                  <a:cubicBezTo>
                    <a:pt x="2196359" y="1202703"/>
                    <a:pt x="2239028" y="1201296"/>
                    <a:pt x="2281697" y="1200359"/>
                  </a:cubicBezTo>
                  <a:cubicBezTo>
                    <a:pt x="2372662" y="1198014"/>
                    <a:pt x="2463627" y="1196139"/>
                    <a:pt x="2555060" y="1193325"/>
                  </a:cubicBezTo>
                  <a:cubicBezTo>
                    <a:pt x="2571471" y="1192856"/>
                    <a:pt x="2576160" y="1197545"/>
                    <a:pt x="2576160" y="1213956"/>
                  </a:cubicBezTo>
                  <a:cubicBezTo>
                    <a:pt x="2575691" y="1347121"/>
                    <a:pt x="2575691" y="1480755"/>
                    <a:pt x="2576160" y="1613920"/>
                  </a:cubicBezTo>
                  <a:cubicBezTo>
                    <a:pt x="2576160" y="1629393"/>
                    <a:pt x="2571940" y="1634551"/>
                    <a:pt x="2555998" y="1634551"/>
                  </a:cubicBezTo>
                  <a:cubicBezTo>
                    <a:pt x="2427991" y="1634082"/>
                    <a:pt x="2299515" y="1634082"/>
                    <a:pt x="2171508" y="1634082"/>
                  </a:cubicBezTo>
                  <a:cubicBezTo>
                    <a:pt x="2160724" y="1634082"/>
                    <a:pt x="2151815" y="1635020"/>
                    <a:pt x="2151815" y="1618608"/>
                  </a:cubicBezTo>
                  <a:cubicBezTo>
                    <a:pt x="2151815" y="1484037"/>
                    <a:pt x="2151815" y="1349466"/>
                    <a:pt x="2151815" y="1215363"/>
                  </a:cubicBezTo>
                  <a:close/>
                  <a:moveTo>
                    <a:pt x="2575223" y="2425099"/>
                  </a:moveTo>
                  <a:cubicBezTo>
                    <a:pt x="2575223" y="2432133"/>
                    <a:pt x="2574285" y="2440104"/>
                    <a:pt x="2571940" y="2446668"/>
                  </a:cubicBezTo>
                  <a:cubicBezTo>
                    <a:pt x="2548027" y="2508562"/>
                    <a:pt x="2524113" y="2570455"/>
                    <a:pt x="2499731" y="2632818"/>
                  </a:cubicBezTo>
                  <a:cubicBezTo>
                    <a:pt x="2498324" y="2636100"/>
                    <a:pt x="2496449" y="2638913"/>
                    <a:pt x="2496918" y="2638444"/>
                  </a:cubicBezTo>
                  <a:cubicBezTo>
                    <a:pt x="2429867" y="2632818"/>
                    <a:pt x="2365160" y="2627660"/>
                    <a:pt x="2300453" y="2622502"/>
                  </a:cubicBezTo>
                  <a:cubicBezTo>
                    <a:pt x="2256377" y="2618751"/>
                    <a:pt x="2212302" y="2615469"/>
                    <a:pt x="2167757" y="2612187"/>
                  </a:cubicBezTo>
                  <a:cubicBezTo>
                    <a:pt x="2156973" y="2611249"/>
                    <a:pt x="2151815" y="2607966"/>
                    <a:pt x="2151815" y="2595775"/>
                  </a:cubicBezTo>
                  <a:cubicBezTo>
                    <a:pt x="2152284" y="2466831"/>
                    <a:pt x="2152284" y="2338355"/>
                    <a:pt x="2152284" y="2209410"/>
                  </a:cubicBezTo>
                  <a:cubicBezTo>
                    <a:pt x="2152284" y="2205659"/>
                    <a:pt x="2152753" y="2201908"/>
                    <a:pt x="2153221" y="2196750"/>
                  </a:cubicBezTo>
                  <a:cubicBezTo>
                    <a:pt x="2160255" y="2196281"/>
                    <a:pt x="2166350" y="2195812"/>
                    <a:pt x="2172446" y="2195812"/>
                  </a:cubicBezTo>
                  <a:cubicBezTo>
                    <a:pt x="2299984" y="2195812"/>
                    <a:pt x="2427522" y="2196281"/>
                    <a:pt x="2555529" y="2195343"/>
                  </a:cubicBezTo>
                  <a:cubicBezTo>
                    <a:pt x="2572409" y="2195343"/>
                    <a:pt x="2576160" y="2200501"/>
                    <a:pt x="2576160" y="2216443"/>
                  </a:cubicBezTo>
                  <a:cubicBezTo>
                    <a:pt x="2574753" y="2285839"/>
                    <a:pt x="2575223" y="2355704"/>
                    <a:pt x="2575223" y="2425099"/>
                  </a:cubicBezTo>
                  <a:close/>
                  <a:moveTo>
                    <a:pt x="679500" y="3940083"/>
                  </a:moveTo>
                  <a:cubicBezTo>
                    <a:pt x="679969" y="4021670"/>
                    <a:pt x="611980" y="4090128"/>
                    <a:pt x="529455" y="4090597"/>
                  </a:cubicBezTo>
                  <a:cubicBezTo>
                    <a:pt x="446462" y="4090597"/>
                    <a:pt x="379410" y="4024483"/>
                    <a:pt x="379410" y="3941490"/>
                  </a:cubicBezTo>
                  <a:cubicBezTo>
                    <a:pt x="378472" y="3865530"/>
                    <a:pt x="436615" y="3792852"/>
                    <a:pt x="528517" y="3790976"/>
                  </a:cubicBezTo>
                  <a:cubicBezTo>
                    <a:pt x="610104" y="3788632"/>
                    <a:pt x="679031" y="3858027"/>
                    <a:pt x="679500" y="3940083"/>
                  </a:cubicBezTo>
                  <a:close/>
                  <a:moveTo>
                    <a:pt x="3060992" y="3941021"/>
                  </a:moveTo>
                  <a:cubicBezTo>
                    <a:pt x="3060992" y="4023077"/>
                    <a:pt x="2993003" y="4090597"/>
                    <a:pt x="2910010" y="4090128"/>
                  </a:cubicBezTo>
                  <a:cubicBezTo>
                    <a:pt x="2827017" y="4090128"/>
                    <a:pt x="2760434" y="4023077"/>
                    <a:pt x="2760434" y="3940083"/>
                  </a:cubicBezTo>
                  <a:cubicBezTo>
                    <a:pt x="2761372" y="3859903"/>
                    <a:pt x="2822328" y="3791914"/>
                    <a:pt x="2910948" y="3790507"/>
                  </a:cubicBezTo>
                  <a:cubicBezTo>
                    <a:pt x="2993003" y="3789569"/>
                    <a:pt x="3060992" y="3858965"/>
                    <a:pt x="3060992" y="3941021"/>
                  </a:cubicBezTo>
                  <a:close/>
                  <a:moveTo>
                    <a:pt x="2842021" y="1755056"/>
                  </a:moveTo>
                  <a:cubicBezTo>
                    <a:pt x="2797476" y="1868996"/>
                    <a:pt x="2753401" y="1982467"/>
                    <a:pt x="2708856" y="2096407"/>
                  </a:cubicBezTo>
                  <a:cubicBezTo>
                    <a:pt x="2703698" y="2110005"/>
                    <a:pt x="2674158" y="2119852"/>
                    <a:pt x="2661967" y="2110943"/>
                  </a:cubicBezTo>
                  <a:cubicBezTo>
                    <a:pt x="2659154" y="2109068"/>
                    <a:pt x="2658216" y="2102972"/>
                    <a:pt x="2658216" y="2098752"/>
                  </a:cubicBezTo>
                  <a:cubicBezTo>
                    <a:pt x="2658216" y="1974965"/>
                    <a:pt x="2657747" y="1851647"/>
                    <a:pt x="2658685" y="1727860"/>
                  </a:cubicBezTo>
                  <a:cubicBezTo>
                    <a:pt x="2658685" y="1723171"/>
                    <a:pt x="2665718" y="1715200"/>
                    <a:pt x="2669469" y="1715200"/>
                  </a:cubicBezTo>
                  <a:cubicBezTo>
                    <a:pt x="2729018" y="1714731"/>
                    <a:pt x="2789036" y="1714731"/>
                    <a:pt x="2849054" y="1715200"/>
                  </a:cubicBezTo>
                  <a:cubicBezTo>
                    <a:pt x="2850930" y="1715200"/>
                    <a:pt x="2853274" y="1716606"/>
                    <a:pt x="2856557" y="1718013"/>
                  </a:cubicBezTo>
                  <a:cubicBezTo>
                    <a:pt x="2851399" y="1731142"/>
                    <a:pt x="2846710" y="1743333"/>
                    <a:pt x="2842021" y="1755056"/>
                  </a:cubicBezTo>
                  <a:close/>
                  <a:moveTo>
                    <a:pt x="3046457" y="1231774"/>
                  </a:moveTo>
                  <a:cubicBezTo>
                    <a:pt x="2997224" y="1358375"/>
                    <a:pt x="2947521" y="1484975"/>
                    <a:pt x="2898757" y="1612044"/>
                  </a:cubicBezTo>
                  <a:cubicBezTo>
                    <a:pt x="2892661" y="1628455"/>
                    <a:pt x="2885159" y="1634551"/>
                    <a:pt x="2866872" y="1634551"/>
                  </a:cubicBezTo>
                  <a:cubicBezTo>
                    <a:pt x="2804041" y="1633144"/>
                    <a:pt x="2741209" y="1633613"/>
                    <a:pt x="2678847" y="1634551"/>
                  </a:cubicBezTo>
                  <a:cubicBezTo>
                    <a:pt x="2663843" y="1634551"/>
                    <a:pt x="2658216" y="1630800"/>
                    <a:pt x="2658216" y="1614389"/>
                  </a:cubicBezTo>
                  <a:cubicBezTo>
                    <a:pt x="2658685" y="1479817"/>
                    <a:pt x="2658685" y="1345246"/>
                    <a:pt x="2658216" y="1210674"/>
                  </a:cubicBezTo>
                  <a:cubicBezTo>
                    <a:pt x="2658216" y="1195201"/>
                    <a:pt x="2662436" y="1190512"/>
                    <a:pt x="2678378" y="1190043"/>
                  </a:cubicBezTo>
                  <a:cubicBezTo>
                    <a:pt x="2789036" y="1188167"/>
                    <a:pt x="2899225" y="1185823"/>
                    <a:pt x="3009884" y="1183010"/>
                  </a:cubicBezTo>
                  <a:cubicBezTo>
                    <a:pt x="3027232" y="1182541"/>
                    <a:pt x="3044581" y="1181134"/>
                    <a:pt x="3066619" y="1179727"/>
                  </a:cubicBezTo>
                  <a:cubicBezTo>
                    <a:pt x="3058648" y="1200359"/>
                    <a:pt x="3052553" y="1215832"/>
                    <a:pt x="3046457" y="1231774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CFCD5666-07EE-471A-9645-A62C4625D99F}"/>
                </a:ext>
              </a:extLst>
            </p:cNvPr>
            <p:cNvSpPr/>
            <p:nvPr/>
          </p:nvSpPr>
          <p:spPr>
            <a:xfrm>
              <a:off x="9384139" y="3721295"/>
              <a:ext cx="154734" cy="150045"/>
            </a:xfrm>
            <a:custGeom>
              <a:avLst/>
              <a:gdLst>
                <a:gd name="connsiteX0" fmla="*/ 6 w 154733"/>
                <a:gd name="connsiteY0" fmla="*/ 78323 h 150044"/>
                <a:gd name="connsiteX1" fmla="*/ 79248 w 154733"/>
                <a:gd name="connsiteY1" fmla="*/ 154283 h 150044"/>
                <a:gd name="connsiteX2" fmla="*/ 154739 w 154733"/>
                <a:gd name="connsiteY2" fmla="*/ 76916 h 150044"/>
                <a:gd name="connsiteX3" fmla="*/ 77841 w 154733"/>
                <a:gd name="connsiteY3" fmla="*/ 18 h 150044"/>
                <a:gd name="connsiteX4" fmla="*/ 6 w 154733"/>
                <a:gd name="connsiteY4" fmla="*/ 78323 h 1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0044">
                  <a:moveTo>
                    <a:pt x="6" y="78323"/>
                  </a:moveTo>
                  <a:cubicBezTo>
                    <a:pt x="6" y="127556"/>
                    <a:pt x="38455" y="155690"/>
                    <a:pt x="79248" y="154283"/>
                  </a:cubicBezTo>
                  <a:cubicBezTo>
                    <a:pt x="123324" y="152876"/>
                    <a:pt x="155208" y="120992"/>
                    <a:pt x="154739" y="76916"/>
                  </a:cubicBezTo>
                  <a:cubicBezTo>
                    <a:pt x="155208" y="34716"/>
                    <a:pt x="123324" y="-920"/>
                    <a:pt x="77841" y="18"/>
                  </a:cubicBezTo>
                  <a:cubicBezTo>
                    <a:pt x="27670" y="956"/>
                    <a:pt x="-463" y="34247"/>
                    <a:pt x="6" y="78323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2DC3BF4B-2933-40A2-9A5E-02851EB03E44}"/>
                </a:ext>
              </a:extLst>
            </p:cNvPr>
            <p:cNvSpPr/>
            <p:nvPr/>
          </p:nvSpPr>
          <p:spPr>
            <a:xfrm>
              <a:off x="7001696" y="3720806"/>
              <a:ext cx="154734" cy="154734"/>
            </a:xfrm>
            <a:custGeom>
              <a:avLst/>
              <a:gdLst>
                <a:gd name="connsiteX0" fmla="*/ 77854 w 154733"/>
                <a:gd name="connsiteY0" fmla="*/ 39 h 154733"/>
                <a:gd name="connsiteX1" fmla="*/ 18 w 154733"/>
                <a:gd name="connsiteY1" fmla="*/ 77406 h 154733"/>
                <a:gd name="connsiteX2" fmla="*/ 76916 w 154733"/>
                <a:gd name="connsiteY2" fmla="*/ 154773 h 154733"/>
                <a:gd name="connsiteX3" fmla="*/ 155221 w 154733"/>
                <a:gd name="connsiteY3" fmla="*/ 78344 h 154733"/>
                <a:gd name="connsiteX4" fmla="*/ 77854 w 154733"/>
                <a:gd name="connsiteY4" fmla="*/ 39 h 15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4733">
                  <a:moveTo>
                    <a:pt x="77854" y="39"/>
                  </a:moveTo>
                  <a:cubicBezTo>
                    <a:pt x="36592" y="-1368"/>
                    <a:pt x="487" y="35674"/>
                    <a:pt x="18" y="77406"/>
                  </a:cubicBezTo>
                  <a:cubicBezTo>
                    <a:pt x="-920" y="119137"/>
                    <a:pt x="34716" y="154303"/>
                    <a:pt x="76916" y="154773"/>
                  </a:cubicBezTo>
                  <a:cubicBezTo>
                    <a:pt x="122398" y="155241"/>
                    <a:pt x="155221" y="123357"/>
                    <a:pt x="155221" y="78344"/>
                  </a:cubicBezTo>
                  <a:cubicBezTo>
                    <a:pt x="157096" y="37550"/>
                    <a:pt x="125681" y="1445"/>
                    <a:pt x="77854" y="39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C61428A-0908-4E6B-AD6C-D85BB75BBED1}"/>
              </a:ext>
            </a:extLst>
          </p:cNvPr>
          <p:cNvSpPr/>
          <p:nvPr userDrawn="1"/>
        </p:nvSpPr>
        <p:spPr>
          <a:xfrm>
            <a:off x="344152" y="372710"/>
            <a:ext cx="11503696" cy="6139485"/>
          </a:xfrm>
          <a:custGeom>
            <a:avLst/>
            <a:gdLst>
              <a:gd name="connsiteX0" fmla="*/ 0 w 11503696"/>
              <a:gd name="connsiteY0" fmla="*/ 0 h 6139485"/>
              <a:gd name="connsiteX1" fmla="*/ 11503696 w 11503696"/>
              <a:gd name="connsiteY1" fmla="*/ 0 h 6139485"/>
              <a:gd name="connsiteX2" fmla="*/ 11503696 w 11503696"/>
              <a:gd name="connsiteY2" fmla="*/ 6139485 h 6139485"/>
              <a:gd name="connsiteX3" fmla="*/ 1614578 w 11503696"/>
              <a:gd name="connsiteY3" fmla="*/ 6139485 h 6139485"/>
              <a:gd name="connsiteX4" fmla="*/ 1614578 w 11503696"/>
              <a:gd name="connsiteY4" fmla="*/ 6045674 h 6139485"/>
              <a:gd name="connsiteX5" fmla="*/ 11409885 w 11503696"/>
              <a:gd name="connsiteY5" fmla="*/ 6045674 h 6139485"/>
              <a:gd name="connsiteX6" fmla="*/ 11409885 w 11503696"/>
              <a:gd name="connsiteY6" fmla="*/ 93811 h 6139485"/>
              <a:gd name="connsiteX7" fmla="*/ 93811 w 11503696"/>
              <a:gd name="connsiteY7" fmla="*/ 93811 h 6139485"/>
              <a:gd name="connsiteX8" fmla="*/ 93811 w 11503696"/>
              <a:gd name="connsiteY8" fmla="*/ 4732690 h 6139485"/>
              <a:gd name="connsiteX9" fmla="*/ 0 w 11503696"/>
              <a:gd name="connsiteY9" fmla="*/ 4732690 h 613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03696" h="6139485">
                <a:moveTo>
                  <a:pt x="0" y="0"/>
                </a:moveTo>
                <a:lnTo>
                  <a:pt x="11503696" y="0"/>
                </a:lnTo>
                <a:lnTo>
                  <a:pt x="11503696" y="6139485"/>
                </a:lnTo>
                <a:lnTo>
                  <a:pt x="1614578" y="6139485"/>
                </a:lnTo>
                <a:lnTo>
                  <a:pt x="1614578" y="6045674"/>
                </a:lnTo>
                <a:lnTo>
                  <a:pt x="11409885" y="6045674"/>
                </a:lnTo>
                <a:lnTo>
                  <a:pt x="11409885" y="93811"/>
                </a:lnTo>
                <a:lnTo>
                  <a:pt x="93811" y="93811"/>
                </a:lnTo>
                <a:lnTo>
                  <a:pt x="93811" y="4732690"/>
                </a:lnTo>
                <a:lnTo>
                  <a:pt x="0" y="47326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자유형: 도형 71">
            <a:extLst>
              <a:ext uri="{FF2B5EF4-FFF2-40B4-BE49-F238E27FC236}">
                <a16:creationId xmlns:a16="http://schemas.microsoft.com/office/drawing/2014/main" xmlns="" id="{2A49B234-4043-4882-9511-A782AE39971F}"/>
              </a:ext>
            </a:extLst>
          </p:cNvPr>
          <p:cNvSpPr/>
          <p:nvPr userDrawn="1"/>
        </p:nvSpPr>
        <p:spPr>
          <a:xfrm flipH="1">
            <a:off x="11070076" y="5934426"/>
            <a:ext cx="768849" cy="681342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8FB66C5-532B-4BA1-A4C2-ED9DFB4BC247}"/>
              </a:ext>
            </a:extLst>
          </p:cNvPr>
          <p:cNvSpPr/>
          <p:nvPr userDrawn="1"/>
        </p:nvSpPr>
        <p:spPr>
          <a:xfrm>
            <a:off x="353074" y="6624536"/>
            <a:ext cx="11485852" cy="972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25BFCFFB-F4D3-48F3-9731-232CD11C7A62}"/>
              </a:ext>
            </a:extLst>
          </p:cNvPr>
          <p:cNvSpPr/>
          <p:nvPr userDrawn="1"/>
        </p:nvSpPr>
        <p:spPr>
          <a:xfrm>
            <a:off x="1966786" y="595265"/>
            <a:ext cx="9675969" cy="5667470"/>
          </a:xfrm>
          <a:custGeom>
            <a:avLst/>
            <a:gdLst>
              <a:gd name="connsiteX0" fmla="*/ 0 w 9675969"/>
              <a:gd name="connsiteY0" fmla="*/ 0 h 5667470"/>
              <a:gd name="connsiteX1" fmla="*/ 9675969 w 9675969"/>
              <a:gd name="connsiteY1" fmla="*/ 0 h 5667470"/>
              <a:gd name="connsiteX2" fmla="*/ 9675969 w 9675969"/>
              <a:gd name="connsiteY2" fmla="*/ 5667470 h 5667470"/>
              <a:gd name="connsiteX3" fmla="*/ 97402 w 9675969"/>
              <a:gd name="connsiteY3" fmla="*/ 5667470 h 5667470"/>
              <a:gd name="connsiteX4" fmla="*/ 97402 w 9675969"/>
              <a:gd name="connsiteY4" fmla="*/ 5583705 h 5667470"/>
              <a:gd name="connsiteX5" fmla="*/ 9592204 w 9675969"/>
              <a:gd name="connsiteY5" fmla="*/ 5583705 h 5667470"/>
              <a:gd name="connsiteX6" fmla="*/ 9592204 w 9675969"/>
              <a:gd name="connsiteY6" fmla="*/ 83765 h 5667470"/>
              <a:gd name="connsiteX7" fmla="*/ 83765 w 9675969"/>
              <a:gd name="connsiteY7" fmla="*/ 83765 h 5667470"/>
              <a:gd name="connsiteX8" fmla="*/ 83765 w 9675969"/>
              <a:gd name="connsiteY8" fmla="*/ 3424474 h 5667470"/>
              <a:gd name="connsiteX9" fmla="*/ 0 w 9675969"/>
              <a:gd name="connsiteY9" fmla="*/ 3424474 h 566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75969" h="5667470">
                <a:moveTo>
                  <a:pt x="0" y="0"/>
                </a:moveTo>
                <a:lnTo>
                  <a:pt x="9675969" y="0"/>
                </a:lnTo>
                <a:lnTo>
                  <a:pt x="9675969" y="5667470"/>
                </a:lnTo>
                <a:lnTo>
                  <a:pt x="97402" y="5667470"/>
                </a:lnTo>
                <a:lnTo>
                  <a:pt x="97402" y="5583705"/>
                </a:lnTo>
                <a:lnTo>
                  <a:pt x="9592204" y="5583705"/>
                </a:lnTo>
                <a:lnTo>
                  <a:pt x="9592204" y="83765"/>
                </a:lnTo>
                <a:lnTo>
                  <a:pt x="83765" y="83765"/>
                </a:lnTo>
                <a:lnTo>
                  <a:pt x="83765" y="3424474"/>
                </a:lnTo>
                <a:lnTo>
                  <a:pt x="0" y="34244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aphic 70">
            <a:extLst>
              <a:ext uri="{FF2B5EF4-FFF2-40B4-BE49-F238E27FC236}">
                <a16:creationId xmlns:a16="http://schemas.microsoft.com/office/drawing/2014/main" xmlns="" id="{0006C776-2F6E-4795-A504-2C728D18AB23}"/>
              </a:ext>
            </a:extLst>
          </p:cNvPr>
          <p:cNvGrpSpPr/>
          <p:nvPr userDrawn="1"/>
        </p:nvGrpSpPr>
        <p:grpSpPr>
          <a:xfrm flipH="1">
            <a:off x="1966786" y="3881925"/>
            <a:ext cx="2331651" cy="2229298"/>
            <a:chOff x="6551111" y="-143747"/>
            <a:chExt cx="4379433" cy="4187188"/>
          </a:xfrm>
          <a:solidFill>
            <a:schemeClr val="accent2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B8B14671-BDCE-456F-BCEB-6EBE8A5392A4}"/>
                </a:ext>
              </a:extLst>
            </p:cNvPr>
            <p:cNvSpPr/>
            <p:nvPr/>
          </p:nvSpPr>
          <p:spPr>
            <a:xfrm>
              <a:off x="6551033" y="-144216"/>
              <a:ext cx="4374744" cy="4187188"/>
            </a:xfrm>
            <a:custGeom>
              <a:avLst/>
              <a:gdLst>
                <a:gd name="connsiteX0" fmla="*/ 4372947 w 4374744"/>
                <a:gd name="connsiteY0" fmla="*/ 105969 h 4187188"/>
                <a:gd name="connsiteX1" fmla="*/ 4269791 w 4374744"/>
                <a:gd name="connsiteY1" fmla="*/ 4220 h 4187188"/>
                <a:gd name="connsiteX2" fmla="*/ 4260413 w 4374744"/>
                <a:gd name="connsiteY2" fmla="*/ 0 h 4187188"/>
                <a:gd name="connsiteX3" fmla="*/ 4246816 w 4374744"/>
                <a:gd name="connsiteY3" fmla="*/ 0 h 4187188"/>
                <a:gd name="connsiteX4" fmla="*/ 4237438 w 4374744"/>
                <a:gd name="connsiteY4" fmla="*/ 3751 h 4187188"/>
                <a:gd name="connsiteX5" fmla="*/ 4002055 w 4374744"/>
                <a:gd name="connsiteY5" fmla="*/ 42669 h 4187188"/>
                <a:gd name="connsiteX6" fmla="*/ 3580523 w 4374744"/>
                <a:gd name="connsiteY6" fmla="*/ 114409 h 4187188"/>
                <a:gd name="connsiteX7" fmla="*/ 3459080 w 4374744"/>
                <a:gd name="connsiteY7" fmla="*/ 214283 h 4187188"/>
                <a:gd name="connsiteX8" fmla="*/ 3323102 w 4374744"/>
                <a:gd name="connsiteY8" fmla="*/ 564075 h 4187188"/>
                <a:gd name="connsiteX9" fmla="*/ 3163210 w 4374744"/>
                <a:gd name="connsiteY9" fmla="*/ 974354 h 4187188"/>
                <a:gd name="connsiteX10" fmla="*/ 3134608 w 4374744"/>
                <a:gd name="connsiteY10" fmla="*/ 994047 h 4187188"/>
                <a:gd name="connsiteX11" fmla="*/ 2924546 w 4374744"/>
                <a:gd name="connsiteY11" fmla="*/ 999674 h 4187188"/>
                <a:gd name="connsiteX12" fmla="*/ 2637585 w 4374744"/>
                <a:gd name="connsiteY12" fmla="*/ 1006707 h 4187188"/>
                <a:gd name="connsiteX13" fmla="*/ 2377820 w 4374744"/>
                <a:gd name="connsiteY13" fmla="*/ 1013271 h 4187188"/>
                <a:gd name="connsiteX14" fmla="*/ 2087108 w 4374744"/>
                <a:gd name="connsiteY14" fmla="*/ 1020305 h 4187188"/>
                <a:gd name="connsiteX15" fmla="*/ 1827343 w 4374744"/>
                <a:gd name="connsiteY15" fmla="*/ 1026869 h 4187188"/>
                <a:gd name="connsiteX16" fmla="*/ 1538507 w 4374744"/>
                <a:gd name="connsiteY16" fmla="*/ 1033903 h 4187188"/>
                <a:gd name="connsiteX17" fmla="*/ 1278741 w 4374744"/>
                <a:gd name="connsiteY17" fmla="*/ 1040467 h 4187188"/>
                <a:gd name="connsiteX18" fmla="*/ 989905 w 4374744"/>
                <a:gd name="connsiteY18" fmla="*/ 1047500 h 4187188"/>
                <a:gd name="connsiteX19" fmla="*/ 728264 w 4374744"/>
                <a:gd name="connsiteY19" fmla="*/ 1054065 h 4187188"/>
                <a:gd name="connsiteX20" fmla="*/ 439428 w 4374744"/>
                <a:gd name="connsiteY20" fmla="*/ 1061098 h 4187188"/>
                <a:gd name="connsiteX21" fmla="*/ 114487 w 4374744"/>
                <a:gd name="connsiteY21" fmla="*/ 1069069 h 4187188"/>
                <a:gd name="connsiteX22" fmla="*/ 78 w 4374744"/>
                <a:gd name="connsiteY22" fmla="*/ 1193794 h 4187188"/>
                <a:gd name="connsiteX23" fmla="*/ 20240 w 4374744"/>
                <a:gd name="connsiteY23" fmla="*/ 1371503 h 4187188"/>
                <a:gd name="connsiteX24" fmla="*/ 43216 w 4374744"/>
                <a:gd name="connsiteY24" fmla="*/ 1559059 h 4187188"/>
                <a:gd name="connsiteX25" fmla="*/ 61503 w 4374744"/>
                <a:gd name="connsiteY25" fmla="*/ 1711449 h 4187188"/>
                <a:gd name="connsiteX26" fmla="*/ 84478 w 4374744"/>
                <a:gd name="connsiteY26" fmla="*/ 1897598 h 4187188"/>
                <a:gd name="connsiteX27" fmla="*/ 102296 w 4374744"/>
                <a:gd name="connsiteY27" fmla="*/ 2049987 h 4187188"/>
                <a:gd name="connsiteX28" fmla="*/ 125272 w 4374744"/>
                <a:gd name="connsiteY28" fmla="*/ 2236137 h 4187188"/>
                <a:gd name="connsiteX29" fmla="*/ 143090 w 4374744"/>
                <a:gd name="connsiteY29" fmla="*/ 2390402 h 4187188"/>
                <a:gd name="connsiteX30" fmla="*/ 166065 w 4374744"/>
                <a:gd name="connsiteY30" fmla="*/ 2579833 h 4187188"/>
                <a:gd name="connsiteX31" fmla="*/ 269221 w 4374744"/>
                <a:gd name="connsiteY31" fmla="*/ 2696587 h 4187188"/>
                <a:gd name="connsiteX32" fmla="*/ 365812 w 4374744"/>
                <a:gd name="connsiteY32" fmla="*/ 2705965 h 4187188"/>
                <a:gd name="connsiteX33" fmla="*/ 515388 w 4374744"/>
                <a:gd name="connsiteY33" fmla="*/ 2717218 h 4187188"/>
                <a:gd name="connsiteX34" fmla="*/ 712791 w 4374744"/>
                <a:gd name="connsiteY34" fmla="*/ 2733160 h 4187188"/>
                <a:gd name="connsiteX35" fmla="*/ 859085 w 4374744"/>
                <a:gd name="connsiteY35" fmla="*/ 2744414 h 4187188"/>
                <a:gd name="connsiteX36" fmla="*/ 1057894 w 4374744"/>
                <a:gd name="connsiteY36" fmla="*/ 2760825 h 4187188"/>
                <a:gd name="connsiteX37" fmla="*/ 1202312 w 4374744"/>
                <a:gd name="connsiteY37" fmla="*/ 2772078 h 4187188"/>
                <a:gd name="connsiteX38" fmla="*/ 1402997 w 4374744"/>
                <a:gd name="connsiteY38" fmla="*/ 2788489 h 4187188"/>
                <a:gd name="connsiteX39" fmla="*/ 1547415 w 4374744"/>
                <a:gd name="connsiteY39" fmla="*/ 2799743 h 4187188"/>
                <a:gd name="connsiteX40" fmla="*/ 1702149 w 4374744"/>
                <a:gd name="connsiteY40" fmla="*/ 2812403 h 4187188"/>
                <a:gd name="connsiteX41" fmla="*/ 1850318 w 4374744"/>
                <a:gd name="connsiteY41" fmla="*/ 2824125 h 4187188"/>
                <a:gd name="connsiteX42" fmla="*/ 2040688 w 4374744"/>
                <a:gd name="connsiteY42" fmla="*/ 2840067 h 4187188"/>
                <a:gd name="connsiteX43" fmla="*/ 2192139 w 4374744"/>
                <a:gd name="connsiteY43" fmla="*/ 2851320 h 4187188"/>
                <a:gd name="connsiteX44" fmla="*/ 2397982 w 4374744"/>
                <a:gd name="connsiteY44" fmla="*/ 2868200 h 4187188"/>
                <a:gd name="connsiteX45" fmla="*/ 2459407 w 4374744"/>
                <a:gd name="connsiteY45" fmla="*/ 2882736 h 4187188"/>
                <a:gd name="connsiteX46" fmla="*/ 2881408 w 4374744"/>
                <a:gd name="connsiteY46" fmla="*/ 3214241 h 4187188"/>
                <a:gd name="connsiteX47" fmla="*/ 2966746 w 4374744"/>
                <a:gd name="connsiteY47" fmla="*/ 3345999 h 4187188"/>
                <a:gd name="connsiteX48" fmla="*/ 2887034 w 4374744"/>
                <a:gd name="connsiteY48" fmla="*/ 3471193 h 4187188"/>
                <a:gd name="connsiteX49" fmla="*/ 2783410 w 4374744"/>
                <a:gd name="connsiteY49" fmla="*/ 3477757 h 4187188"/>
                <a:gd name="connsiteX50" fmla="*/ 1632285 w 4374744"/>
                <a:gd name="connsiteY50" fmla="*/ 3481509 h 4187188"/>
                <a:gd name="connsiteX51" fmla="*/ 568373 w 4374744"/>
                <a:gd name="connsiteY51" fmla="*/ 3484322 h 4187188"/>
                <a:gd name="connsiteX52" fmla="*/ 212485 w 4374744"/>
                <a:gd name="connsiteY52" fmla="*/ 3485729 h 4187188"/>
                <a:gd name="connsiteX53" fmla="*/ 172161 w 4374744"/>
                <a:gd name="connsiteY53" fmla="*/ 3489949 h 4187188"/>
                <a:gd name="connsiteX54" fmla="*/ 83541 w 4374744"/>
                <a:gd name="connsiteY54" fmla="*/ 3612798 h 4187188"/>
                <a:gd name="connsiteX55" fmla="*/ 194668 w 4374744"/>
                <a:gd name="connsiteY55" fmla="*/ 3726269 h 4187188"/>
                <a:gd name="connsiteX56" fmla="*/ 374252 w 4374744"/>
                <a:gd name="connsiteY56" fmla="*/ 3727207 h 4187188"/>
                <a:gd name="connsiteX57" fmla="*/ 393008 w 4374744"/>
                <a:gd name="connsiteY57" fmla="*/ 3728614 h 4187188"/>
                <a:gd name="connsiteX58" fmla="*/ 283288 w 4374744"/>
                <a:gd name="connsiteY58" fmla="*/ 3905385 h 4187188"/>
                <a:gd name="connsiteX59" fmla="*/ 340961 w 4374744"/>
                <a:gd name="connsiteY59" fmla="*/ 4103726 h 4187188"/>
                <a:gd name="connsiteX60" fmla="*/ 670122 w 4374744"/>
                <a:gd name="connsiteY60" fmla="*/ 4146395 h 4187188"/>
                <a:gd name="connsiteX61" fmla="*/ 771402 w 4374744"/>
                <a:gd name="connsiteY61" fmla="*/ 3995412 h 4187188"/>
                <a:gd name="connsiteX62" fmla="*/ 661682 w 4374744"/>
                <a:gd name="connsiteY62" fmla="*/ 3730020 h 4187188"/>
                <a:gd name="connsiteX63" fmla="*/ 664964 w 4374744"/>
                <a:gd name="connsiteY63" fmla="*/ 3727207 h 4187188"/>
                <a:gd name="connsiteX64" fmla="*/ 2785285 w 4374744"/>
                <a:gd name="connsiteY64" fmla="*/ 3721111 h 4187188"/>
                <a:gd name="connsiteX65" fmla="*/ 2787630 w 4374744"/>
                <a:gd name="connsiteY65" fmla="*/ 3725800 h 4187188"/>
                <a:gd name="connsiteX66" fmla="*/ 2662436 w 4374744"/>
                <a:gd name="connsiteY66" fmla="*/ 3926485 h 4187188"/>
                <a:gd name="connsiteX67" fmla="*/ 2762309 w 4374744"/>
                <a:gd name="connsiteY67" fmla="*/ 4141706 h 4187188"/>
                <a:gd name="connsiteX68" fmla="*/ 3117259 w 4374744"/>
                <a:gd name="connsiteY68" fmla="*/ 4080750 h 4187188"/>
                <a:gd name="connsiteX69" fmla="*/ 3153364 w 4374744"/>
                <a:gd name="connsiteY69" fmla="*/ 3888505 h 4187188"/>
                <a:gd name="connsiteX70" fmla="*/ 2962526 w 4374744"/>
                <a:gd name="connsiteY70" fmla="*/ 3697667 h 4187188"/>
                <a:gd name="connsiteX71" fmla="*/ 2976592 w 4374744"/>
                <a:gd name="connsiteY71" fmla="*/ 3689696 h 4187188"/>
                <a:gd name="connsiteX72" fmla="*/ 3152426 w 4374744"/>
                <a:gd name="connsiteY72" fmla="*/ 3549029 h 4187188"/>
                <a:gd name="connsiteX73" fmla="*/ 3204004 w 4374744"/>
                <a:gd name="connsiteY73" fmla="*/ 3449624 h 4187188"/>
                <a:gd name="connsiteX74" fmla="*/ 3190875 w 4374744"/>
                <a:gd name="connsiteY74" fmla="*/ 3240030 h 4187188"/>
                <a:gd name="connsiteX75" fmla="*/ 3010352 w 4374744"/>
                <a:gd name="connsiteY75" fmla="*/ 3006992 h 4187188"/>
                <a:gd name="connsiteX76" fmla="*/ 2735583 w 4374744"/>
                <a:gd name="connsiteY76" fmla="*/ 2792240 h 4187188"/>
                <a:gd name="connsiteX77" fmla="*/ 2727612 w 4374744"/>
                <a:gd name="connsiteY77" fmla="*/ 2759418 h 4187188"/>
                <a:gd name="connsiteX78" fmla="*/ 2910479 w 4374744"/>
                <a:gd name="connsiteY78" fmla="*/ 2292403 h 4187188"/>
                <a:gd name="connsiteX79" fmla="*/ 3479242 w 4374744"/>
                <a:gd name="connsiteY79" fmla="*/ 836500 h 4187188"/>
                <a:gd name="connsiteX80" fmla="*/ 3662110 w 4374744"/>
                <a:gd name="connsiteY80" fmla="*/ 363859 h 4187188"/>
                <a:gd name="connsiteX81" fmla="*/ 3686023 w 4374744"/>
                <a:gd name="connsiteY81" fmla="*/ 344165 h 4187188"/>
                <a:gd name="connsiteX82" fmla="*/ 3870766 w 4374744"/>
                <a:gd name="connsiteY82" fmla="*/ 313219 h 4187188"/>
                <a:gd name="connsiteX83" fmla="*/ 4266978 w 4374744"/>
                <a:gd name="connsiteY83" fmla="*/ 245698 h 4187188"/>
                <a:gd name="connsiteX84" fmla="*/ 4371540 w 4374744"/>
                <a:gd name="connsiteY84" fmla="*/ 148169 h 4187188"/>
                <a:gd name="connsiteX85" fmla="*/ 4376698 w 4374744"/>
                <a:gd name="connsiteY85" fmla="*/ 130351 h 4187188"/>
                <a:gd name="connsiteX86" fmla="*/ 4376698 w 4374744"/>
                <a:gd name="connsiteY86" fmla="*/ 113471 h 4187188"/>
                <a:gd name="connsiteX87" fmla="*/ 4372947 w 4374744"/>
                <a:gd name="connsiteY87" fmla="*/ 105969 h 4187188"/>
                <a:gd name="connsiteX88" fmla="*/ 626046 w 4374744"/>
                <a:gd name="connsiteY88" fmla="*/ 1260377 h 4187188"/>
                <a:gd name="connsiteX89" fmla="*/ 645740 w 4374744"/>
                <a:gd name="connsiteY89" fmla="*/ 1240683 h 4187188"/>
                <a:gd name="connsiteX90" fmla="*/ 958489 w 4374744"/>
                <a:gd name="connsiteY90" fmla="*/ 1234119 h 4187188"/>
                <a:gd name="connsiteX91" fmla="*/ 1038670 w 4374744"/>
                <a:gd name="connsiteY91" fmla="*/ 1230836 h 4187188"/>
                <a:gd name="connsiteX92" fmla="*/ 1052736 w 4374744"/>
                <a:gd name="connsiteY92" fmla="*/ 1244434 h 4187188"/>
                <a:gd name="connsiteX93" fmla="*/ 1052736 w 4374744"/>
                <a:gd name="connsiteY93" fmla="*/ 1618608 h 4187188"/>
                <a:gd name="connsiteX94" fmla="*/ 1033981 w 4374744"/>
                <a:gd name="connsiteY94" fmla="*/ 1633613 h 4187188"/>
                <a:gd name="connsiteX95" fmla="*/ 838923 w 4374744"/>
                <a:gd name="connsiteY95" fmla="*/ 1633613 h 4187188"/>
                <a:gd name="connsiteX96" fmla="*/ 645740 w 4374744"/>
                <a:gd name="connsiteY96" fmla="*/ 1634082 h 4187188"/>
                <a:gd name="connsiteX97" fmla="*/ 626046 w 4374744"/>
                <a:gd name="connsiteY97" fmla="*/ 1614389 h 4187188"/>
                <a:gd name="connsiteX98" fmla="*/ 626046 w 4374744"/>
                <a:gd name="connsiteY98" fmla="*/ 1260377 h 4187188"/>
                <a:gd name="connsiteX99" fmla="*/ 287039 w 4374744"/>
                <a:gd name="connsiteY99" fmla="*/ 2094532 h 4187188"/>
                <a:gd name="connsiteX100" fmla="*/ 249997 w 4374744"/>
                <a:gd name="connsiteY100" fmla="*/ 1786940 h 4187188"/>
                <a:gd name="connsiteX101" fmla="*/ 242494 w 4374744"/>
                <a:gd name="connsiteY101" fmla="*/ 1716606 h 4187188"/>
                <a:gd name="connsiteX102" fmla="*/ 264532 w 4374744"/>
                <a:gd name="connsiteY102" fmla="*/ 1714731 h 4187188"/>
                <a:gd name="connsiteX103" fmla="*/ 522891 w 4374744"/>
                <a:gd name="connsiteY103" fmla="*/ 1714731 h 4187188"/>
                <a:gd name="connsiteX104" fmla="*/ 545397 w 4374744"/>
                <a:gd name="connsiteY104" fmla="*/ 1738175 h 4187188"/>
                <a:gd name="connsiteX105" fmla="*/ 545397 w 4374744"/>
                <a:gd name="connsiteY105" fmla="*/ 2090312 h 4187188"/>
                <a:gd name="connsiteX106" fmla="*/ 522422 w 4374744"/>
                <a:gd name="connsiteY106" fmla="*/ 2112819 h 4187188"/>
                <a:gd name="connsiteX107" fmla="*/ 307201 w 4374744"/>
                <a:gd name="connsiteY107" fmla="*/ 2113288 h 4187188"/>
                <a:gd name="connsiteX108" fmla="*/ 287039 w 4374744"/>
                <a:gd name="connsiteY108" fmla="*/ 2094532 h 4187188"/>
                <a:gd name="connsiteX109" fmla="*/ 545397 w 4374744"/>
                <a:gd name="connsiteY109" fmla="*/ 2465424 h 4187188"/>
                <a:gd name="connsiteX110" fmla="*/ 526642 w 4374744"/>
                <a:gd name="connsiteY110" fmla="*/ 2481366 h 4187188"/>
                <a:gd name="connsiteX111" fmla="*/ 367219 w 4374744"/>
                <a:gd name="connsiteY111" fmla="*/ 2468237 h 4187188"/>
                <a:gd name="connsiteX112" fmla="*/ 363937 w 4374744"/>
                <a:gd name="connsiteY112" fmla="*/ 2468237 h 4187188"/>
                <a:gd name="connsiteX113" fmla="*/ 328301 w 4374744"/>
                <a:gd name="connsiteY113" fmla="*/ 2434477 h 4187188"/>
                <a:gd name="connsiteX114" fmla="*/ 301575 w 4374744"/>
                <a:gd name="connsiteY114" fmla="*/ 2209879 h 4187188"/>
                <a:gd name="connsiteX115" fmla="*/ 301575 w 4374744"/>
                <a:gd name="connsiteY115" fmla="*/ 2195812 h 4187188"/>
                <a:gd name="connsiteX116" fmla="*/ 384099 w 4374744"/>
                <a:gd name="connsiteY116" fmla="*/ 2195812 h 4187188"/>
                <a:gd name="connsiteX117" fmla="*/ 527580 w 4374744"/>
                <a:gd name="connsiteY117" fmla="*/ 2195343 h 4187188"/>
                <a:gd name="connsiteX118" fmla="*/ 545866 w 4374744"/>
                <a:gd name="connsiteY118" fmla="*/ 2212692 h 4187188"/>
                <a:gd name="connsiteX119" fmla="*/ 545397 w 4374744"/>
                <a:gd name="connsiteY119" fmla="*/ 2465424 h 4187188"/>
                <a:gd name="connsiteX120" fmla="*/ 545397 w 4374744"/>
                <a:gd name="connsiteY120" fmla="*/ 1439961 h 4187188"/>
                <a:gd name="connsiteX121" fmla="*/ 545866 w 4374744"/>
                <a:gd name="connsiteY121" fmla="*/ 1612513 h 4187188"/>
                <a:gd name="connsiteX122" fmla="*/ 524297 w 4374744"/>
                <a:gd name="connsiteY122" fmla="*/ 1634082 h 4187188"/>
                <a:gd name="connsiteX123" fmla="*/ 252341 w 4374744"/>
                <a:gd name="connsiteY123" fmla="*/ 1634082 h 4187188"/>
                <a:gd name="connsiteX124" fmla="*/ 228428 w 4374744"/>
                <a:gd name="connsiteY124" fmla="*/ 1611575 h 4187188"/>
                <a:gd name="connsiteX125" fmla="*/ 205452 w 4374744"/>
                <a:gd name="connsiteY125" fmla="*/ 1420737 h 4187188"/>
                <a:gd name="connsiteX126" fmla="*/ 188103 w 4374744"/>
                <a:gd name="connsiteY126" fmla="*/ 1273505 h 4187188"/>
                <a:gd name="connsiteX127" fmla="*/ 208265 w 4374744"/>
                <a:gd name="connsiteY127" fmla="*/ 1251468 h 4187188"/>
                <a:gd name="connsiteX128" fmla="*/ 524297 w 4374744"/>
                <a:gd name="connsiteY128" fmla="*/ 1243965 h 4187188"/>
                <a:gd name="connsiteX129" fmla="*/ 545397 w 4374744"/>
                <a:gd name="connsiteY129" fmla="*/ 1265065 h 4187188"/>
                <a:gd name="connsiteX130" fmla="*/ 545397 w 4374744"/>
                <a:gd name="connsiteY130" fmla="*/ 1439961 h 4187188"/>
                <a:gd name="connsiteX131" fmla="*/ 1052736 w 4374744"/>
                <a:gd name="connsiteY131" fmla="*/ 2504811 h 4187188"/>
                <a:gd name="connsiteX132" fmla="*/ 1033512 w 4374744"/>
                <a:gd name="connsiteY132" fmla="*/ 2520753 h 4187188"/>
                <a:gd name="connsiteX133" fmla="*/ 882060 w 4374744"/>
                <a:gd name="connsiteY133" fmla="*/ 2509499 h 4187188"/>
                <a:gd name="connsiteX134" fmla="*/ 690284 w 4374744"/>
                <a:gd name="connsiteY134" fmla="*/ 2493088 h 4187188"/>
                <a:gd name="connsiteX135" fmla="*/ 646209 w 4374744"/>
                <a:gd name="connsiteY135" fmla="*/ 2489806 h 4187188"/>
                <a:gd name="connsiteX136" fmla="*/ 626046 w 4374744"/>
                <a:gd name="connsiteY136" fmla="*/ 2466831 h 4187188"/>
                <a:gd name="connsiteX137" fmla="*/ 626046 w 4374744"/>
                <a:gd name="connsiteY137" fmla="*/ 2239419 h 4187188"/>
                <a:gd name="connsiteX138" fmla="*/ 626046 w 4374744"/>
                <a:gd name="connsiteY138" fmla="*/ 2212223 h 4187188"/>
                <a:gd name="connsiteX139" fmla="*/ 642927 w 4374744"/>
                <a:gd name="connsiteY139" fmla="*/ 2195343 h 4187188"/>
                <a:gd name="connsiteX140" fmla="*/ 839391 w 4374744"/>
                <a:gd name="connsiteY140" fmla="*/ 2195812 h 4187188"/>
                <a:gd name="connsiteX141" fmla="*/ 1034450 w 4374744"/>
                <a:gd name="connsiteY141" fmla="*/ 2195343 h 4187188"/>
                <a:gd name="connsiteX142" fmla="*/ 1052268 w 4374744"/>
                <a:gd name="connsiteY142" fmla="*/ 2212223 h 4187188"/>
                <a:gd name="connsiteX143" fmla="*/ 1052736 w 4374744"/>
                <a:gd name="connsiteY143" fmla="*/ 2504811 h 4187188"/>
                <a:gd name="connsiteX144" fmla="*/ 1052736 w 4374744"/>
                <a:gd name="connsiteY144" fmla="*/ 2095470 h 4187188"/>
                <a:gd name="connsiteX145" fmla="*/ 1035387 w 4374744"/>
                <a:gd name="connsiteY145" fmla="*/ 2112819 h 4187188"/>
                <a:gd name="connsiteX146" fmla="*/ 840329 w 4374744"/>
                <a:gd name="connsiteY146" fmla="*/ 2112350 h 4187188"/>
                <a:gd name="connsiteX147" fmla="*/ 647147 w 4374744"/>
                <a:gd name="connsiteY147" fmla="*/ 2112819 h 4187188"/>
                <a:gd name="connsiteX148" fmla="*/ 626046 w 4374744"/>
                <a:gd name="connsiteY148" fmla="*/ 2093125 h 4187188"/>
                <a:gd name="connsiteX149" fmla="*/ 626046 w 4374744"/>
                <a:gd name="connsiteY149" fmla="*/ 1733955 h 4187188"/>
                <a:gd name="connsiteX150" fmla="*/ 645740 w 4374744"/>
                <a:gd name="connsiteY150" fmla="*/ 1714262 h 4187188"/>
                <a:gd name="connsiteX151" fmla="*/ 1033981 w 4374744"/>
                <a:gd name="connsiteY151" fmla="*/ 1714262 h 4187188"/>
                <a:gd name="connsiteX152" fmla="*/ 1052736 w 4374744"/>
                <a:gd name="connsiteY152" fmla="*/ 1733018 h 4187188"/>
                <a:gd name="connsiteX153" fmla="*/ 1052736 w 4374744"/>
                <a:gd name="connsiteY153" fmla="*/ 2095470 h 4187188"/>
                <a:gd name="connsiteX154" fmla="*/ 1135261 w 4374744"/>
                <a:gd name="connsiteY154" fmla="*/ 1246779 h 4187188"/>
                <a:gd name="connsiteX155" fmla="*/ 1154954 w 4374744"/>
                <a:gd name="connsiteY155" fmla="*/ 1227554 h 4187188"/>
                <a:gd name="connsiteX156" fmla="*/ 1363610 w 4374744"/>
                <a:gd name="connsiteY156" fmla="*/ 1223803 h 4187188"/>
                <a:gd name="connsiteX157" fmla="*/ 1532880 w 4374744"/>
                <a:gd name="connsiteY157" fmla="*/ 1217708 h 4187188"/>
                <a:gd name="connsiteX158" fmla="*/ 1559607 w 4374744"/>
                <a:gd name="connsiteY158" fmla="*/ 1242559 h 4187188"/>
                <a:gd name="connsiteX159" fmla="*/ 1560076 w 4374744"/>
                <a:gd name="connsiteY159" fmla="*/ 1613920 h 4187188"/>
                <a:gd name="connsiteX160" fmla="*/ 1539913 w 4374744"/>
                <a:gd name="connsiteY160" fmla="*/ 1634082 h 4187188"/>
                <a:gd name="connsiteX161" fmla="*/ 1348137 w 4374744"/>
                <a:gd name="connsiteY161" fmla="*/ 1633613 h 4187188"/>
                <a:gd name="connsiteX162" fmla="*/ 1154954 w 4374744"/>
                <a:gd name="connsiteY162" fmla="*/ 1634082 h 4187188"/>
                <a:gd name="connsiteX163" fmla="*/ 1135730 w 4374744"/>
                <a:gd name="connsiteY163" fmla="*/ 1614389 h 4187188"/>
                <a:gd name="connsiteX164" fmla="*/ 1135261 w 4374744"/>
                <a:gd name="connsiteY164" fmla="*/ 1246779 h 4187188"/>
                <a:gd name="connsiteX165" fmla="*/ 1558200 w 4374744"/>
                <a:gd name="connsiteY165" fmla="*/ 2562015 h 4187188"/>
                <a:gd name="connsiteX166" fmla="*/ 1474269 w 4374744"/>
                <a:gd name="connsiteY166" fmla="*/ 2556858 h 4187188"/>
                <a:gd name="connsiteX167" fmla="*/ 1367362 w 4374744"/>
                <a:gd name="connsiteY167" fmla="*/ 2547949 h 4187188"/>
                <a:gd name="connsiteX168" fmla="*/ 1146514 w 4374744"/>
                <a:gd name="connsiteY168" fmla="*/ 2530600 h 4187188"/>
                <a:gd name="connsiteX169" fmla="*/ 1135261 w 4374744"/>
                <a:gd name="connsiteY169" fmla="*/ 2515595 h 4187188"/>
                <a:gd name="connsiteX170" fmla="*/ 1135261 w 4374744"/>
                <a:gd name="connsiteY170" fmla="*/ 2406344 h 4187188"/>
                <a:gd name="connsiteX171" fmla="*/ 1135261 w 4374744"/>
                <a:gd name="connsiteY171" fmla="*/ 2213161 h 4187188"/>
                <a:gd name="connsiteX172" fmla="*/ 1149328 w 4374744"/>
                <a:gd name="connsiteY172" fmla="*/ 2195812 h 4187188"/>
                <a:gd name="connsiteX173" fmla="*/ 1549291 w 4374744"/>
                <a:gd name="connsiteY173" fmla="*/ 2196281 h 4187188"/>
                <a:gd name="connsiteX174" fmla="*/ 1558200 w 4374744"/>
                <a:gd name="connsiteY174" fmla="*/ 2197219 h 4187188"/>
                <a:gd name="connsiteX175" fmla="*/ 1558200 w 4374744"/>
                <a:gd name="connsiteY175" fmla="*/ 2562015 h 4187188"/>
                <a:gd name="connsiteX176" fmla="*/ 1540382 w 4374744"/>
                <a:gd name="connsiteY176" fmla="*/ 2113288 h 4187188"/>
                <a:gd name="connsiteX177" fmla="*/ 1154017 w 4374744"/>
                <a:gd name="connsiteY177" fmla="*/ 2113288 h 4187188"/>
                <a:gd name="connsiteX178" fmla="*/ 1135261 w 4374744"/>
                <a:gd name="connsiteY178" fmla="*/ 2095470 h 4187188"/>
                <a:gd name="connsiteX179" fmla="*/ 1135261 w 4374744"/>
                <a:gd name="connsiteY179" fmla="*/ 1733018 h 4187188"/>
                <a:gd name="connsiteX180" fmla="*/ 1152610 w 4374744"/>
                <a:gd name="connsiteY180" fmla="*/ 1715200 h 4187188"/>
                <a:gd name="connsiteX181" fmla="*/ 1542727 w 4374744"/>
                <a:gd name="connsiteY181" fmla="*/ 1715200 h 4187188"/>
                <a:gd name="connsiteX182" fmla="*/ 1559138 w 4374744"/>
                <a:gd name="connsiteY182" fmla="*/ 1717544 h 4187188"/>
                <a:gd name="connsiteX183" fmla="*/ 1559138 w 4374744"/>
                <a:gd name="connsiteY183" fmla="*/ 1735362 h 4187188"/>
                <a:gd name="connsiteX184" fmla="*/ 1559607 w 4374744"/>
                <a:gd name="connsiteY184" fmla="*/ 2094532 h 4187188"/>
                <a:gd name="connsiteX185" fmla="*/ 1540382 w 4374744"/>
                <a:gd name="connsiteY185" fmla="*/ 2113288 h 4187188"/>
                <a:gd name="connsiteX186" fmla="*/ 1641662 w 4374744"/>
                <a:gd name="connsiteY186" fmla="*/ 1733487 h 4187188"/>
                <a:gd name="connsiteX187" fmla="*/ 1660418 w 4374744"/>
                <a:gd name="connsiteY187" fmla="*/ 1714731 h 4187188"/>
                <a:gd name="connsiteX188" fmla="*/ 2050534 w 4374744"/>
                <a:gd name="connsiteY188" fmla="*/ 1714731 h 4187188"/>
                <a:gd name="connsiteX189" fmla="*/ 2068821 w 4374744"/>
                <a:gd name="connsiteY189" fmla="*/ 1733955 h 4187188"/>
                <a:gd name="connsiteX190" fmla="*/ 2068821 w 4374744"/>
                <a:gd name="connsiteY190" fmla="*/ 2095001 h 4187188"/>
                <a:gd name="connsiteX191" fmla="*/ 2050066 w 4374744"/>
                <a:gd name="connsiteY191" fmla="*/ 2113288 h 4187188"/>
                <a:gd name="connsiteX192" fmla="*/ 1855007 w 4374744"/>
                <a:gd name="connsiteY192" fmla="*/ 2112819 h 4187188"/>
                <a:gd name="connsiteX193" fmla="*/ 1661825 w 4374744"/>
                <a:gd name="connsiteY193" fmla="*/ 2113288 h 4187188"/>
                <a:gd name="connsiteX194" fmla="*/ 1641662 w 4374744"/>
                <a:gd name="connsiteY194" fmla="*/ 2094532 h 4187188"/>
                <a:gd name="connsiteX195" fmla="*/ 1641662 w 4374744"/>
                <a:gd name="connsiteY195" fmla="*/ 1733487 h 4187188"/>
                <a:gd name="connsiteX196" fmla="*/ 2049128 w 4374744"/>
                <a:gd name="connsiteY196" fmla="*/ 2602340 h 4187188"/>
                <a:gd name="connsiteX197" fmla="*/ 1894394 w 4374744"/>
                <a:gd name="connsiteY197" fmla="*/ 2589211 h 4187188"/>
                <a:gd name="connsiteX198" fmla="*/ 1753258 w 4374744"/>
                <a:gd name="connsiteY198" fmla="*/ 2577958 h 4187188"/>
                <a:gd name="connsiteX199" fmla="*/ 1654791 w 4374744"/>
                <a:gd name="connsiteY199" fmla="*/ 2570924 h 4187188"/>
                <a:gd name="connsiteX200" fmla="*/ 1642131 w 4374744"/>
                <a:gd name="connsiteY200" fmla="*/ 2551700 h 4187188"/>
                <a:gd name="connsiteX201" fmla="*/ 1642131 w 4374744"/>
                <a:gd name="connsiteY201" fmla="*/ 2350077 h 4187188"/>
                <a:gd name="connsiteX202" fmla="*/ 1641662 w 4374744"/>
                <a:gd name="connsiteY202" fmla="*/ 2215037 h 4187188"/>
                <a:gd name="connsiteX203" fmla="*/ 1660887 w 4374744"/>
                <a:gd name="connsiteY203" fmla="*/ 2195343 h 4187188"/>
                <a:gd name="connsiteX204" fmla="*/ 1855945 w 4374744"/>
                <a:gd name="connsiteY204" fmla="*/ 2195812 h 4187188"/>
                <a:gd name="connsiteX205" fmla="*/ 2049128 w 4374744"/>
                <a:gd name="connsiteY205" fmla="*/ 2195343 h 4187188"/>
                <a:gd name="connsiteX206" fmla="*/ 2068821 w 4374744"/>
                <a:gd name="connsiteY206" fmla="*/ 2214099 h 4187188"/>
                <a:gd name="connsiteX207" fmla="*/ 2068821 w 4374744"/>
                <a:gd name="connsiteY207" fmla="*/ 2583584 h 4187188"/>
                <a:gd name="connsiteX208" fmla="*/ 2049128 w 4374744"/>
                <a:gd name="connsiteY208" fmla="*/ 2602340 h 4187188"/>
                <a:gd name="connsiteX209" fmla="*/ 2048659 w 4374744"/>
                <a:gd name="connsiteY209" fmla="*/ 1634082 h 4187188"/>
                <a:gd name="connsiteX210" fmla="*/ 1662293 w 4374744"/>
                <a:gd name="connsiteY210" fmla="*/ 1634082 h 4187188"/>
                <a:gd name="connsiteX211" fmla="*/ 1642131 w 4374744"/>
                <a:gd name="connsiteY211" fmla="*/ 1613451 h 4187188"/>
                <a:gd name="connsiteX212" fmla="*/ 1642131 w 4374744"/>
                <a:gd name="connsiteY212" fmla="*/ 1235525 h 4187188"/>
                <a:gd name="connsiteX213" fmla="*/ 1662762 w 4374744"/>
                <a:gd name="connsiteY213" fmla="*/ 1214894 h 4187188"/>
                <a:gd name="connsiteX214" fmla="*/ 1799209 w 4374744"/>
                <a:gd name="connsiteY214" fmla="*/ 1211612 h 4187188"/>
                <a:gd name="connsiteX215" fmla="*/ 2055692 w 4374744"/>
                <a:gd name="connsiteY215" fmla="*/ 1205985 h 4187188"/>
                <a:gd name="connsiteX216" fmla="*/ 2068821 w 4374744"/>
                <a:gd name="connsiteY216" fmla="*/ 1222396 h 4187188"/>
                <a:gd name="connsiteX217" fmla="*/ 2068821 w 4374744"/>
                <a:gd name="connsiteY217" fmla="*/ 1420737 h 4187188"/>
                <a:gd name="connsiteX218" fmla="*/ 2069290 w 4374744"/>
                <a:gd name="connsiteY218" fmla="*/ 1613920 h 4187188"/>
                <a:gd name="connsiteX219" fmla="*/ 2048659 w 4374744"/>
                <a:gd name="connsiteY219" fmla="*/ 1634082 h 4187188"/>
                <a:gd name="connsiteX220" fmla="*/ 2575691 w 4374744"/>
                <a:gd name="connsiteY220" fmla="*/ 2092187 h 4187188"/>
                <a:gd name="connsiteX221" fmla="*/ 2555060 w 4374744"/>
                <a:gd name="connsiteY221" fmla="*/ 2113288 h 4187188"/>
                <a:gd name="connsiteX222" fmla="*/ 2171977 w 4374744"/>
                <a:gd name="connsiteY222" fmla="*/ 2112819 h 4187188"/>
                <a:gd name="connsiteX223" fmla="*/ 2153690 w 4374744"/>
                <a:gd name="connsiteY223" fmla="*/ 2112819 h 4187188"/>
                <a:gd name="connsiteX224" fmla="*/ 2153690 w 4374744"/>
                <a:gd name="connsiteY224" fmla="*/ 1717075 h 4187188"/>
                <a:gd name="connsiteX225" fmla="*/ 2575691 w 4374744"/>
                <a:gd name="connsiteY225" fmla="*/ 1717075 h 4187188"/>
                <a:gd name="connsiteX226" fmla="*/ 2575691 w 4374744"/>
                <a:gd name="connsiteY226" fmla="*/ 1734893 h 4187188"/>
                <a:gd name="connsiteX227" fmla="*/ 2575691 w 4374744"/>
                <a:gd name="connsiteY227" fmla="*/ 2092187 h 4187188"/>
                <a:gd name="connsiteX228" fmla="*/ 2151815 w 4374744"/>
                <a:gd name="connsiteY228" fmla="*/ 1215363 h 4187188"/>
                <a:gd name="connsiteX229" fmla="*/ 2152753 w 4374744"/>
                <a:gd name="connsiteY229" fmla="*/ 1204110 h 4187188"/>
                <a:gd name="connsiteX230" fmla="*/ 2281697 w 4374744"/>
                <a:gd name="connsiteY230" fmla="*/ 1200359 h 4187188"/>
                <a:gd name="connsiteX231" fmla="*/ 2555060 w 4374744"/>
                <a:gd name="connsiteY231" fmla="*/ 1193325 h 4187188"/>
                <a:gd name="connsiteX232" fmla="*/ 2576160 w 4374744"/>
                <a:gd name="connsiteY232" fmla="*/ 1213956 h 4187188"/>
                <a:gd name="connsiteX233" fmla="*/ 2576160 w 4374744"/>
                <a:gd name="connsiteY233" fmla="*/ 1613920 h 4187188"/>
                <a:gd name="connsiteX234" fmla="*/ 2555998 w 4374744"/>
                <a:gd name="connsiteY234" fmla="*/ 1634551 h 4187188"/>
                <a:gd name="connsiteX235" fmla="*/ 2171508 w 4374744"/>
                <a:gd name="connsiteY235" fmla="*/ 1634082 h 4187188"/>
                <a:gd name="connsiteX236" fmla="*/ 2151815 w 4374744"/>
                <a:gd name="connsiteY236" fmla="*/ 1618608 h 4187188"/>
                <a:gd name="connsiteX237" fmla="*/ 2151815 w 4374744"/>
                <a:gd name="connsiteY237" fmla="*/ 1215363 h 4187188"/>
                <a:gd name="connsiteX238" fmla="*/ 2575223 w 4374744"/>
                <a:gd name="connsiteY238" fmla="*/ 2425099 h 4187188"/>
                <a:gd name="connsiteX239" fmla="*/ 2571940 w 4374744"/>
                <a:gd name="connsiteY239" fmla="*/ 2446668 h 4187188"/>
                <a:gd name="connsiteX240" fmla="*/ 2499731 w 4374744"/>
                <a:gd name="connsiteY240" fmla="*/ 2632818 h 4187188"/>
                <a:gd name="connsiteX241" fmla="*/ 2496918 w 4374744"/>
                <a:gd name="connsiteY241" fmla="*/ 2638444 h 4187188"/>
                <a:gd name="connsiteX242" fmla="*/ 2300453 w 4374744"/>
                <a:gd name="connsiteY242" fmla="*/ 2622502 h 4187188"/>
                <a:gd name="connsiteX243" fmla="*/ 2167757 w 4374744"/>
                <a:gd name="connsiteY243" fmla="*/ 2612187 h 4187188"/>
                <a:gd name="connsiteX244" fmla="*/ 2151815 w 4374744"/>
                <a:gd name="connsiteY244" fmla="*/ 2595775 h 4187188"/>
                <a:gd name="connsiteX245" fmla="*/ 2152284 w 4374744"/>
                <a:gd name="connsiteY245" fmla="*/ 2209410 h 4187188"/>
                <a:gd name="connsiteX246" fmla="*/ 2153221 w 4374744"/>
                <a:gd name="connsiteY246" fmla="*/ 2196750 h 4187188"/>
                <a:gd name="connsiteX247" fmla="*/ 2172446 w 4374744"/>
                <a:gd name="connsiteY247" fmla="*/ 2195812 h 4187188"/>
                <a:gd name="connsiteX248" fmla="*/ 2555529 w 4374744"/>
                <a:gd name="connsiteY248" fmla="*/ 2195343 h 4187188"/>
                <a:gd name="connsiteX249" fmla="*/ 2576160 w 4374744"/>
                <a:gd name="connsiteY249" fmla="*/ 2216443 h 4187188"/>
                <a:gd name="connsiteX250" fmla="*/ 2575223 w 4374744"/>
                <a:gd name="connsiteY250" fmla="*/ 2425099 h 4187188"/>
                <a:gd name="connsiteX251" fmla="*/ 679500 w 4374744"/>
                <a:gd name="connsiteY251" fmla="*/ 3940083 h 4187188"/>
                <a:gd name="connsiteX252" fmla="*/ 529455 w 4374744"/>
                <a:gd name="connsiteY252" fmla="*/ 4090597 h 4187188"/>
                <a:gd name="connsiteX253" fmla="*/ 379410 w 4374744"/>
                <a:gd name="connsiteY253" fmla="*/ 3941490 h 4187188"/>
                <a:gd name="connsiteX254" fmla="*/ 528517 w 4374744"/>
                <a:gd name="connsiteY254" fmla="*/ 3790976 h 4187188"/>
                <a:gd name="connsiteX255" fmla="*/ 679500 w 4374744"/>
                <a:gd name="connsiteY255" fmla="*/ 3940083 h 4187188"/>
                <a:gd name="connsiteX256" fmla="*/ 3060992 w 4374744"/>
                <a:gd name="connsiteY256" fmla="*/ 3941021 h 4187188"/>
                <a:gd name="connsiteX257" fmla="*/ 2910010 w 4374744"/>
                <a:gd name="connsiteY257" fmla="*/ 4090128 h 4187188"/>
                <a:gd name="connsiteX258" fmla="*/ 2760434 w 4374744"/>
                <a:gd name="connsiteY258" fmla="*/ 3940083 h 4187188"/>
                <a:gd name="connsiteX259" fmla="*/ 2910948 w 4374744"/>
                <a:gd name="connsiteY259" fmla="*/ 3790507 h 4187188"/>
                <a:gd name="connsiteX260" fmla="*/ 3060992 w 4374744"/>
                <a:gd name="connsiteY260" fmla="*/ 3941021 h 4187188"/>
                <a:gd name="connsiteX261" fmla="*/ 2842021 w 4374744"/>
                <a:gd name="connsiteY261" fmla="*/ 1755056 h 4187188"/>
                <a:gd name="connsiteX262" fmla="*/ 2708856 w 4374744"/>
                <a:gd name="connsiteY262" fmla="*/ 2096407 h 4187188"/>
                <a:gd name="connsiteX263" fmla="*/ 2661967 w 4374744"/>
                <a:gd name="connsiteY263" fmla="*/ 2110943 h 4187188"/>
                <a:gd name="connsiteX264" fmla="*/ 2658216 w 4374744"/>
                <a:gd name="connsiteY264" fmla="*/ 2098752 h 4187188"/>
                <a:gd name="connsiteX265" fmla="*/ 2658685 w 4374744"/>
                <a:gd name="connsiteY265" fmla="*/ 1727860 h 4187188"/>
                <a:gd name="connsiteX266" fmla="*/ 2669469 w 4374744"/>
                <a:gd name="connsiteY266" fmla="*/ 1715200 h 4187188"/>
                <a:gd name="connsiteX267" fmla="*/ 2849054 w 4374744"/>
                <a:gd name="connsiteY267" fmla="*/ 1715200 h 4187188"/>
                <a:gd name="connsiteX268" fmla="*/ 2856557 w 4374744"/>
                <a:gd name="connsiteY268" fmla="*/ 1718013 h 4187188"/>
                <a:gd name="connsiteX269" fmla="*/ 2842021 w 4374744"/>
                <a:gd name="connsiteY269" fmla="*/ 1755056 h 4187188"/>
                <a:gd name="connsiteX270" fmla="*/ 3046457 w 4374744"/>
                <a:gd name="connsiteY270" fmla="*/ 1231774 h 4187188"/>
                <a:gd name="connsiteX271" fmla="*/ 2898757 w 4374744"/>
                <a:gd name="connsiteY271" fmla="*/ 1612044 h 4187188"/>
                <a:gd name="connsiteX272" fmla="*/ 2866872 w 4374744"/>
                <a:gd name="connsiteY272" fmla="*/ 1634551 h 4187188"/>
                <a:gd name="connsiteX273" fmla="*/ 2678847 w 4374744"/>
                <a:gd name="connsiteY273" fmla="*/ 1634551 h 4187188"/>
                <a:gd name="connsiteX274" fmla="*/ 2658216 w 4374744"/>
                <a:gd name="connsiteY274" fmla="*/ 1614389 h 4187188"/>
                <a:gd name="connsiteX275" fmla="*/ 2658216 w 4374744"/>
                <a:gd name="connsiteY275" fmla="*/ 1210674 h 4187188"/>
                <a:gd name="connsiteX276" fmla="*/ 2678378 w 4374744"/>
                <a:gd name="connsiteY276" fmla="*/ 1190043 h 4187188"/>
                <a:gd name="connsiteX277" fmla="*/ 3009884 w 4374744"/>
                <a:gd name="connsiteY277" fmla="*/ 1183010 h 4187188"/>
                <a:gd name="connsiteX278" fmla="*/ 3066619 w 4374744"/>
                <a:gd name="connsiteY278" fmla="*/ 1179727 h 4187188"/>
                <a:gd name="connsiteX279" fmla="*/ 3046457 w 4374744"/>
                <a:gd name="connsiteY279" fmla="*/ 1231774 h 41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374744" h="4187188">
                  <a:moveTo>
                    <a:pt x="4372947" y="105969"/>
                  </a:moveTo>
                  <a:cubicBezTo>
                    <a:pt x="4360756" y="49233"/>
                    <a:pt x="4326996" y="15004"/>
                    <a:pt x="4269791" y="4220"/>
                  </a:cubicBezTo>
                  <a:cubicBezTo>
                    <a:pt x="4266509" y="3751"/>
                    <a:pt x="4263696" y="1407"/>
                    <a:pt x="4260413" y="0"/>
                  </a:cubicBezTo>
                  <a:cubicBezTo>
                    <a:pt x="4255724" y="0"/>
                    <a:pt x="4251505" y="0"/>
                    <a:pt x="4246816" y="0"/>
                  </a:cubicBezTo>
                  <a:cubicBezTo>
                    <a:pt x="4243533" y="1407"/>
                    <a:pt x="4240720" y="3282"/>
                    <a:pt x="4237438" y="3751"/>
                  </a:cubicBezTo>
                  <a:cubicBezTo>
                    <a:pt x="4159133" y="16880"/>
                    <a:pt x="4080360" y="29071"/>
                    <a:pt x="4002055" y="42669"/>
                  </a:cubicBezTo>
                  <a:cubicBezTo>
                    <a:pt x="3861388" y="66582"/>
                    <a:pt x="3721190" y="91902"/>
                    <a:pt x="3580523" y="114409"/>
                  </a:cubicBezTo>
                  <a:cubicBezTo>
                    <a:pt x="3519098" y="124256"/>
                    <a:pt x="3480649" y="155671"/>
                    <a:pt x="3459080" y="214283"/>
                  </a:cubicBezTo>
                  <a:cubicBezTo>
                    <a:pt x="3415474" y="331505"/>
                    <a:pt x="3368585" y="447790"/>
                    <a:pt x="3323102" y="564075"/>
                  </a:cubicBezTo>
                  <a:cubicBezTo>
                    <a:pt x="3269649" y="700991"/>
                    <a:pt x="3216195" y="837438"/>
                    <a:pt x="3163210" y="974354"/>
                  </a:cubicBezTo>
                  <a:cubicBezTo>
                    <a:pt x="3157584" y="988889"/>
                    <a:pt x="3150551" y="993578"/>
                    <a:pt x="3134608" y="994047"/>
                  </a:cubicBezTo>
                  <a:cubicBezTo>
                    <a:pt x="3064744" y="994985"/>
                    <a:pt x="2994410" y="997798"/>
                    <a:pt x="2924546" y="999674"/>
                  </a:cubicBezTo>
                  <a:cubicBezTo>
                    <a:pt x="2828892" y="1002018"/>
                    <a:pt x="2733239" y="1004363"/>
                    <a:pt x="2637585" y="1006707"/>
                  </a:cubicBezTo>
                  <a:cubicBezTo>
                    <a:pt x="2550840" y="1009051"/>
                    <a:pt x="2464564" y="1010927"/>
                    <a:pt x="2377820" y="1013271"/>
                  </a:cubicBezTo>
                  <a:cubicBezTo>
                    <a:pt x="2280759" y="1015616"/>
                    <a:pt x="2184168" y="1017960"/>
                    <a:pt x="2087108" y="1020305"/>
                  </a:cubicBezTo>
                  <a:cubicBezTo>
                    <a:pt x="2000363" y="1022649"/>
                    <a:pt x="1914087" y="1024525"/>
                    <a:pt x="1827343" y="1026869"/>
                  </a:cubicBezTo>
                  <a:cubicBezTo>
                    <a:pt x="1731220" y="1029214"/>
                    <a:pt x="1634629" y="1031558"/>
                    <a:pt x="1538507" y="1033903"/>
                  </a:cubicBezTo>
                  <a:cubicBezTo>
                    <a:pt x="1451762" y="1036247"/>
                    <a:pt x="1365486" y="1038123"/>
                    <a:pt x="1278741" y="1040467"/>
                  </a:cubicBezTo>
                  <a:cubicBezTo>
                    <a:pt x="1182619" y="1042811"/>
                    <a:pt x="1086028" y="1045156"/>
                    <a:pt x="989905" y="1047500"/>
                  </a:cubicBezTo>
                  <a:cubicBezTo>
                    <a:pt x="902692" y="1049845"/>
                    <a:pt x="815478" y="1051720"/>
                    <a:pt x="728264" y="1054065"/>
                  </a:cubicBezTo>
                  <a:cubicBezTo>
                    <a:pt x="632142" y="1056409"/>
                    <a:pt x="535551" y="1058754"/>
                    <a:pt x="439428" y="1061098"/>
                  </a:cubicBezTo>
                  <a:cubicBezTo>
                    <a:pt x="331115" y="1063443"/>
                    <a:pt x="222801" y="1064849"/>
                    <a:pt x="114487" y="1069069"/>
                  </a:cubicBezTo>
                  <a:cubicBezTo>
                    <a:pt x="48374" y="1072352"/>
                    <a:pt x="-2266" y="1125336"/>
                    <a:pt x="78" y="1193794"/>
                  </a:cubicBezTo>
                  <a:cubicBezTo>
                    <a:pt x="1954" y="1253343"/>
                    <a:pt x="12738" y="1312423"/>
                    <a:pt x="20240" y="1371503"/>
                  </a:cubicBezTo>
                  <a:cubicBezTo>
                    <a:pt x="27743" y="1433866"/>
                    <a:pt x="35714" y="1496697"/>
                    <a:pt x="43216" y="1559059"/>
                  </a:cubicBezTo>
                  <a:cubicBezTo>
                    <a:pt x="49312" y="1609700"/>
                    <a:pt x="55407" y="1660809"/>
                    <a:pt x="61503" y="1711449"/>
                  </a:cubicBezTo>
                  <a:cubicBezTo>
                    <a:pt x="69005" y="1773342"/>
                    <a:pt x="76976" y="1835236"/>
                    <a:pt x="84478" y="1897598"/>
                  </a:cubicBezTo>
                  <a:cubicBezTo>
                    <a:pt x="90574" y="1948238"/>
                    <a:pt x="96201" y="1999347"/>
                    <a:pt x="102296" y="2049987"/>
                  </a:cubicBezTo>
                  <a:cubicBezTo>
                    <a:pt x="109798" y="2111881"/>
                    <a:pt x="117770" y="2173774"/>
                    <a:pt x="125272" y="2236137"/>
                  </a:cubicBezTo>
                  <a:cubicBezTo>
                    <a:pt x="131367" y="2287246"/>
                    <a:pt x="136994" y="2338824"/>
                    <a:pt x="143090" y="2390402"/>
                  </a:cubicBezTo>
                  <a:cubicBezTo>
                    <a:pt x="150592" y="2453702"/>
                    <a:pt x="159970" y="2516533"/>
                    <a:pt x="166065" y="2579833"/>
                  </a:cubicBezTo>
                  <a:cubicBezTo>
                    <a:pt x="172161" y="2640789"/>
                    <a:pt x="208734" y="2685802"/>
                    <a:pt x="269221" y="2696587"/>
                  </a:cubicBezTo>
                  <a:cubicBezTo>
                    <a:pt x="301106" y="2702213"/>
                    <a:pt x="333459" y="2703151"/>
                    <a:pt x="365812" y="2705965"/>
                  </a:cubicBezTo>
                  <a:cubicBezTo>
                    <a:pt x="415515" y="2710185"/>
                    <a:pt x="465686" y="2713467"/>
                    <a:pt x="515388" y="2717218"/>
                  </a:cubicBezTo>
                  <a:cubicBezTo>
                    <a:pt x="581033" y="2722376"/>
                    <a:pt x="646678" y="2728002"/>
                    <a:pt x="712791" y="2733160"/>
                  </a:cubicBezTo>
                  <a:cubicBezTo>
                    <a:pt x="761556" y="2736911"/>
                    <a:pt x="810320" y="2740662"/>
                    <a:pt x="859085" y="2744414"/>
                  </a:cubicBezTo>
                  <a:cubicBezTo>
                    <a:pt x="925198" y="2749571"/>
                    <a:pt x="991781" y="2755198"/>
                    <a:pt x="1057894" y="2760825"/>
                  </a:cubicBezTo>
                  <a:cubicBezTo>
                    <a:pt x="1106190" y="2764576"/>
                    <a:pt x="1154486" y="2767858"/>
                    <a:pt x="1202312" y="2772078"/>
                  </a:cubicBezTo>
                  <a:cubicBezTo>
                    <a:pt x="1269364" y="2777236"/>
                    <a:pt x="1335946" y="2782863"/>
                    <a:pt x="1402997" y="2788489"/>
                  </a:cubicBezTo>
                  <a:cubicBezTo>
                    <a:pt x="1451293" y="2792240"/>
                    <a:pt x="1499589" y="2795991"/>
                    <a:pt x="1547415" y="2799743"/>
                  </a:cubicBezTo>
                  <a:cubicBezTo>
                    <a:pt x="1598993" y="2803963"/>
                    <a:pt x="1650571" y="2808182"/>
                    <a:pt x="1702149" y="2812403"/>
                  </a:cubicBezTo>
                  <a:cubicBezTo>
                    <a:pt x="1751383" y="2816154"/>
                    <a:pt x="1800616" y="2819905"/>
                    <a:pt x="1850318" y="2824125"/>
                  </a:cubicBezTo>
                  <a:cubicBezTo>
                    <a:pt x="1913619" y="2829283"/>
                    <a:pt x="1977388" y="2834909"/>
                    <a:pt x="2040688" y="2840067"/>
                  </a:cubicBezTo>
                  <a:cubicBezTo>
                    <a:pt x="2091328" y="2844287"/>
                    <a:pt x="2141499" y="2847569"/>
                    <a:pt x="2192139" y="2851320"/>
                  </a:cubicBezTo>
                  <a:cubicBezTo>
                    <a:pt x="2260597" y="2856478"/>
                    <a:pt x="2329524" y="2861167"/>
                    <a:pt x="2397982" y="2868200"/>
                  </a:cubicBezTo>
                  <a:cubicBezTo>
                    <a:pt x="2418613" y="2870076"/>
                    <a:pt x="2439713" y="2867263"/>
                    <a:pt x="2459407" y="2882736"/>
                  </a:cubicBezTo>
                  <a:cubicBezTo>
                    <a:pt x="2599605" y="2993863"/>
                    <a:pt x="2740741" y="3104052"/>
                    <a:pt x="2881408" y="3214241"/>
                  </a:cubicBezTo>
                  <a:cubicBezTo>
                    <a:pt x="2925014" y="3248470"/>
                    <a:pt x="2955492" y="3290670"/>
                    <a:pt x="2966746" y="3345999"/>
                  </a:cubicBezTo>
                  <a:cubicBezTo>
                    <a:pt x="2979406" y="3407893"/>
                    <a:pt x="2948459" y="3459471"/>
                    <a:pt x="2887034" y="3471193"/>
                  </a:cubicBezTo>
                  <a:cubicBezTo>
                    <a:pt x="2853274" y="3477757"/>
                    <a:pt x="2818107" y="3477757"/>
                    <a:pt x="2783410" y="3477757"/>
                  </a:cubicBezTo>
                  <a:cubicBezTo>
                    <a:pt x="2399858" y="3479164"/>
                    <a:pt x="2015837" y="3480571"/>
                    <a:pt x="1632285" y="3481509"/>
                  </a:cubicBezTo>
                  <a:cubicBezTo>
                    <a:pt x="1277804" y="3482446"/>
                    <a:pt x="922854" y="3483384"/>
                    <a:pt x="568373" y="3484322"/>
                  </a:cubicBezTo>
                  <a:cubicBezTo>
                    <a:pt x="449744" y="3484791"/>
                    <a:pt x="331115" y="3485260"/>
                    <a:pt x="212485" y="3485729"/>
                  </a:cubicBezTo>
                  <a:cubicBezTo>
                    <a:pt x="198888" y="3485729"/>
                    <a:pt x="184821" y="3486198"/>
                    <a:pt x="172161" y="3489949"/>
                  </a:cubicBezTo>
                  <a:cubicBezTo>
                    <a:pt x="118239" y="3504015"/>
                    <a:pt x="77914" y="3560282"/>
                    <a:pt x="83541" y="3612798"/>
                  </a:cubicBezTo>
                  <a:cubicBezTo>
                    <a:pt x="90105" y="3676567"/>
                    <a:pt x="134650" y="3724394"/>
                    <a:pt x="194668" y="3726269"/>
                  </a:cubicBezTo>
                  <a:cubicBezTo>
                    <a:pt x="254686" y="3728614"/>
                    <a:pt x="314235" y="3726738"/>
                    <a:pt x="374252" y="3727207"/>
                  </a:cubicBezTo>
                  <a:cubicBezTo>
                    <a:pt x="380348" y="3727207"/>
                    <a:pt x="386913" y="3728145"/>
                    <a:pt x="393008" y="3728614"/>
                  </a:cubicBezTo>
                  <a:cubicBezTo>
                    <a:pt x="333459" y="3775034"/>
                    <a:pt x="294541" y="3831301"/>
                    <a:pt x="283288" y="3905385"/>
                  </a:cubicBezTo>
                  <a:cubicBezTo>
                    <a:pt x="272034" y="3980408"/>
                    <a:pt x="292197" y="4046990"/>
                    <a:pt x="340961" y="4103726"/>
                  </a:cubicBezTo>
                  <a:cubicBezTo>
                    <a:pt x="425361" y="4201255"/>
                    <a:pt x="568373" y="4218604"/>
                    <a:pt x="670122" y="4146395"/>
                  </a:cubicBezTo>
                  <a:cubicBezTo>
                    <a:pt x="722638" y="4108884"/>
                    <a:pt x="759211" y="4059181"/>
                    <a:pt x="771402" y="3995412"/>
                  </a:cubicBezTo>
                  <a:cubicBezTo>
                    <a:pt x="793440" y="3884285"/>
                    <a:pt x="752647" y="3796603"/>
                    <a:pt x="661682" y="3730020"/>
                  </a:cubicBezTo>
                  <a:cubicBezTo>
                    <a:pt x="662620" y="3729083"/>
                    <a:pt x="663558" y="3728145"/>
                    <a:pt x="664964" y="3727207"/>
                  </a:cubicBezTo>
                  <a:cubicBezTo>
                    <a:pt x="1371582" y="3725332"/>
                    <a:pt x="2078668" y="3722987"/>
                    <a:pt x="2785285" y="3721111"/>
                  </a:cubicBezTo>
                  <a:cubicBezTo>
                    <a:pt x="2786223" y="3722518"/>
                    <a:pt x="2786692" y="3724394"/>
                    <a:pt x="2787630" y="3725800"/>
                  </a:cubicBezTo>
                  <a:cubicBezTo>
                    <a:pt x="2713545" y="3772689"/>
                    <a:pt x="2668063" y="3838803"/>
                    <a:pt x="2662436" y="3926485"/>
                  </a:cubicBezTo>
                  <a:cubicBezTo>
                    <a:pt x="2656809" y="4014636"/>
                    <a:pt x="2691976" y="4087314"/>
                    <a:pt x="2762309" y="4141706"/>
                  </a:cubicBezTo>
                  <a:cubicBezTo>
                    <a:pt x="2873906" y="4227513"/>
                    <a:pt x="3037548" y="4198911"/>
                    <a:pt x="3117259" y="4080750"/>
                  </a:cubicBezTo>
                  <a:cubicBezTo>
                    <a:pt x="3157115" y="4021670"/>
                    <a:pt x="3169306" y="3956494"/>
                    <a:pt x="3153364" y="3888505"/>
                  </a:cubicBezTo>
                  <a:cubicBezTo>
                    <a:pt x="3129919" y="3788163"/>
                    <a:pt x="3063806" y="3726738"/>
                    <a:pt x="2962526" y="3697667"/>
                  </a:cubicBezTo>
                  <a:cubicBezTo>
                    <a:pt x="2969559" y="3693447"/>
                    <a:pt x="2972841" y="3691102"/>
                    <a:pt x="2976592" y="3689696"/>
                  </a:cubicBezTo>
                  <a:cubicBezTo>
                    <a:pt x="3049739" y="3661094"/>
                    <a:pt x="3109288" y="3614205"/>
                    <a:pt x="3152426" y="3549029"/>
                  </a:cubicBezTo>
                  <a:cubicBezTo>
                    <a:pt x="3173057" y="3518082"/>
                    <a:pt x="3194157" y="3484791"/>
                    <a:pt x="3204004" y="3449624"/>
                  </a:cubicBezTo>
                  <a:cubicBezTo>
                    <a:pt x="3222760" y="3379760"/>
                    <a:pt x="3215257" y="3308957"/>
                    <a:pt x="3190875" y="3240030"/>
                  </a:cubicBezTo>
                  <a:cubicBezTo>
                    <a:pt x="3156646" y="3142501"/>
                    <a:pt x="3090532" y="3069354"/>
                    <a:pt x="3010352" y="3006992"/>
                  </a:cubicBezTo>
                  <a:cubicBezTo>
                    <a:pt x="2918919" y="2935252"/>
                    <a:pt x="2827485" y="2863511"/>
                    <a:pt x="2735583" y="2792240"/>
                  </a:cubicBezTo>
                  <a:cubicBezTo>
                    <a:pt x="2722454" y="2782394"/>
                    <a:pt x="2721985" y="2773954"/>
                    <a:pt x="2727612" y="2759418"/>
                  </a:cubicBezTo>
                  <a:cubicBezTo>
                    <a:pt x="2789036" y="2603747"/>
                    <a:pt x="2849992" y="2448075"/>
                    <a:pt x="2910479" y="2292403"/>
                  </a:cubicBezTo>
                  <a:cubicBezTo>
                    <a:pt x="3099910" y="1807102"/>
                    <a:pt x="3289811" y="1321801"/>
                    <a:pt x="3479242" y="836500"/>
                  </a:cubicBezTo>
                  <a:cubicBezTo>
                    <a:pt x="3540198" y="677546"/>
                    <a:pt x="3601154" y="520937"/>
                    <a:pt x="3662110" y="363859"/>
                  </a:cubicBezTo>
                  <a:cubicBezTo>
                    <a:pt x="3666798" y="352136"/>
                    <a:pt x="3672425" y="346041"/>
                    <a:pt x="3686023" y="344165"/>
                  </a:cubicBezTo>
                  <a:cubicBezTo>
                    <a:pt x="3747916" y="334788"/>
                    <a:pt x="3809341" y="324003"/>
                    <a:pt x="3870766" y="313219"/>
                  </a:cubicBezTo>
                  <a:cubicBezTo>
                    <a:pt x="4002993" y="290712"/>
                    <a:pt x="4134751" y="267736"/>
                    <a:pt x="4266978" y="245698"/>
                  </a:cubicBezTo>
                  <a:cubicBezTo>
                    <a:pt x="4318556" y="237258"/>
                    <a:pt x="4360756" y="198809"/>
                    <a:pt x="4371540" y="148169"/>
                  </a:cubicBezTo>
                  <a:cubicBezTo>
                    <a:pt x="4372947" y="142074"/>
                    <a:pt x="4374823" y="136447"/>
                    <a:pt x="4376698" y="130351"/>
                  </a:cubicBezTo>
                  <a:cubicBezTo>
                    <a:pt x="4376698" y="124725"/>
                    <a:pt x="4376698" y="119098"/>
                    <a:pt x="4376698" y="113471"/>
                  </a:cubicBezTo>
                  <a:cubicBezTo>
                    <a:pt x="4375760" y="111127"/>
                    <a:pt x="4373416" y="108782"/>
                    <a:pt x="4372947" y="105969"/>
                  </a:cubicBezTo>
                  <a:close/>
                  <a:moveTo>
                    <a:pt x="626046" y="1260377"/>
                  </a:moveTo>
                  <a:cubicBezTo>
                    <a:pt x="626046" y="1245841"/>
                    <a:pt x="630266" y="1240683"/>
                    <a:pt x="645740" y="1240683"/>
                  </a:cubicBezTo>
                  <a:cubicBezTo>
                    <a:pt x="749833" y="1238808"/>
                    <a:pt x="853927" y="1236463"/>
                    <a:pt x="958489" y="1234119"/>
                  </a:cubicBezTo>
                  <a:cubicBezTo>
                    <a:pt x="985216" y="1233650"/>
                    <a:pt x="1011943" y="1232243"/>
                    <a:pt x="1038670" y="1230836"/>
                  </a:cubicBezTo>
                  <a:cubicBezTo>
                    <a:pt x="1048516" y="1230367"/>
                    <a:pt x="1052736" y="1234119"/>
                    <a:pt x="1052736" y="1244434"/>
                  </a:cubicBezTo>
                  <a:cubicBezTo>
                    <a:pt x="1052736" y="1369159"/>
                    <a:pt x="1052268" y="1493884"/>
                    <a:pt x="1052736" y="1618608"/>
                  </a:cubicBezTo>
                  <a:cubicBezTo>
                    <a:pt x="1052736" y="1633144"/>
                    <a:pt x="1044296" y="1633613"/>
                    <a:pt x="1033981" y="1633613"/>
                  </a:cubicBezTo>
                  <a:cubicBezTo>
                    <a:pt x="968805" y="1633613"/>
                    <a:pt x="904098" y="1633613"/>
                    <a:pt x="838923" y="1633613"/>
                  </a:cubicBezTo>
                  <a:cubicBezTo>
                    <a:pt x="774685" y="1633613"/>
                    <a:pt x="709978" y="1633144"/>
                    <a:pt x="645740" y="1634082"/>
                  </a:cubicBezTo>
                  <a:cubicBezTo>
                    <a:pt x="630735" y="1634082"/>
                    <a:pt x="626046" y="1629393"/>
                    <a:pt x="626046" y="1614389"/>
                  </a:cubicBezTo>
                  <a:cubicBezTo>
                    <a:pt x="626515" y="1496697"/>
                    <a:pt x="626515" y="1378537"/>
                    <a:pt x="626046" y="1260377"/>
                  </a:cubicBezTo>
                  <a:close/>
                  <a:moveTo>
                    <a:pt x="287039" y="2094532"/>
                  </a:moveTo>
                  <a:cubicBezTo>
                    <a:pt x="274848" y="1991845"/>
                    <a:pt x="262188" y="1889158"/>
                    <a:pt x="249997" y="1786940"/>
                  </a:cubicBezTo>
                  <a:cubicBezTo>
                    <a:pt x="247183" y="1763964"/>
                    <a:pt x="245308" y="1740989"/>
                    <a:pt x="242494" y="1716606"/>
                  </a:cubicBezTo>
                  <a:cubicBezTo>
                    <a:pt x="250934" y="1715669"/>
                    <a:pt x="257499" y="1714731"/>
                    <a:pt x="264532" y="1714731"/>
                  </a:cubicBezTo>
                  <a:cubicBezTo>
                    <a:pt x="350808" y="1714731"/>
                    <a:pt x="436615" y="1714731"/>
                    <a:pt x="522891" y="1714731"/>
                  </a:cubicBezTo>
                  <a:cubicBezTo>
                    <a:pt x="544928" y="1714731"/>
                    <a:pt x="545397" y="1715669"/>
                    <a:pt x="545397" y="1738175"/>
                  </a:cubicBezTo>
                  <a:cubicBezTo>
                    <a:pt x="545397" y="1855398"/>
                    <a:pt x="545397" y="1973089"/>
                    <a:pt x="545397" y="2090312"/>
                  </a:cubicBezTo>
                  <a:cubicBezTo>
                    <a:pt x="545397" y="2112819"/>
                    <a:pt x="545397" y="2112819"/>
                    <a:pt x="522422" y="2112819"/>
                  </a:cubicBezTo>
                  <a:cubicBezTo>
                    <a:pt x="450682" y="2112819"/>
                    <a:pt x="378941" y="2112350"/>
                    <a:pt x="307201" y="2113288"/>
                  </a:cubicBezTo>
                  <a:cubicBezTo>
                    <a:pt x="292666" y="2113288"/>
                    <a:pt x="288446" y="2107192"/>
                    <a:pt x="287039" y="2094532"/>
                  </a:cubicBezTo>
                  <a:close/>
                  <a:moveTo>
                    <a:pt x="545397" y="2465424"/>
                  </a:moveTo>
                  <a:cubicBezTo>
                    <a:pt x="545397" y="2479491"/>
                    <a:pt x="540240" y="2482773"/>
                    <a:pt x="526642" y="2481366"/>
                  </a:cubicBezTo>
                  <a:cubicBezTo>
                    <a:pt x="473657" y="2476677"/>
                    <a:pt x="420204" y="2472457"/>
                    <a:pt x="367219" y="2468237"/>
                  </a:cubicBezTo>
                  <a:cubicBezTo>
                    <a:pt x="366281" y="2468237"/>
                    <a:pt x="364875" y="2468237"/>
                    <a:pt x="363937" y="2468237"/>
                  </a:cubicBezTo>
                  <a:cubicBezTo>
                    <a:pt x="333459" y="2466831"/>
                    <a:pt x="332052" y="2464955"/>
                    <a:pt x="328301" y="2434477"/>
                  </a:cubicBezTo>
                  <a:cubicBezTo>
                    <a:pt x="319392" y="2359455"/>
                    <a:pt x="310483" y="2284432"/>
                    <a:pt x="301575" y="2209879"/>
                  </a:cubicBezTo>
                  <a:cubicBezTo>
                    <a:pt x="301106" y="2206128"/>
                    <a:pt x="301575" y="2201908"/>
                    <a:pt x="301575" y="2195812"/>
                  </a:cubicBezTo>
                  <a:cubicBezTo>
                    <a:pt x="330646" y="2195812"/>
                    <a:pt x="357372" y="2195812"/>
                    <a:pt x="384099" y="2195812"/>
                  </a:cubicBezTo>
                  <a:cubicBezTo>
                    <a:pt x="431926" y="2195812"/>
                    <a:pt x="479753" y="2196281"/>
                    <a:pt x="527580" y="2195343"/>
                  </a:cubicBezTo>
                  <a:cubicBezTo>
                    <a:pt x="540708" y="2195343"/>
                    <a:pt x="545866" y="2199094"/>
                    <a:pt x="545866" y="2212692"/>
                  </a:cubicBezTo>
                  <a:cubicBezTo>
                    <a:pt x="545397" y="2297092"/>
                    <a:pt x="545397" y="2381024"/>
                    <a:pt x="545397" y="2465424"/>
                  </a:cubicBezTo>
                  <a:close/>
                  <a:moveTo>
                    <a:pt x="545397" y="1439961"/>
                  </a:moveTo>
                  <a:cubicBezTo>
                    <a:pt x="545397" y="1497635"/>
                    <a:pt x="544928" y="1555308"/>
                    <a:pt x="545866" y="1612513"/>
                  </a:cubicBezTo>
                  <a:cubicBezTo>
                    <a:pt x="545866" y="1628455"/>
                    <a:pt x="541177" y="1634082"/>
                    <a:pt x="524297" y="1634082"/>
                  </a:cubicBezTo>
                  <a:cubicBezTo>
                    <a:pt x="433802" y="1633144"/>
                    <a:pt x="342837" y="1633144"/>
                    <a:pt x="252341" y="1634082"/>
                  </a:cubicBezTo>
                  <a:cubicBezTo>
                    <a:pt x="234523" y="1634082"/>
                    <a:pt x="230303" y="1627048"/>
                    <a:pt x="228428" y="1611575"/>
                  </a:cubicBezTo>
                  <a:cubicBezTo>
                    <a:pt x="221394" y="1547806"/>
                    <a:pt x="212954" y="1484037"/>
                    <a:pt x="205452" y="1420737"/>
                  </a:cubicBezTo>
                  <a:cubicBezTo>
                    <a:pt x="199356" y="1371503"/>
                    <a:pt x="193261" y="1322739"/>
                    <a:pt x="188103" y="1273505"/>
                  </a:cubicBezTo>
                  <a:cubicBezTo>
                    <a:pt x="185759" y="1251936"/>
                    <a:pt x="186228" y="1251936"/>
                    <a:pt x="208265" y="1251468"/>
                  </a:cubicBezTo>
                  <a:cubicBezTo>
                    <a:pt x="313766" y="1249123"/>
                    <a:pt x="418797" y="1247248"/>
                    <a:pt x="524297" y="1243965"/>
                  </a:cubicBezTo>
                  <a:cubicBezTo>
                    <a:pt x="541177" y="1243496"/>
                    <a:pt x="545866" y="1249123"/>
                    <a:pt x="545397" y="1265065"/>
                  </a:cubicBezTo>
                  <a:cubicBezTo>
                    <a:pt x="544928" y="1323677"/>
                    <a:pt x="545397" y="1381819"/>
                    <a:pt x="545397" y="1439961"/>
                  </a:cubicBezTo>
                  <a:close/>
                  <a:moveTo>
                    <a:pt x="1052736" y="2504811"/>
                  </a:moveTo>
                  <a:cubicBezTo>
                    <a:pt x="1052736" y="2519815"/>
                    <a:pt x="1048047" y="2522160"/>
                    <a:pt x="1033512" y="2520753"/>
                  </a:cubicBezTo>
                  <a:cubicBezTo>
                    <a:pt x="983341" y="2516064"/>
                    <a:pt x="932701" y="2513251"/>
                    <a:pt x="882060" y="2509499"/>
                  </a:cubicBezTo>
                  <a:cubicBezTo>
                    <a:pt x="817822" y="2504342"/>
                    <a:pt x="754053" y="2498715"/>
                    <a:pt x="690284" y="2493088"/>
                  </a:cubicBezTo>
                  <a:cubicBezTo>
                    <a:pt x="675749" y="2491682"/>
                    <a:pt x="660744" y="2488868"/>
                    <a:pt x="646209" y="2489806"/>
                  </a:cubicBezTo>
                  <a:cubicBezTo>
                    <a:pt x="627922" y="2490744"/>
                    <a:pt x="626046" y="2481835"/>
                    <a:pt x="626046" y="2466831"/>
                  </a:cubicBezTo>
                  <a:cubicBezTo>
                    <a:pt x="626515" y="2390870"/>
                    <a:pt x="626046" y="2315379"/>
                    <a:pt x="626046" y="2239419"/>
                  </a:cubicBezTo>
                  <a:cubicBezTo>
                    <a:pt x="626046" y="2230510"/>
                    <a:pt x="626515" y="2221132"/>
                    <a:pt x="626046" y="2212223"/>
                  </a:cubicBezTo>
                  <a:cubicBezTo>
                    <a:pt x="625578" y="2200032"/>
                    <a:pt x="630266" y="2195343"/>
                    <a:pt x="642927" y="2195343"/>
                  </a:cubicBezTo>
                  <a:cubicBezTo>
                    <a:pt x="708571" y="2195812"/>
                    <a:pt x="774216" y="2195812"/>
                    <a:pt x="839391" y="2195812"/>
                  </a:cubicBezTo>
                  <a:cubicBezTo>
                    <a:pt x="904567" y="2195812"/>
                    <a:pt x="969274" y="2196281"/>
                    <a:pt x="1034450" y="2195343"/>
                  </a:cubicBezTo>
                  <a:cubicBezTo>
                    <a:pt x="1047579" y="2195343"/>
                    <a:pt x="1052268" y="2198625"/>
                    <a:pt x="1052268" y="2212223"/>
                  </a:cubicBezTo>
                  <a:cubicBezTo>
                    <a:pt x="1052268" y="2309752"/>
                    <a:pt x="1052268" y="2407282"/>
                    <a:pt x="1052736" y="2504811"/>
                  </a:cubicBezTo>
                  <a:close/>
                  <a:moveTo>
                    <a:pt x="1052736" y="2095470"/>
                  </a:moveTo>
                  <a:cubicBezTo>
                    <a:pt x="1052736" y="2109068"/>
                    <a:pt x="1048516" y="2113288"/>
                    <a:pt x="1035387" y="2112819"/>
                  </a:cubicBezTo>
                  <a:cubicBezTo>
                    <a:pt x="970212" y="2112350"/>
                    <a:pt x="905505" y="2112350"/>
                    <a:pt x="840329" y="2112350"/>
                  </a:cubicBezTo>
                  <a:cubicBezTo>
                    <a:pt x="776091" y="2112350"/>
                    <a:pt x="711384" y="2111881"/>
                    <a:pt x="647147" y="2112819"/>
                  </a:cubicBezTo>
                  <a:cubicBezTo>
                    <a:pt x="632142" y="2112819"/>
                    <a:pt x="626046" y="2109068"/>
                    <a:pt x="626046" y="2093125"/>
                  </a:cubicBezTo>
                  <a:cubicBezTo>
                    <a:pt x="626515" y="1973558"/>
                    <a:pt x="626515" y="1853522"/>
                    <a:pt x="626046" y="1733955"/>
                  </a:cubicBezTo>
                  <a:cubicBezTo>
                    <a:pt x="626046" y="1718951"/>
                    <a:pt x="631204" y="1714262"/>
                    <a:pt x="645740" y="1714262"/>
                  </a:cubicBezTo>
                  <a:cubicBezTo>
                    <a:pt x="775153" y="1714731"/>
                    <a:pt x="904567" y="1714731"/>
                    <a:pt x="1033981" y="1714262"/>
                  </a:cubicBezTo>
                  <a:cubicBezTo>
                    <a:pt x="1047579" y="1714262"/>
                    <a:pt x="1052736" y="1718013"/>
                    <a:pt x="1052736" y="1733018"/>
                  </a:cubicBezTo>
                  <a:cubicBezTo>
                    <a:pt x="1052268" y="1853991"/>
                    <a:pt x="1052268" y="1974965"/>
                    <a:pt x="1052736" y="2095470"/>
                  </a:cubicBezTo>
                  <a:close/>
                  <a:moveTo>
                    <a:pt x="1135261" y="1246779"/>
                  </a:moveTo>
                  <a:cubicBezTo>
                    <a:pt x="1135261" y="1231305"/>
                    <a:pt x="1140419" y="1227554"/>
                    <a:pt x="1154954" y="1227554"/>
                  </a:cubicBezTo>
                  <a:cubicBezTo>
                    <a:pt x="1224350" y="1227085"/>
                    <a:pt x="1294215" y="1225679"/>
                    <a:pt x="1363610" y="1223803"/>
                  </a:cubicBezTo>
                  <a:cubicBezTo>
                    <a:pt x="1419877" y="1222396"/>
                    <a:pt x="1476144" y="1220052"/>
                    <a:pt x="1532880" y="1217708"/>
                  </a:cubicBezTo>
                  <a:cubicBezTo>
                    <a:pt x="1559607" y="1216770"/>
                    <a:pt x="1559607" y="1216770"/>
                    <a:pt x="1559607" y="1242559"/>
                  </a:cubicBezTo>
                  <a:cubicBezTo>
                    <a:pt x="1559607" y="1366346"/>
                    <a:pt x="1559138" y="1490133"/>
                    <a:pt x="1560076" y="1613920"/>
                  </a:cubicBezTo>
                  <a:cubicBezTo>
                    <a:pt x="1560076" y="1629862"/>
                    <a:pt x="1555387" y="1634551"/>
                    <a:pt x="1539913" y="1634082"/>
                  </a:cubicBezTo>
                  <a:cubicBezTo>
                    <a:pt x="1476144" y="1633144"/>
                    <a:pt x="1412375" y="1633613"/>
                    <a:pt x="1348137" y="1633613"/>
                  </a:cubicBezTo>
                  <a:cubicBezTo>
                    <a:pt x="1283899" y="1633613"/>
                    <a:pt x="1219192" y="1633144"/>
                    <a:pt x="1154954" y="1634082"/>
                  </a:cubicBezTo>
                  <a:cubicBezTo>
                    <a:pt x="1139950" y="1634082"/>
                    <a:pt x="1135730" y="1629393"/>
                    <a:pt x="1135730" y="1614389"/>
                  </a:cubicBezTo>
                  <a:cubicBezTo>
                    <a:pt x="1135730" y="1492008"/>
                    <a:pt x="1135730" y="1369159"/>
                    <a:pt x="1135261" y="1246779"/>
                  </a:cubicBezTo>
                  <a:close/>
                  <a:moveTo>
                    <a:pt x="1558200" y="2562015"/>
                  </a:moveTo>
                  <a:cubicBezTo>
                    <a:pt x="1529598" y="2560140"/>
                    <a:pt x="1501933" y="2558733"/>
                    <a:pt x="1474269" y="2556858"/>
                  </a:cubicBezTo>
                  <a:cubicBezTo>
                    <a:pt x="1438633" y="2554044"/>
                    <a:pt x="1402997" y="2550762"/>
                    <a:pt x="1367362" y="2547949"/>
                  </a:cubicBezTo>
                  <a:cubicBezTo>
                    <a:pt x="1293746" y="2541853"/>
                    <a:pt x="1220130" y="2536226"/>
                    <a:pt x="1146514" y="2530600"/>
                  </a:cubicBezTo>
                  <a:cubicBezTo>
                    <a:pt x="1135730" y="2529662"/>
                    <a:pt x="1135261" y="2523566"/>
                    <a:pt x="1135261" y="2515595"/>
                  </a:cubicBezTo>
                  <a:cubicBezTo>
                    <a:pt x="1135261" y="2479022"/>
                    <a:pt x="1135261" y="2442448"/>
                    <a:pt x="1135261" y="2406344"/>
                  </a:cubicBezTo>
                  <a:cubicBezTo>
                    <a:pt x="1135261" y="2342106"/>
                    <a:pt x="1135261" y="2277399"/>
                    <a:pt x="1135261" y="2213161"/>
                  </a:cubicBezTo>
                  <a:cubicBezTo>
                    <a:pt x="1135261" y="2203314"/>
                    <a:pt x="1135261" y="2195812"/>
                    <a:pt x="1149328" y="2195812"/>
                  </a:cubicBezTo>
                  <a:cubicBezTo>
                    <a:pt x="1282493" y="2196281"/>
                    <a:pt x="1416126" y="2196281"/>
                    <a:pt x="1549291" y="2196281"/>
                  </a:cubicBezTo>
                  <a:cubicBezTo>
                    <a:pt x="1551635" y="2196281"/>
                    <a:pt x="1553980" y="2196750"/>
                    <a:pt x="1558200" y="2197219"/>
                  </a:cubicBezTo>
                  <a:cubicBezTo>
                    <a:pt x="1558200" y="2318661"/>
                    <a:pt x="1558200" y="2439166"/>
                    <a:pt x="1558200" y="2562015"/>
                  </a:cubicBezTo>
                  <a:close/>
                  <a:moveTo>
                    <a:pt x="1540382" y="2113288"/>
                  </a:moveTo>
                  <a:cubicBezTo>
                    <a:pt x="1411437" y="2112819"/>
                    <a:pt x="1282493" y="2112819"/>
                    <a:pt x="1154017" y="2113288"/>
                  </a:cubicBezTo>
                  <a:cubicBezTo>
                    <a:pt x="1139950" y="2113288"/>
                    <a:pt x="1135261" y="2110005"/>
                    <a:pt x="1135261" y="2095470"/>
                  </a:cubicBezTo>
                  <a:cubicBezTo>
                    <a:pt x="1135730" y="1974496"/>
                    <a:pt x="1135730" y="1853522"/>
                    <a:pt x="1135261" y="1733018"/>
                  </a:cubicBezTo>
                  <a:cubicBezTo>
                    <a:pt x="1135261" y="1719420"/>
                    <a:pt x="1139950" y="1715200"/>
                    <a:pt x="1152610" y="1715200"/>
                  </a:cubicBezTo>
                  <a:cubicBezTo>
                    <a:pt x="1282493" y="1715200"/>
                    <a:pt x="1412844" y="1715200"/>
                    <a:pt x="1542727" y="1715200"/>
                  </a:cubicBezTo>
                  <a:cubicBezTo>
                    <a:pt x="1547884" y="1715200"/>
                    <a:pt x="1552573" y="1716606"/>
                    <a:pt x="1559138" y="1717544"/>
                  </a:cubicBezTo>
                  <a:cubicBezTo>
                    <a:pt x="1559138" y="1724109"/>
                    <a:pt x="1559138" y="1729735"/>
                    <a:pt x="1559138" y="1735362"/>
                  </a:cubicBezTo>
                  <a:cubicBezTo>
                    <a:pt x="1559138" y="1854929"/>
                    <a:pt x="1558669" y="1974965"/>
                    <a:pt x="1559607" y="2094532"/>
                  </a:cubicBezTo>
                  <a:cubicBezTo>
                    <a:pt x="1559607" y="2109068"/>
                    <a:pt x="1555387" y="2113288"/>
                    <a:pt x="1540382" y="2113288"/>
                  </a:cubicBezTo>
                  <a:close/>
                  <a:moveTo>
                    <a:pt x="1641662" y="1733487"/>
                  </a:moveTo>
                  <a:cubicBezTo>
                    <a:pt x="1641662" y="1718951"/>
                    <a:pt x="1646820" y="1714731"/>
                    <a:pt x="1660418" y="1714731"/>
                  </a:cubicBezTo>
                  <a:cubicBezTo>
                    <a:pt x="1790300" y="1715200"/>
                    <a:pt x="1920652" y="1715200"/>
                    <a:pt x="2050534" y="1714731"/>
                  </a:cubicBezTo>
                  <a:cubicBezTo>
                    <a:pt x="2064601" y="1714731"/>
                    <a:pt x="2068821" y="1720358"/>
                    <a:pt x="2068821" y="1733955"/>
                  </a:cubicBezTo>
                  <a:cubicBezTo>
                    <a:pt x="2068352" y="1854460"/>
                    <a:pt x="2068352" y="1974496"/>
                    <a:pt x="2068821" y="2095001"/>
                  </a:cubicBezTo>
                  <a:cubicBezTo>
                    <a:pt x="2068821" y="2109536"/>
                    <a:pt x="2064132" y="2113288"/>
                    <a:pt x="2050066" y="2113288"/>
                  </a:cubicBezTo>
                  <a:cubicBezTo>
                    <a:pt x="1984890" y="2112819"/>
                    <a:pt x="1920183" y="2112819"/>
                    <a:pt x="1855007" y="2112819"/>
                  </a:cubicBezTo>
                  <a:cubicBezTo>
                    <a:pt x="1790769" y="2112819"/>
                    <a:pt x="1726063" y="2112350"/>
                    <a:pt x="1661825" y="2113288"/>
                  </a:cubicBezTo>
                  <a:cubicBezTo>
                    <a:pt x="1647758" y="2113288"/>
                    <a:pt x="1641662" y="2110474"/>
                    <a:pt x="1641662" y="2094532"/>
                  </a:cubicBezTo>
                  <a:cubicBezTo>
                    <a:pt x="1642131" y="1974027"/>
                    <a:pt x="1642131" y="1853522"/>
                    <a:pt x="1641662" y="1733487"/>
                  </a:cubicBezTo>
                  <a:close/>
                  <a:moveTo>
                    <a:pt x="2049128" y="2602340"/>
                  </a:moveTo>
                  <a:cubicBezTo>
                    <a:pt x="1997550" y="2597651"/>
                    <a:pt x="1945972" y="2593431"/>
                    <a:pt x="1894394" y="2589211"/>
                  </a:cubicBezTo>
                  <a:cubicBezTo>
                    <a:pt x="1847505" y="2585460"/>
                    <a:pt x="1800147" y="2581709"/>
                    <a:pt x="1753258" y="2577958"/>
                  </a:cubicBezTo>
                  <a:cubicBezTo>
                    <a:pt x="1720436" y="2575613"/>
                    <a:pt x="1687614" y="2572800"/>
                    <a:pt x="1654791" y="2570924"/>
                  </a:cubicBezTo>
                  <a:cubicBezTo>
                    <a:pt x="1641193" y="2569986"/>
                    <a:pt x="1642131" y="2561077"/>
                    <a:pt x="1642131" y="2551700"/>
                  </a:cubicBezTo>
                  <a:cubicBezTo>
                    <a:pt x="1642131" y="2484648"/>
                    <a:pt x="1642131" y="2417128"/>
                    <a:pt x="1642131" y="2350077"/>
                  </a:cubicBezTo>
                  <a:cubicBezTo>
                    <a:pt x="1642131" y="2305064"/>
                    <a:pt x="1642600" y="2260050"/>
                    <a:pt x="1641662" y="2215037"/>
                  </a:cubicBezTo>
                  <a:cubicBezTo>
                    <a:pt x="1641193" y="2200501"/>
                    <a:pt x="1645413" y="2195343"/>
                    <a:pt x="1660887" y="2195343"/>
                  </a:cubicBezTo>
                  <a:cubicBezTo>
                    <a:pt x="1726063" y="2196281"/>
                    <a:pt x="1790769" y="2195812"/>
                    <a:pt x="1855945" y="2195812"/>
                  </a:cubicBezTo>
                  <a:cubicBezTo>
                    <a:pt x="1920183" y="2195812"/>
                    <a:pt x="1984890" y="2196281"/>
                    <a:pt x="2049128" y="2195343"/>
                  </a:cubicBezTo>
                  <a:cubicBezTo>
                    <a:pt x="2063663" y="2195343"/>
                    <a:pt x="2068821" y="2198625"/>
                    <a:pt x="2068821" y="2214099"/>
                  </a:cubicBezTo>
                  <a:cubicBezTo>
                    <a:pt x="2068352" y="2337417"/>
                    <a:pt x="2068352" y="2460266"/>
                    <a:pt x="2068821" y="2583584"/>
                  </a:cubicBezTo>
                  <a:cubicBezTo>
                    <a:pt x="2068821" y="2599058"/>
                    <a:pt x="2064132" y="2603747"/>
                    <a:pt x="2049128" y="2602340"/>
                  </a:cubicBezTo>
                  <a:close/>
                  <a:moveTo>
                    <a:pt x="2048659" y="1634082"/>
                  </a:moveTo>
                  <a:cubicBezTo>
                    <a:pt x="1919714" y="1633613"/>
                    <a:pt x="1791238" y="1633613"/>
                    <a:pt x="1662293" y="1634082"/>
                  </a:cubicBezTo>
                  <a:cubicBezTo>
                    <a:pt x="1646351" y="1634082"/>
                    <a:pt x="1642131" y="1628924"/>
                    <a:pt x="1642131" y="1613451"/>
                  </a:cubicBezTo>
                  <a:cubicBezTo>
                    <a:pt x="1642600" y="1487319"/>
                    <a:pt x="1642600" y="1361657"/>
                    <a:pt x="1642131" y="1235525"/>
                  </a:cubicBezTo>
                  <a:cubicBezTo>
                    <a:pt x="1642131" y="1219114"/>
                    <a:pt x="1648696" y="1214894"/>
                    <a:pt x="1662762" y="1214894"/>
                  </a:cubicBezTo>
                  <a:cubicBezTo>
                    <a:pt x="1708245" y="1213956"/>
                    <a:pt x="1753727" y="1212550"/>
                    <a:pt x="1799209" y="1211612"/>
                  </a:cubicBezTo>
                  <a:cubicBezTo>
                    <a:pt x="1884547" y="1209736"/>
                    <a:pt x="1969885" y="1208330"/>
                    <a:pt x="2055692" y="1205985"/>
                  </a:cubicBezTo>
                  <a:cubicBezTo>
                    <a:pt x="2068821" y="1205516"/>
                    <a:pt x="2068821" y="1213019"/>
                    <a:pt x="2068821" y="1222396"/>
                  </a:cubicBezTo>
                  <a:cubicBezTo>
                    <a:pt x="2068821" y="1288510"/>
                    <a:pt x="2068821" y="1354623"/>
                    <a:pt x="2068821" y="1420737"/>
                  </a:cubicBezTo>
                  <a:cubicBezTo>
                    <a:pt x="2068821" y="1484975"/>
                    <a:pt x="2068352" y="1549682"/>
                    <a:pt x="2069290" y="1613920"/>
                  </a:cubicBezTo>
                  <a:cubicBezTo>
                    <a:pt x="2069290" y="1629393"/>
                    <a:pt x="2064132" y="1634082"/>
                    <a:pt x="2048659" y="1634082"/>
                  </a:cubicBezTo>
                  <a:close/>
                  <a:moveTo>
                    <a:pt x="2575691" y="2092187"/>
                  </a:moveTo>
                  <a:cubicBezTo>
                    <a:pt x="2575691" y="2108599"/>
                    <a:pt x="2571471" y="2113288"/>
                    <a:pt x="2555060" y="2113288"/>
                  </a:cubicBezTo>
                  <a:cubicBezTo>
                    <a:pt x="2427522" y="2112819"/>
                    <a:pt x="2299515" y="2112819"/>
                    <a:pt x="2171977" y="2112819"/>
                  </a:cubicBezTo>
                  <a:cubicBezTo>
                    <a:pt x="2166350" y="2112819"/>
                    <a:pt x="2160724" y="2112819"/>
                    <a:pt x="2153690" y="2112819"/>
                  </a:cubicBezTo>
                  <a:cubicBezTo>
                    <a:pt x="2153690" y="1980592"/>
                    <a:pt x="2153690" y="1849771"/>
                    <a:pt x="2153690" y="1717075"/>
                  </a:cubicBezTo>
                  <a:cubicBezTo>
                    <a:pt x="2293420" y="1717075"/>
                    <a:pt x="2433618" y="1717075"/>
                    <a:pt x="2575691" y="1717075"/>
                  </a:cubicBezTo>
                  <a:cubicBezTo>
                    <a:pt x="2575691" y="1723640"/>
                    <a:pt x="2575691" y="1729267"/>
                    <a:pt x="2575691" y="1734893"/>
                  </a:cubicBezTo>
                  <a:cubicBezTo>
                    <a:pt x="2575223" y="1853991"/>
                    <a:pt x="2574753" y="1973089"/>
                    <a:pt x="2575691" y="2092187"/>
                  </a:cubicBezTo>
                  <a:close/>
                  <a:moveTo>
                    <a:pt x="2151815" y="1215363"/>
                  </a:moveTo>
                  <a:cubicBezTo>
                    <a:pt x="2151815" y="1212550"/>
                    <a:pt x="2152284" y="1209736"/>
                    <a:pt x="2152753" y="1204110"/>
                  </a:cubicBezTo>
                  <a:cubicBezTo>
                    <a:pt x="2196359" y="1202703"/>
                    <a:pt x="2239028" y="1201296"/>
                    <a:pt x="2281697" y="1200359"/>
                  </a:cubicBezTo>
                  <a:cubicBezTo>
                    <a:pt x="2372662" y="1198014"/>
                    <a:pt x="2463627" y="1196139"/>
                    <a:pt x="2555060" y="1193325"/>
                  </a:cubicBezTo>
                  <a:cubicBezTo>
                    <a:pt x="2571471" y="1192856"/>
                    <a:pt x="2576160" y="1197545"/>
                    <a:pt x="2576160" y="1213956"/>
                  </a:cubicBezTo>
                  <a:cubicBezTo>
                    <a:pt x="2575691" y="1347121"/>
                    <a:pt x="2575691" y="1480755"/>
                    <a:pt x="2576160" y="1613920"/>
                  </a:cubicBezTo>
                  <a:cubicBezTo>
                    <a:pt x="2576160" y="1629393"/>
                    <a:pt x="2571940" y="1634551"/>
                    <a:pt x="2555998" y="1634551"/>
                  </a:cubicBezTo>
                  <a:cubicBezTo>
                    <a:pt x="2427991" y="1634082"/>
                    <a:pt x="2299515" y="1634082"/>
                    <a:pt x="2171508" y="1634082"/>
                  </a:cubicBezTo>
                  <a:cubicBezTo>
                    <a:pt x="2160724" y="1634082"/>
                    <a:pt x="2151815" y="1635020"/>
                    <a:pt x="2151815" y="1618608"/>
                  </a:cubicBezTo>
                  <a:cubicBezTo>
                    <a:pt x="2151815" y="1484037"/>
                    <a:pt x="2151815" y="1349466"/>
                    <a:pt x="2151815" y="1215363"/>
                  </a:cubicBezTo>
                  <a:close/>
                  <a:moveTo>
                    <a:pt x="2575223" y="2425099"/>
                  </a:moveTo>
                  <a:cubicBezTo>
                    <a:pt x="2575223" y="2432133"/>
                    <a:pt x="2574285" y="2440104"/>
                    <a:pt x="2571940" y="2446668"/>
                  </a:cubicBezTo>
                  <a:cubicBezTo>
                    <a:pt x="2548027" y="2508562"/>
                    <a:pt x="2524113" y="2570455"/>
                    <a:pt x="2499731" y="2632818"/>
                  </a:cubicBezTo>
                  <a:cubicBezTo>
                    <a:pt x="2498324" y="2636100"/>
                    <a:pt x="2496449" y="2638913"/>
                    <a:pt x="2496918" y="2638444"/>
                  </a:cubicBezTo>
                  <a:cubicBezTo>
                    <a:pt x="2429867" y="2632818"/>
                    <a:pt x="2365160" y="2627660"/>
                    <a:pt x="2300453" y="2622502"/>
                  </a:cubicBezTo>
                  <a:cubicBezTo>
                    <a:pt x="2256377" y="2618751"/>
                    <a:pt x="2212302" y="2615469"/>
                    <a:pt x="2167757" y="2612187"/>
                  </a:cubicBezTo>
                  <a:cubicBezTo>
                    <a:pt x="2156973" y="2611249"/>
                    <a:pt x="2151815" y="2607966"/>
                    <a:pt x="2151815" y="2595775"/>
                  </a:cubicBezTo>
                  <a:cubicBezTo>
                    <a:pt x="2152284" y="2466831"/>
                    <a:pt x="2152284" y="2338355"/>
                    <a:pt x="2152284" y="2209410"/>
                  </a:cubicBezTo>
                  <a:cubicBezTo>
                    <a:pt x="2152284" y="2205659"/>
                    <a:pt x="2152753" y="2201908"/>
                    <a:pt x="2153221" y="2196750"/>
                  </a:cubicBezTo>
                  <a:cubicBezTo>
                    <a:pt x="2160255" y="2196281"/>
                    <a:pt x="2166350" y="2195812"/>
                    <a:pt x="2172446" y="2195812"/>
                  </a:cubicBezTo>
                  <a:cubicBezTo>
                    <a:pt x="2299984" y="2195812"/>
                    <a:pt x="2427522" y="2196281"/>
                    <a:pt x="2555529" y="2195343"/>
                  </a:cubicBezTo>
                  <a:cubicBezTo>
                    <a:pt x="2572409" y="2195343"/>
                    <a:pt x="2576160" y="2200501"/>
                    <a:pt x="2576160" y="2216443"/>
                  </a:cubicBezTo>
                  <a:cubicBezTo>
                    <a:pt x="2574753" y="2285839"/>
                    <a:pt x="2575223" y="2355704"/>
                    <a:pt x="2575223" y="2425099"/>
                  </a:cubicBezTo>
                  <a:close/>
                  <a:moveTo>
                    <a:pt x="679500" y="3940083"/>
                  </a:moveTo>
                  <a:cubicBezTo>
                    <a:pt x="679969" y="4021670"/>
                    <a:pt x="611980" y="4090128"/>
                    <a:pt x="529455" y="4090597"/>
                  </a:cubicBezTo>
                  <a:cubicBezTo>
                    <a:pt x="446462" y="4090597"/>
                    <a:pt x="379410" y="4024483"/>
                    <a:pt x="379410" y="3941490"/>
                  </a:cubicBezTo>
                  <a:cubicBezTo>
                    <a:pt x="378472" y="3865530"/>
                    <a:pt x="436615" y="3792852"/>
                    <a:pt x="528517" y="3790976"/>
                  </a:cubicBezTo>
                  <a:cubicBezTo>
                    <a:pt x="610104" y="3788632"/>
                    <a:pt x="679031" y="3858027"/>
                    <a:pt x="679500" y="3940083"/>
                  </a:cubicBezTo>
                  <a:close/>
                  <a:moveTo>
                    <a:pt x="3060992" y="3941021"/>
                  </a:moveTo>
                  <a:cubicBezTo>
                    <a:pt x="3060992" y="4023077"/>
                    <a:pt x="2993003" y="4090597"/>
                    <a:pt x="2910010" y="4090128"/>
                  </a:cubicBezTo>
                  <a:cubicBezTo>
                    <a:pt x="2827017" y="4090128"/>
                    <a:pt x="2760434" y="4023077"/>
                    <a:pt x="2760434" y="3940083"/>
                  </a:cubicBezTo>
                  <a:cubicBezTo>
                    <a:pt x="2761372" y="3859903"/>
                    <a:pt x="2822328" y="3791914"/>
                    <a:pt x="2910948" y="3790507"/>
                  </a:cubicBezTo>
                  <a:cubicBezTo>
                    <a:pt x="2993003" y="3789569"/>
                    <a:pt x="3060992" y="3858965"/>
                    <a:pt x="3060992" y="3941021"/>
                  </a:cubicBezTo>
                  <a:close/>
                  <a:moveTo>
                    <a:pt x="2842021" y="1755056"/>
                  </a:moveTo>
                  <a:cubicBezTo>
                    <a:pt x="2797476" y="1868996"/>
                    <a:pt x="2753401" y="1982467"/>
                    <a:pt x="2708856" y="2096407"/>
                  </a:cubicBezTo>
                  <a:cubicBezTo>
                    <a:pt x="2703698" y="2110005"/>
                    <a:pt x="2674158" y="2119852"/>
                    <a:pt x="2661967" y="2110943"/>
                  </a:cubicBezTo>
                  <a:cubicBezTo>
                    <a:pt x="2659154" y="2109068"/>
                    <a:pt x="2658216" y="2102972"/>
                    <a:pt x="2658216" y="2098752"/>
                  </a:cubicBezTo>
                  <a:cubicBezTo>
                    <a:pt x="2658216" y="1974965"/>
                    <a:pt x="2657747" y="1851647"/>
                    <a:pt x="2658685" y="1727860"/>
                  </a:cubicBezTo>
                  <a:cubicBezTo>
                    <a:pt x="2658685" y="1723171"/>
                    <a:pt x="2665718" y="1715200"/>
                    <a:pt x="2669469" y="1715200"/>
                  </a:cubicBezTo>
                  <a:cubicBezTo>
                    <a:pt x="2729018" y="1714731"/>
                    <a:pt x="2789036" y="1714731"/>
                    <a:pt x="2849054" y="1715200"/>
                  </a:cubicBezTo>
                  <a:cubicBezTo>
                    <a:pt x="2850930" y="1715200"/>
                    <a:pt x="2853274" y="1716606"/>
                    <a:pt x="2856557" y="1718013"/>
                  </a:cubicBezTo>
                  <a:cubicBezTo>
                    <a:pt x="2851399" y="1731142"/>
                    <a:pt x="2846710" y="1743333"/>
                    <a:pt x="2842021" y="1755056"/>
                  </a:cubicBezTo>
                  <a:close/>
                  <a:moveTo>
                    <a:pt x="3046457" y="1231774"/>
                  </a:moveTo>
                  <a:cubicBezTo>
                    <a:pt x="2997224" y="1358375"/>
                    <a:pt x="2947521" y="1484975"/>
                    <a:pt x="2898757" y="1612044"/>
                  </a:cubicBezTo>
                  <a:cubicBezTo>
                    <a:pt x="2892661" y="1628455"/>
                    <a:pt x="2885159" y="1634551"/>
                    <a:pt x="2866872" y="1634551"/>
                  </a:cubicBezTo>
                  <a:cubicBezTo>
                    <a:pt x="2804041" y="1633144"/>
                    <a:pt x="2741209" y="1633613"/>
                    <a:pt x="2678847" y="1634551"/>
                  </a:cubicBezTo>
                  <a:cubicBezTo>
                    <a:pt x="2663843" y="1634551"/>
                    <a:pt x="2658216" y="1630800"/>
                    <a:pt x="2658216" y="1614389"/>
                  </a:cubicBezTo>
                  <a:cubicBezTo>
                    <a:pt x="2658685" y="1479817"/>
                    <a:pt x="2658685" y="1345246"/>
                    <a:pt x="2658216" y="1210674"/>
                  </a:cubicBezTo>
                  <a:cubicBezTo>
                    <a:pt x="2658216" y="1195201"/>
                    <a:pt x="2662436" y="1190512"/>
                    <a:pt x="2678378" y="1190043"/>
                  </a:cubicBezTo>
                  <a:cubicBezTo>
                    <a:pt x="2789036" y="1188167"/>
                    <a:pt x="2899225" y="1185823"/>
                    <a:pt x="3009884" y="1183010"/>
                  </a:cubicBezTo>
                  <a:cubicBezTo>
                    <a:pt x="3027232" y="1182541"/>
                    <a:pt x="3044581" y="1181134"/>
                    <a:pt x="3066619" y="1179727"/>
                  </a:cubicBezTo>
                  <a:cubicBezTo>
                    <a:pt x="3058648" y="1200359"/>
                    <a:pt x="3052553" y="1215832"/>
                    <a:pt x="3046457" y="1231774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9E27BC9E-87DB-494D-8748-79AC9DFDBBA8}"/>
                </a:ext>
              </a:extLst>
            </p:cNvPr>
            <p:cNvSpPr/>
            <p:nvPr/>
          </p:nvSpPr>
          <p:spPr>
            <a:xfrm>
              <a:off x="9384139" y="3721295"/>
              <a:ext cx="154734" cy="150045"/>
            </a:xfrm>
            <a:custGeom>
              <a:avLst/>
              <a:gdLst>
                <a:gd name="connsiteX0" fmla="*/ 6 w 154733"/>
                <a:gd name="connsiteY0" fmla="*/ 78323 h 150044"/>
                <a:gd name="connsiteX1" fmla="*/ 79248 w 154733"/>
                <a:gd name="connsiteY1" fmla="*/ 154283 h 150044"/>
                <a:gd name="connsiteX2" fmla="*/ 154739 w 154733"/>
                <a:gd name="connsiteY2" fmla="*/ 76916 h 150044"/>
                <a:gd name="connsiteX3" fmla="*/ 77841 w 154733"/>
                <a:gd name="connsiteY3" fmla="*/ 18 h 150044"/>
                <a:gd name="connsiteX4" fmla="*/ 6 w 154733"/>
                <a:gd name="connsiteY4" fmla="*/ 78323 h 1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0044">
                  <a:moveTo>
                    <a:pt x="6" y="78323"/>
                  </a:moveTo>
                  <a:cubicBezTo>
                    <a:pt x="6" y="127556"/>
                    <a:pt x="38455" y="155690"/>
                    <a:pt x="79248" y="154283"/>
                  </a:cubicBezTo>
                  <a:cubicBezTo>
                    <a:pt x="123324" y="152876"/>
                    <a:pt x="155208" y="120992"/>
                    <a:pt x="154739" y="76916"/>
                  </a:cubicBezTo>
                  <a:cubicBezTo>
                    <a:pt x="155208" y="34716"/>
                    <a:pt x="123324" y="-920"/>
                    <a:pt x="77841" y="18"/>
                  </a:cubicBezTo>
                  <a:cubicBezTo>
                    <a:pt x="27670" y="956"/>
                    <a:pt x="-463" y="34247"/>
                    <a:pt x="6" y="78323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41A2ED31-0FD2-4C41-9BB5-6C6550CA6C98}"/>
                </a:ext>
              </a:extLst>
            </p:cNvPr>
            <p:cNvSpPr/>
            <p:nvPr/>
          </p:nvSpPr>
          <p:spPr>
            <a:xfrm>
              <a:off x="7001696" y="3720806"/>
              <a:ext cx="154734" cy="154734"/>
            </a:xfrm>
            <a:custGeom>
              <a:avLst/>
              <a:gdLst>
                <a:gd name="connsiteX0" fmla="*/ 77854 w 154733"/>
                <a:gd name="connsiteY0" fmla="*/ 39 h 154733"/>
                <a:gd name="connsiteX1" fmla="*/ 18 w 154733"/>
                <a:gd name="connsiteY1" fmla="*/ 77406 h 154733"/>
                <a:gd name="connsiteX2" fmla="*/ 76916 w 154733"/>
                <a:gd name="connsiteY2" fmla="*/ 154773 h 154733"/>
                <a:gd name="connsiteX3" fmla="*/ 155221 w 154733"/>
                <a:gd name="connsiteY3" fmla="*/ 78344 h 154733"/>
                <a:gd name="connsiteX4" fmla="*/ 77854 w 154733"/>
                <a:gd name="connsiteY4" fmla="*/ 39 h 15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4733">
                  <a:moveTo>
                    <a:pt x="77854" y="39"/>
                  </a:moveTo>
                  <a:cubicBezTo>
                    <a:pt x="36592" y="-1368"/>
                    <a:pt x="487" y="35674"/>
                    <a:pt x="18" y="77406"/>
                  </a:cubicBezTo>
                  <a:cubicBezTo>
                    <a:pt x="-920" y="119137"/>
                    <a:pt x="34716" y="154303"/>
                    <a:pt x="76916" y="154773"/>
                  </a:cubicBezTo>
                  <a:cubicBezTo>
                    <a:pt x="122398" y="155241"/>
                    <a:pt x="155221" y="123357"/>
                    <a:pt x="155221" y="78344"/>
                  </a:cubicBezTo>
                  <a:cubicBezTo>
                    <a:pt x="157096" y="37550"/>
                    <a:pt x="125681" y="1445"/>
                    <a:pt x="77854" y="39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aphic 25">
            <a:extLst>
              <a:ext uri="{FF2B5EF4-FFF2-40B4-BE49-F238E27FC236}">
                <a16:creationId xmlns:a16="http://schemas.microsoft.com/office/drawing/2014/main" xmlns="" id="{6D67C087-C6DD-42B1-8C43-88BCD548F633}"/>
              </a:ext>
            </a:extLst>
          </p:cNvPr>
          <p:cNvGrpSpPr/>
          <p:nvPr userDrawn="1"/>
        </p:nvGrpSpPr>
        <p:grpSpPr>
          <a:xfrm>
            <a:off x="342288" y="5278574"/>
            <a:ext cx="1920177" cy="1275995"/>
            <a:chOff x="342288" y="5278574"/>
            <a:chExt cx="1920177" cy="127599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EECD70BF-BA61-4DDC-8CB5-EE72ED9468C1}"/>
                </a:ext>
              </a:extLst>
            </p:cNvPr>
            <p:cNvSpPr/>
            <p:nvPr/>
          </p:nvSpPr>
          <p:spPr>
            <a:xfrm>
              <a:off x="342288" y="5278574"/>
              <a:ext cx="1920177" cy="1275995"/>
            </a:xfrm>
            <a:custGeom>
              <a:avLst/>
              <a:gdLst>
                <a:gd name="connsiteX0" fmla="*/ 1895460 w 1920176"/>
                <a:gd name="connsiteY0" fmla="*/ 616030 h 1274796"/>
                <a:gd name="connsiteX1" fmla="*/ 1829939 w 1920176"/>
                <a:gd name="connsiteY1" fmla="*/ 539306 h 1274796"/>
                <a:gd name="connsiteX2" fmla="*/ 1633135 w 1920176"/>
                <a:gd name="connsiteY2" fmla="*/ 367101 h 1274796"/>
                <a:gd name="connsiteX3" fmla="*/ 1431946 w 1920176"/>
                <a:gd name="connsiteY3" fmla="*/ 220229 h 1274796"/>
                <a:gd name="connsiteX4" fmla="*/ 1122124 w 1920176"/>
                <a:gd name="connsiteY4" fmla="*/ 73112 h 1274796"/>
                <a:gd name="connsiteX5" fmla="*/ 816931 w 1920176"/>
                <a:gd name="connsiteY5" fmla="*/ 2964 h 1274796"/>
                <a:gd name="connsiteX6" fmla="*/ 573360 w 1920176"/>
                <a:gd name="connsiteY6" fmla="*/ 15630 h 1274796"/>
                <a:gd name="connsiteX7" fmla="*/ 289114 w 1920176"/>
                <a:gd name="connsiteY7" fmla="*/ 113058 h 1274796"/>
                <a:gd name="connsiteX8" fmla="*/ 102052 w 1920176"/>
                <a:gd name="connsiteY8" fmla="*/ 262123 h 1274796"/>
                <a:gd name="connsiteX9" fmla="*/ 56991 w 1920176"/>
                <a:gd name="connsiteY9" fmla="*/ 711266 h 1274796"/>
                <a:gd name="connsiteX10" fmla="*/ 258180 w 1920176"/>
                <a:gd name="connsiteY10" fmla="*/ 899302 h 1274796"/>
                <a:gd name="connsiteX11" fmla="*/ 549977 w 1920176"/>
                <a:gd name="connsiteY11" fmla="*/ 1050316 h 1274796"/>
                <a:gd name="connsiteX12" fmla="*/ 879772 w 1920176"/>
                <a:gd name="connsiteY12" fmla="*/ 1181844 h 1274796"/>
                <a:gd name="connsiteX13" fmla="*/ 1159634 w 1920176"/>
                <a:gd name="connsiteY13" fmla="*/ 1270503 h 1274796"/>
                <a:gd name="connsiteX14" fmla="*/ 1272163 w 1920176"/>
                <a:gd name="connsiteY14" fmla="*/ 1270503 h 1274796"/>
                <a:gd name="connsiteX15" fmla="*/ 1408076 w 1920176"/>
                <a:gd name="connsiteY15" fmla="*/ 1214239 h 1274796"/>
                <a:gd name="connsiteX16" fmla="*/ 1738844 w 1920176"/>
                <a:gd name="connsiteY16" fmla="*/ 964579 h 1274796"/>
                <a:gd name="connsiteX17" fmla="*/ 1786584 w 1920176"/>
                <a:gd name="connsiteY17" fmla="*/ 967258 h 1274796"/>
                <a:gd name="connsiteX18" fmla="*/ 1807775 w 1920176"/>
                <a:gd name="connsiteY18" fmla="*/ 927069 h 1274796"/>
                <a:gd name="connsiteX19" fmla="*/ 1784879 w 1920176"/>
                <a:gd name="connsiteY19" fmla="*/ 918301 h 1274796"/>
                <a:gd name="connsiteX20" fmla="*/ 1836029 w 1920176"/>
                <a:gd name="connsiteY20" fmla="*/ 859600 h 1274796"/>
                <a:gd name="connsiteX21" fmla="*/ 1910805 w 1920176"/>
                <a:gd name="connsiteY21" fmla="*/ 735136 h 1274796"/>
                <a:gd name="connsiteX22" fmla="*/ 1895460 w 1920176"/>
                <a:gd name="connsiteY22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07775 w 1920177"/>
                <a:gd name="connsiteY17" fmla="*/ 927069 h 1274796"/>
                <a:gd name="connsiteX18" fmla="*/ 1784879 w 1920177"/>
                <a:gd name="connsiteY18" fmla="*/ 918301 h 1274796"/>
                <a:gd name="connsiteX19" fmla="*/ 1836029 w 1920177"/>
                <a:gd name="connsiteY19" fmla="*/ 859600 h 1274796"/>
                <a:gd name="connsiteX20" fmla="*/ 1910805 w 1920177"/>
                <a:gd name="connsiteY20" fmla="*/ 735136 h 1274796"/>
                <a:gd name="connsiteX21" fmla="*/ 1895460 w 1920177"/>
                <a:gd name="connsiteY21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784879 w 1920177"/>
                <a:gd name="connsiteY17" fmla="*/ 918301 h 1274796"/>
                <a:gd name="connsiteX18" fmla="*/ 1836029 w 1920177"/>
                <a:gd name="connsiteY18" fmla="*/ 859600 h 1274796"/>
                <a:gd name="connsiteX19" fmla="*/ 1910805 w 1920177"/>
                <a:gd name="connsiteY19" fmla="*/ 735136 h 1274796"/>
                <a:gd name="connsiteX20" fmla="*/ 1895460 w 1920177"/>
                <a:gd name="connsiteY20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6419"/>
                <a:gd name="connsiteX1" fmla="*/ 1829939 w 1920177"/>
                <a:gd name="connsiteY1" fmla="*/ 539306 h 1276419"/>
                <a:gd name="connsiteX2" fmla="*/ 1633135 w 1920177"/>
                <a:gd name="connsiteY2" fmla="*/ 367101 h 1276419"/>
                <a:gd name="connsiteX3" fmla="*/ 1431946 w 1920177"/>
                <a:gd name="connsiteY3" fmla="*/ 220229 h 1276419"/>
                <a:gd name="connsiteX4" fmla="*/ 1122124 w 1920177"/>
                <a:gd name="connsiteY4" fmla="*/ 73112 h 1276419"/>
                <a:gd name="connsiteX5" fmla="*/ 816931 w 1920177"/>
                <a:gd name="connsiteY5" fmla="*/ 2964 h 1276419"/>
                <a:gd name="connsiteX6" fmla="*/ 573360 w 1920177"/>
                <a:gd name="connsiteY6" fmla="*/ 15630 h 1276419"/>
                <a:gd name="connsiteX7" fmla="*/ 289114 w 1920177"/>
                <a:gd name="connsiteY7" fmla="*/ 113058 h 1276419"/>
                <a:gd name="connsiteX8" fmla="*/ 102052 w 1920177"/>
                <a:gd name="connsiteY8" fmla="*/ 262123 h 1276419"/>
                <a:gd name="connsiteX9" fmla="*/ 56991 w 1920177"/>
                <a:gd name="connsiteY9" fmla="*/ 711266 h 1276419"/>
                <a:gd name="connsiteX10" fmla="*/ 258180 w 1920177"/>
                <a:gd name="connsiteY10" fmla="*/ 899302 h 1276419"/>
                <a:gd name="connsiteX11" fmla="*/ 549977 w 1920177"/>
                <a:gd name="connsiteY11" fmla="*/ 1050316 h 1276419"/>
                <a:gd name="connsiteX12" fmla="*/ 879772 w 1920177"/>
                <a:gd name="connsiteY12" fmla="*/ 1181844 h 1276419"/>
                <a:gd name="connsiteX13" fmla="*/ 1159634 w 1920177"/>
                <a:gd name="connsiteY13" fmla="*/ 1270503 h 1276419"/>
                <a:gd name="connsiteX14" fmla="*/ 1272163 w 1920177"/>
                <a:gd name="connsiteY14" fmla="*/ 1270503 h 1276419"/>
                <a:gd name="connsiteX15" fmla="*/ 1414234 w 1920177"/>
                <a:gd name="connsiteY15" fmla="*/ 1211160 h 1276419"/>
                <a:gd name="connsiteX16" fmla="*/ 1738844 w 1920177"/>
                <a:gd name="connsiteY16" fmla="*/ 964579 h 1276419"/>
                <a:gd name="connsiteX17" fmla="*/ 1836029 w 1920177"/>
                <a:gd name="connsiteY17" fmla="*/ 859600 h 1276419"/>
                <a:gd name="connsiteX18" fmla="*/ 1910805 w 1920177"/>
                <a:gd name="connsiteY18" fmla="*/ 735136 h 1276419"/>
                <a:gd name="connsiteX19" fmla="*/ 1895460 w 1920177"/>
                <a:gd name="connsiteY19" fmla="*/ 616030 h 1276419"/>
                <a:gd name="connsiteX0" fmla="*/ 1895460 w 1920177"/>
                <a:gd name="connsiteY0" fmla="*/ 616030 h 1275785"/>
                <a:gd name="connsiteX1" fmla="*/ 1829939 w 1920177"/>
                <a:gd name="connsiteY1" fmla="*/ 539306 h 1275785"/>
                <a:gd name="connsiteX2" fmla="*/ 1633135 w 1920177"/>
                <a:gd name="connsiteY2" fmla="*/ 367101 h 1275785"/>
                <a:gd name="connsiteX3" fmla="*/ 1431946 w 1920177"/>
                <a:gd name="connsiteY3" fmla="*/ 220229 h 1275785"/>
                <a:gd name="connsiteX4" fmla="*/ 1122124 w 1920177"/>
                <a:gd name="connsiteY4" fmla="*/ 73112 h 1275785"/>
                <a:gd name="connsiteX5" fmla="*/ 816931 w 1920177"/>
                <a:gd name="connsiteY5" fmla="*/ 2964 h 1275785"/>
                <a:gd name="connsiteX6" fmla="*/ 573360 w 1920177"/>
                <a:gd name="connsiteY6" fmla="*/ 15630 h 1275785"/>
                <a:gd name="connsiteX7" fmla="*/ 289114 w 1920177"/>
                <a:gd name="connsiteY7" fmla="*/ 113058 h 1275785"/>
                <a:gd name="connsiteX8" fmla="*/ 102052 w 1920177"/>
                <a:gd name="connsiteY8" fmla="*/ 262123 h 1275785"/>
                <a:gd name="connsiteX9" fmla="*/ 56991 w 1920177"/>
                <a:gd name="connsiteY9" fmla="*/ 711266 h 1275785"/>
                <a:gd name="connsiteX10" fmla="*/ 258180 w 1920177"/>
                <a:gd name="connsiteY10" fmla="*/ 899302 h 1275785"/>
                <a:gd name="connsiteX11" fmla="*/ 549977 w 1920177"/>
                <a:gd name="connsiteY11" fmla="*/ 1050316 h 1275785"/>
                <a:gd name="connsiteX12" fmla="*/ 879772 w 1920177"/>
                <a:gd name="connsiteY12" fmla="*/ 1181844 h 1275785"/>
                <a:gd name="connsiteX13" fmla="*/ 1159634 w 1920177"/>
                <a:gd name="connsiteY13" fmla="*/ 1270503 h 1275785"/>
                <a:gd name="connsiteX14" fmla="*/ 1272163 w 1920177"/>
                <a:gd name="connsiteY14" fmla="*/ 1270503 h 1275785"/>
                <a:gd name="connsiteX15" fmla="*/ 1420392 w 1920177"/>
                <a:gd name="connsiteY15" fmla="*/ 1220396 h 1275785"/>
                <a:gd name="connsiteX16" fmla="*/ 1738844 w 1920177"/>
                <a:gd name="connsiteY16" fmla="*/ 964579 h 1275785"/>
                <a:gd name="connsiteX17" fmla="*/ 1836029 w 1920177"/>
                <a:gd name="connsiteY17" fmla="*/ 859600 h 1275785"/>
                <a:gd name="connsiteX18" fmla="*/ 1910805 w 1920177"/>
                <a:gd name="connsiteY18" fmla="*/ 735136 h 1275785"/>
                <a:gd name="connsiteX19" fmla="*/ 1895460 w 1920177"/>
                <a:gd name="connsiteY19" fmla="*/ 616030 h 1275785"/>
                <a:gd name="connsiteX0" fmla="*/ 1895460 w 1920177"/>
                <a:gd name="connsiteY0" fmla="*/ 616030 h 1275995"/>
                <a:gd name="connsiteX1" fmla="*/ 1829939 w 1920177"/>
                <a:gd name="connsiteY1" fmla="*/ 539306 h 1275995"/>
                <a:gd name="connsiteX2" fmla="*/ 1633135 w 1920177"/>
                <a:gd name="connsiteY2" fmla="*/ 367101 h 1275995"/>
                <a:gd name="connsiteX3" fmla="*/ 1431946 w 1920177"/>
                <a:gd name="connsiteY3" fmla="*/ 220229 h 1275995"/>
                <a:gd name="connsiteX4" fmla="*/ 1122124 w 1920177"/>
                <a:gd name="connsiteY4" fmla="*/ 73112 h 1275995"/>
                <a:gd name="connsiteX5" fmla="*/ 816931 w 1920177"/>
                <a:gd name="connsiteY5" fmla="*/ 2964 h 1275995"/>
                <a:gd name="connsiteX6" fmla="*/ 573360 w 1920177"/>
                <a:gd name="connsiteY6" fmla="*/ 15630 h 1275995"/>
                <a:gd name="connsiteX7" fmla="*/ 289114 w 1920177"/>
                <a:gd name="connsiteY7" fmla="*/ 113058 h 1275995"/>
                <a:gd name="connsiteX8" fmla="*/ 102052 w 1920177"/>
                <a:gd name="connsiteY8" fmla="*/ 262123 h 1275995"/>
                <a:gd name="connsiteX9" fmla="*/ 56991 w 1920177"/>
                <a:gd name="connsiteY9" fmla="*/ 711266 h 1275995"/>
                <a:gd name="connsiteX10" fmla="*/ 258180 w 1920177"/>
                <a:gd name="connsiteY10" fmla="*/ 899302 h 1275995"/>
                <a:gd name="connsiteX11" fmla="*/ 549977 w 1920177"/>
                <a:gd name="connsiteY11" fmla="*/ 1050316 h 1275995"/>
                <a:gd name="connsiteX12" fmla="*/ 879772 w 1920177"/>
                <a:gd name="connsiteY12" fmla="*/ 1181844 h 1275995"/>
                <a:gd name="connsiteX13" fmla="*/ 1159634 w 1920177"/>
                <a:gd name="connsiteY13" fmla="*/ 1270503 h 1275995"/>
                <a:gd name="connsiteX14" fmla="*/ 1272163 w 1920177"/>
                <a:gd name="connsiteY14" fmla="*/ 1270503 h 1275995"/>
                <a:gd name="connsiteX15" fmla="*/ 1417313 w 1920177"/>
                <a:gd name="connsiteY15" fmla="*/ 1217317 h 1275995"/>
                <a:gd name="connsiteX16" fmla="*/ 1738844 w 1920177"/>
                <a:gd name="connsiteY16" fmla="*/ 964579 h 1275995"/>
                <a:gd name="connsiteX17" fmla="*/ 1836029 w 1920177"/>
                <a:gd name="connsiteY17" fmla="*/ 859600 h 1275995"/>
                <a:gd name="connsiteX18" fmla="*/ 1910805 w 1920177"/>
                <a:gd name="connsiteY18" fmla="*/ 735136 h 1275995"/>
                <a:gd name="connsiteX19" fmla="*/ 1895460 w 1920177"/>
                <a:gd name="connsiteY19" fmla="*/ 616030 h 127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177" h="1275995">
                  <a:moveTo>
                    <a:pt x="1895460" y="616030"/>
                  </a:moveTo>
                  <a:cubicBezTo>
                    <a:pt x="1875244" y="588994"/>
                    <a:pt x="1853809" y="563175"/>
                    <a:pt x="1829939" y="539306"/>
                  </a:cubicBezTo>
                  <a:cubicBezTo>
                    <a:pt x="1768560" y="476952"/>
                    <a:pt x="1701822" y="420930"/>
                    <a:pt x="1633135" y="367101"/>
                  </a:cubicBezTo>
                  <a:cubicBezTo>
                    <a:pt x="1567614" y="315952"/>
                    <a:pt x="1502094" y="264558"/>
                    <a:pt x="1431946" y="220229"/>
                  </a:cubicBezTo>
                  <a:cubicBezTo>
                    <a:pt x="1334518" y="158605"/>
                    <a:pt x="1230513" y="111353"/>
                    <a:pt x="1122124" y="73112"/>
                  </a:cubicBezTo>
                  <a:cubicBezTo>
                    <a:pt x="1022991" y="38038"/>
                    <a:pt x="921909" y="12220"/>
                    <a:pt x="816931" y="2964"/>
                  </a:cubicBezTo>
                  <a:cubicBezTo>
                    <a:pt x="735334" y="-4100"/>
                    <a:pt x="653982" y="1990"/>
                    <a:pt x="573360" y="15630"/>
                  </a:cubicBezTo>
                  <a:cubicBezTo>
                    <a:pt x="473496" y="32680"/>
                    <a:pt x="378017" y="63369"/>
                    <a:pt x="289114" y="113058"/>
                  </a:cubicBezTo>
                  <a:cubicBezTo>
                    <a:pt x="218478" y="152516"/>
                    <a:pt x="153201" y="198551"/>
                    <a:pt x="102052" y="262123"/>
                  </a:cubicBezTo>
                  <a:cubicBezTo>
                    <a:pt x="-4389" y="394381"/>
                    <a:pt x="-40681" y="562932"/>
                    <a:pt x="56991" y="711266"/>
                  </a:cubicBezTo>
                  <a:cubicBezTo>
                    <a:pt x="108872" y="789939"/>
                    <a:pt x="180238" y="848396"/>
                    <a:pt x="258180" y="899302"/>
                  </a:cubicBezTo>
                  <a:cubicBezTo>
                    <a:pt x="350250" y="959464"/>
                    <a:pt x="448896" y="1007204"/>
                    <a:pt x="549977" y="1050316"/>
                  </a:cubicBezTo>
                  <a:cubicBezTo>
                    <a:pt x="658853" y="1096594"/>
                    <a:pt x="769921" y="1137758"/>
                    <a:pt x="879772" y="1181844"/>
                  </a:cubicBezTo>
                  <a:cubicBezTo>
                    <a:pt x="970867" y="1218379"/>
                    <a:pt x="1061719" y="1255645"/>
                    <a:pt x="1159634" y="1270503"/>
                  </a:cubicBezTo>
                  <a:cubicBezTo>
                    <a:pt x="1197144" y="1276105"/>
                    <a:pt x="1229217" y="1279367"/>
                    <a:pt x="1272163" y="1270503"/>
                  </a:cubicBezTo>
                  <a:cubicBezTo>
                    <a:pt x="1315109" y="1261639"/>
                    <a:pt x="1374444" y="1241674"/>
                    <a:pt x="1417313" y="1217317"/>
                  </a:cubicBezTo>
                  <a:cubicBezTo>
                    <a:pt x="1538367" y="1148630"/>
                    <a:pt x="1669058" y="1024199"/>
                    <a:pt x="1738844" y="964579"/>
                  </a:cubicBezTo>
                  <a:cubicBezTo>
                    <a:pt x="1808630" y="904960"/>
                    <a:pt x="1807369" y="897840"/>
                    <a:pt x="1836029" y="859600"/>
                  </a:cubicBezTo>
                  <a:cubicBezTo>
                    <a:pt x="1865988" y="821116"/>
                    <a:pt x="1893268" y="781414"/>
                    <a:pt x="1910805" y="735136"/>
                  </a:cubicBezTo>
                  <a:cubicBezTo>
                    <a:pt x="1926637" y="692268"/>
                    <a:pt x="1922983" y="653053"/>
                    <a:pt x="1895460" y="616030"/>
                  </a:cubicBezTo>
                  <a:close/>
                </a:path>
              </a:pathLst>
            </a:custGeom>
            <a:solidFill>
              <a:schemeClr val="accent6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E9F29BA9-7248-4B07-8F48-8AEAD8E18D52}"/>
                </a:ext>
              </a:extLst>
            </p:cNvPr>
            <p:cNvSpPr/>
            <p:nvPr/>
          </p:nvSpPr>
          <p:spPr>
            <a:xfrm>
              <a:off x="388529" y="5703379"/>
              <a:ext cx="1373967" cy="810074"/>
            </a:xfrm>
            <a:custGeom>
              <a:avLst/>
              <a:gdLst>
                <a:gd name="connsiteX0" fmla="*/ 1373526 w 1373967"/>
                <a:gd name="connsiteY0" fmla="*/ 753142 h 810074"/>
                <a:gd name="connsiteX1" fmla="*/ 1205950 w 1373967"/>
                <a:gd name="connsiteY1" fmla="*/ 809894 h 810074"/>
                <a:gd name="connsiteX2" fmla="*/ 1036425 w 1373967"/>
                <a:gd name="connsiteY2" fmla="*/ 784319 h 810074"/>
                <a:gd name="connsiteX3" fmla="*/ 640623 w 1373967"/>
                <a:gd name="connsiteY3" fmla="*/ 639395 h 810074"/>
                <a:gd name="connsiteX4" fmla="*/ 279896 w 1373967"/>
                <a:gd name="connsiteY4" fmla="*/ 474741 h 810074"/>
                <a:gd name="connsiteX5" fmla="*/ 44119 w 1373967"/>
                <a:gd name="connsiteY5" fmla="*/ 277449 h 810074"/>
                <a:gd name="connsiteX6" fmla="*/ 33 w 1373967"/>
                <a:gd name="connsiteY6" fmla="*/ 87465 h 810074"/>
                <a:gd name="connsiteX7" fmla="*/ 66041 w 1373967"/>
                <a:gd name="connsiteY7" fmla="*/ 10740 h 810074"/>
                <a:gd name="connsiteX8" fmla="*/ 368068 w 1373967"/>
                <a:gd name="connsiteY8" fmla="*/ 85516 h 810074"/>
                <a:gd name="connsiteX9" fmla="*/ 587038 w 1373967"/>
                <a:gd name="connsiteY9" fmla="*/ 267707 h 810074"/>
                <a:gd name="connsiteX10" fmla="*/ 935100 w 1373967"/>
                <a:gd name="connsiteY10" fmla="*/ 548056 h 810074"/>
                <a:gd name="connsiteX11" fmla="*/ 1215693 w 1373967"/>
                <a:gd name="connsiteY11" fmla="*/ 704672 h 810074"/>
                <a:gd name="connsiteX12" fmla="*/ 1373526 w 1373967"/>
                <a:gd name="connsiteY12" fmla="*/ 753142 h 81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3967" h="810074">
                  <a:moveTo>
                    <a:pt x="1373526" y="753142"/>
                  </a:moveTo>
                  <a:cubicBezTo>
                    <a:pt x="1382051" y="766295"/>
                    <a:pt x="1264894" y="805997"/>
                    <a:pt x="1205950" y="809894"/>
                  </a:cubicBezTo>
                  <a:cubicBezTo>
                    <a:pt x="1156992" y="811843"/>
                    <a:pt x="1086600" y="797715"/>
                    <a:pt x="1036425" y="784319"/>
                  </a:cubicBezTo>
                  <a:cubicBezTo>
                    <a:pt x="976507" y="768487"/>
                    <a:pt x="728065" y="674956"/>
                    <a:pt x="640623" y="639395"/>
                  </a:cubicBezTo>
                  <a:cubicBezTo>
                    <a:pt x="561463" y="606269"/>
                    <a:pt x="375132" y="539531"/>
                    <a:pt x="279896" y="474741"/>
                  </a:cubicBezTo>
                  <a:cubicBezTo>
                    <a:pt x="192941" y="420425"/>
                    <a:pt x="82847" y="336150"/>
                    <a:pt x="44119" y="277449"/>
                  </a:cubicBezTo>
                  <a:cubicBezTo>
                    <a:pt x="10507" y="218506"/>
                    <a:pt x="-697" y="176368"/>
                    <a:pt x="33" y="87465"/>
                  </a:cubicBezTo>
                  <a:cubicBezTo>
                    <a:pt x="5148" y="47519"/>
                    <a:pt x="30480" y="24624"/>
                    <a:pt x="66041" y="10740"/>
                  </a:cubicBezTo>
                  <a:cubicBezTo>
                    <a:pt x="126446" y="-13130"/>
                    <a:pt x="242142" y="-951"/>
                    <a:pt x="368068" y="85516"/>
                  </a:cubicBezTo>
                  <a:cubicBezTo>
                    <a:pt x="428717" y="134961"/>
                    <a:pt x="500083" y="190982"/>
                    <a:pt x="587038" y="267707"/>
                  </a:cubicBezTo>
                  <a:cubicBezTo>
                    <a:pt x="730988" y="386082"/>
                    <a:pt x="911717" y="531493"/>
                    <a:pt x="935100" y="548056"/>
                  </a:cubicBezTo>
                  <a:cubicBezTo>
                    <a:pt x="1020593" y="608218"/>
                    <a:pt x="1117777" y="665700"/>
                    <a:pt x="1215693" y="704672"/>
                  </a:cubicBezTo>
                  <a:cubicBezTo>
                    <a:pt x="1313852" y="755334"/>
                    <a:pt x="1357694" y="735849"/>
                    <a:pt x="1373526" y="75314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226364B3-7AF3-4796-9273-3B2BDA702A80}"/>
                </a:ext>
              </a:extLst>
            </p:cNvPr>
            <p:cNvSpPr/>
            <p:nvPr/>
          </p:nvSpPr>
          <p:spPr>
            <a:xfrm>
              <a:off x="419739" y="5303974"/>
              <a:ext cx="1825422" cy="1109932"/>
            </a:xfrm>
            <a:custGeom>
              <a:avLst/>
              <a:gdLst>
                <a:gd name="connsiteX0" fmla="*/ 1831405 w 1831613"/>
                <a:gd name="connsiteY0" fmla="*/ 677342 h 1104823"/>
                <a:gd name="connsiteX1" fmla="*/ 1831162 w 1831613"/>
                <a:gd name="connsiteY1" fmla="*/ 653716 h 1104823"/>
                <a:gd name="connsiteX2" fmla="*/ 1824098 w 1831613"/>
                <a:gd name="connsiteY2" fmla="*/ 635692 h 1104823"/>
                <a:gd name="connsiteX3" fmla="*/ 1747617 w 1831613"/>
                <a:gd name="connsiteY3" fmla="*/ 538507 h 1104823"/>
                <a:gd name="connsiteX4" fmla="*/ 1524994 w 1831613"/>
                <a:gd name="connsiteY4" fmla="*/ 346087 h 1104823"/>
                <a:gd name="connsiteX5" fmla="*/ 1378121 w 1831613"/>
                <a:gd name="connsiteY5" fmla="*/ 237942 h 1104823"/>
                <a:gd name="connsiteX6" fmla="*/ 945053 w 1831613"/>
                <a:gd name="connsiteY6" fmla="*/ 43086 h 1104823"/>
                <a:gd name="connsiteX7" fmla="*/ 720481 w 1831613"/>
                <a:gd name="connsiteY7" fmla="*/ 3384 h 1104823"/>
                <a:gd name="connsiteX8" fmla="*/ 583594 w 1831613"/>
                <a:gd name="connsiteY8" fmla="*/ 5576 h 1104823"/>
                <a:gd name="connsiteX9" fmla="*/ 245519 w 1831613"/>
                <a:gd name="connsiteY9" fmla="*/ 96428 h 1104823"/>
                <a:gd name="connsiteX10" fmla="*/ 26549 w 1831613"/>
                <a:gd name="connsiteY10" fmla="*/ 262786 h 1104823"/>
                <a:gd name="connsiteX11" fmla="*/ 0 w 1831613"/>
                <a:gd name="connsiteY11" fmla="*/ 301757 h 1104823"/>
                <a:gd name="connsiteX12" fmla="*/ 104492 w 1831613"/>
                <a:gd name="connsiteY12" fmla="*/ 282759 h 1104823"/>
                <a:gd name="connsiteX13" fmla="*/ 252826 w 1831613"/>
                <a:gd name="connsiteY13" fmla="*/ 318807 h 1104823"/>
                <a:gd name="connsiteX14" fmla="*/ 388982 w 1831613"/>
                <a:gd name="connsiteY14" fmla="*/ 386276 h 1104823"/>
                <a:gd name="connsiteX15" fmla="*/ 549738 w 1831613"/>
                <a:gd name="connsiteY15" fmla="*/ 495639 h 1104823"/>
                <a:gd name="connsiteX16" fmla="*/ 739236 w 1831613"/>
                <a:gd name="connsiteY16" fmla="*/ 655421 h 1104823"/>
                <a:gd name="connsiteX17" fmla="*/ 739236 w 1831613"/>
                <a:gd name="connsiteY17" fmla="*/ 655421 h 1104823"/>
                <a:gd name="connsiteX18" fmla="*/ 968192 w 1831613"/>
                <a:gd name="connsiteY18" fmla="*/ 833471 h 1104823"/>
                <a:gd name="connsiteX19" fmla="*/ 968192 w 1831613"/>
                <a:gd name="connsiteY19" fmla="*/ 833471 h 1104823"/>
                <a:gd name="connsiteX20" fmla="*/ 1216390 w 1831613"/>
                <a:gd name="connsiteY20" fmla="*/ 1002996 h 1104823"/>
                <a:gd name="connsiteX21" fmla="*/ 1343047 w 1831613"/>
                <a:gd name="connsiteY21" fmla="*/ 1085810 h 1104823"/>
                <a:gd name="connsiteX22" fmla="*/ 1386646 w 1831613"/>
                <a:gd name="connsiteY22" fmla="*/ 1104808 h 1104823"/>
                <a:gd name="connsiteX23" fmla="*/ 1441449 w 1831613"/>
                <a:gd name="connsiteY23" fmla="*/ 1076310 h 1104823"/>
                <a:gd name="connsiteX24" fmla="*/ 1791460 w 1831613"/>
                <a:gd name="connsiteY24" fmla="*/ 766733 h 1104823"/>
                <a:gd name="connsiteX25" fmla="*/ 1831405 w 1831613"/>
                <a:gd name="connsiteY25" fmla="*/ 677342 h 1104823"/>
                <a:gd name="connsiteX26" fmla="*/ 840318 w 1831613"/>
                <a:gd name="connsiteY26" fmla="*/ 736286 h 1104823"/>
                <a:gd name="connsiteX27" fmla="*/ 841779 w 1831613"/>
                <a:gd name="connsiteY27" fmla="*/ 738235 h 1104823"/>
                <a:gd name="connsiteX28" fmla="*/ 840318 w 1831613"/>
                <a:gd name="connsiteY28" fmla="*/ 736286 h 1104823"/>
                <a:gd name="connsiteX29" fmla="*/ 1254631 w 1831613"/>
                <a:gd name="connsiteY29" fmla="*/ 1026135 h 1104823"/>
                <a:gd name="connsiteX30" fmla="*/ 1254631 w 1831613"/>
                <a:gd name="connsiteY30" fmla="*/ 1026135 h 1104823"/>
                <a:gd name="connsiteX31" fmla="*/ 1256092 w 1831613"/>
                <a:gd name="connsiteY31" fmla="*/ 1028083 h 1104823"/>
                <a:gd name="connsiteX32" fmla="*/ 1254631 w 1831613"/>
                <a:gd name="connsiteY32" fmla="*/ 1026135 h 1104823"/>
                <a:gd name="connsiteX0" fmla="*/ 1791460 w 1833764"/>
                <a:gd name="connsiteY0" fmla="*/ 766733 h 1104823"/>
                <a:gd name="connsiteX1" fmla="*/ 1831162 w 1833764"/>
                <a:gd name="connsiteY1" fmla="*/ 653716 h 1104823"/>
                <a:gd name="connsiteX2" fmla="*/ 1824098 w 1833764"/>
                <a:gd name="connsiteY2" fmla="*/ 635692 h 1104823"/>
                <a:gd name="connsiteX3" fmla="*/ 1747617 w 1833764"/>
                <a:gd name="connsiteY3" fmla="*/ 538507 h 1104823"/>
                <a:gd name="connsiteX4" fmla="*/ 1524994 w 1833764"/>
                <a:gd name="connsiteY4" fmla="*/ 346087 h 1104823"/>
                <a:gd name="connsiteX5" fmla="*/ 1378121 w 1833764"/>
                <a:gd name="connsiteY5" fmla="*/ 237942 h 1104823"/>
                <a:gd name="connsiteX6" fmla="*/ 945053 w 1833764"/>
                <a:gd name="connsiteY6" fmla="*/ 43086 h 1104823"/>
                <a:gd name="connsiteX7" fmla="*/ 720481 w 1833764"/>
                <a:gd name="connsiteY7" fmla="*/ 3384 h 1104823"/>
                <a:gd name="connsiteX8" fmla="*/ 583594 w 1833764"/>
                <a:gd name="connsiteY8" fmla="*/ 5576 h 1104823"/>
                <a:gd name="connsiteX9" fmla="*/ 245519 w 1833764"/>
                <a:gd name="connsiteY9" fmla="*/ 96428 h 1104823"/>
                <a:gd name="connsiteX10" fmla="*/ 26549 w 1833764"/>
                <a:gd name="connsiteY10" fmla="*/ 262786 h 1104823"/>
                <a:gd name="connsiteX11" fmla="*/ 0 w 1833764"/>
                <a:gd name="connsiteY11" fmla="*/ 301757 h 1104823"/>
                <a:gd name="connsiteX12" fmla="*/ 104492 w 1833764"/>
                <a:gd name="connsiteY12" fmla="*/ 282759 h 1104823"/>
                <a:gd name="connsiteX13" fmla="*/ 252826 w 1833764"/>
                <a:gd name="connsiteY13" fmla="*/ 318807 h 1104823"/>
                <a:gd name="connsiteX14" fmla="*/ 388982 w 1833764"/>
                <a:gd name="connsiteY14" fmla="*/ 386276 h 1104823"/>
                <a:gd name="connsiteX15" fmla="*/ 549738 w 1833764"/>
                <a:gd name="connsiteY15" fmla="*/ 495639 h 1104823"/>
                <a:gd name="connsiteX16" fmla="*/ 739236 w 1833764"/>
                <a:gd name="connsiteY16" fmla="*/ 655421 h 1104823"/>
                <a:gd name="connsiteX17" fmla="*/ 739236 w 1833764"/>
                <a:gd name="connsiteY17" fmla="*/ 655421 h 1104823"/>
                <a:gd name="connsiteX18" fmla="*/ 968192 w 1833764"/>
                <a:gd name="connsiteY18" fmla="*/ 833471 h 1104823"/>
                <a:gd name="connsiteX19" fmla="*/ 968192 w 1833764"/>
                <a:gd name="connsiteY19" fmla="*/ 833471 h 1104823"/>
                <a:gd name="connsiteX20" fmla="*/ 1216390 w 1833764"/>
                <a:gd name="connsiteY20" fmla="*/ 1002996 h 1104823"/>
                <a:gd name="connsiteX21" fmla="*/ 1343047 w 1833764"/>
                <a:gd name="connsiteY21" fmla="*/ 1085810 h 1104823"/>
                <a:gd name="connsiteX22" fmla="*/ 1386646 w 1833764"/>
                <a:gd name="connsiteY22" fmla="*/ 1104808 h 1104823"/>
                <a:gd name="connsiteX23" fmla="*/ 1441449 w 1833764"/>
                <a:gd name="connsiteY23" fmla="*/ 1076310 h 1104823"/>
                <a:gd name="connsiteX24" fmla="*/ 1791460 w 1833764"/>
                <a:gd name="connsiteY24" fmla="*/ 766733 h 1104823"/>
                <a:gd name="connsiteX25" fmla="*/ 840318 w 1833764"/>
                <a:gd name="connsiteY25" fmla="*/ 736286 h 1104823"/>
                <a:gd name="connsiteX26" fmla="*/ 841779 w 1833764"/>
                <a:gd name="connsiteY26" fmla="*/ 738235 h 1104823"/>
                <a:gd name="connsiteX27" fmla="*/ 840318 w 1833764"/>
                <a:gd name="connsiteY27" fmla="*/ 736286 h 1104823"/>
                <a:gd name="connsiteX28" fmla="*/ 1254631 w 1833764"/>
                <a:gd name="connsiteY28" fmla="*/ 1026135 h 1104823"/>
                <a:gd name="connsiteX29" fmla="*/ 1254631 w 1833764"/>
                <a:gd name="connsiteY29" fmla="*/ 1026135 h 1104823"/>
                <a:gd name="connsiteX30" fmla="*/ 1256092 w 1833764"/>
                <a:gd name="connsiteY30" fmla="*/ 1028083 h 1104823"/>
                <a:gd name="connsiteX31" fmla="*/ 1254631 w 1833764"/>
                <a:gd name="connsiteY31" fmla="*/ 1026135 h 1104823"/>
                <a:gd name="connsiteX0" fmla="*/ 1791460 w 1834540"/>
                <a:gd name="connsiteY0" fmla="*/ 766733 h 1104823"/>
                <a:gd name="connsiteX1" fmla="*/ 1824098 w 1834540"/>
                <a:gd name="connsiteY1" fmla="*/ 635692 h 1104823"/>
                <a:gd name="connsiteX2" fmla="*/ 1747617 w 1834540"/>
                <a:gd name="connsiteY2" fmla="*/ 538507 h 1104823"/>
                <a:gd name="connsiteX3" fmla="*/ 1524994 w 1834540"/>
                <a:gd name="connsiteY3" fmla="*/ 346087 h 1104823"/>
                <a:gd name="connsiteX4" fmla="*/ 1378121 w 1834540"/>
                <a:gd name="connsiteY4" fmla="*/ 237942 h 1104823"/>
                <a:gd name="connsiteX5" fmla="*/ 945053 w 1834540"/>
                <a:gd name="connsiteY5" fmla="*/ 43086 h 1104823"/>
                <a:gd name="connsiteX6" fmla="*/ 720481 w 1834540"/>
                <a:gd name="connsiteY6" fmla="*/ 3384 h 1104823"/>
                <a:gd name="connsiteX7" fmla="*/ 583594 w 1834540"/>
                <a:gd name="connsiteY7" fmla="*/ 5576 h 1104823"/>
                <a:gd name="connsiteX8" fmla="*/ 245519 w 1834540"/>
                <a:gd name="connsiteY8" fmla="*/ 96428 h 1104823"/>
                <a:gd name="connsiteX9" fmla="*/ 26549 w 1834540"/>
                <a:gd name="connsiteY9" fmla="*/ 262786 h 1104823"/>
                <a:gd name="connsiteX10" fmla="*/ 0 w 1834540"/>
                <a:gd name="connsiteY10" fmla="*/ 301757 h 1104823"/>
                <a:gd name="connsiteX11" fmla="*/ 104492 w 1834540"/>
                <a:gd name="connsiteY11" fmla="*/ 282759 h 1104823"/>
                <a:gd name="connsiteX12" fmla="*/ 252826 w 1834540"/>
                <a:gd name="connsiteY12" fmla="*/ 318807 h 1104823"/>
                <a:gd name="connsiteX13" fmla="*/ 388982 w 1834540"/>
                <a:gd name="connsiteY13" fmla="*/ 386276 h 1104823"/>
                <a:gd name="connsiteX14" fmla="*/ 549738 w 1834540"/>
                <a:gd name="connsiteY14" fmla="*/ 495639 h 1104823"/>
                <a:gd name="connsiteX15" fmla="*/ 739236 w 1834540"/>
                <a:gd name="connsiteY15" fmla="*/ 655421 h 1104823"/>
                <a:gd name="connsiteX16" fmla="*/ 739236 w 1834540"/>
                <a:gd name="connsiteY16" fmla="*/ 655421 h 1104823"/>
                <a:gd name="connsiteX17" fmla="*/ 968192 w 1834540"/>
                <a:gd name="connsiteY17" fmla="*/ 833471 h 1104823"/>
                <a:gd name="connsiteX18" fmla="*/ 968192 w 1834540"/>
                <a:gd name="connsiteY18" fmla="*/ 833471 h 1104823"/>
                <a:gd name="connsiteX19" fmla="*/ 1216390 w 1834540"/>
                <a:gd name="connsiteY19" fmla="*/ 1002996 h 1104823"/>
                <a:gd name="connsiteX20" fmla="*/ 1343047 w 1834540"/>
                <a:gd name="connsiteY20" fmla="*/ 1085810 h 1104823"/>
                <a:gd name="connsiteX21" fmla="*/ 1386646 w 1834540"/>
                <a:gd name="connsiteY21" fmla="*/ 1104808 h 1104823"/>
                <a:gd name="connsiteX22" fmla="*/ 1441449 w 1834540"/>
                <a:gd name="connsiteY22" fmla="*/ 1076310 h 1104823"/>
                <a:gd name="connsiteX23" fmla="*/ 1791460 w 1834540"/>
                <a:gd name="connsiteY23" fmla="*/ 766733 h 1104823"/>
                <a:gd name="connsiteX24" fmla="*/ 840318 w 1834540"/>
                <a:gd name="connsiteY24" fmla="*/ 736286 h 1104823"/>
                <a:gd name="connsiteX25" fmla="*/ 841779 w 1834540"/>
                <a:gd name="connsiteY25" fmla="*/ 738235 h 1104823"/>
                <a:gd name="connsiteX26" fmla="*/ 840318 w 1834540"/>
                <a:gd name="connsiteY26" fmla="*/ 736286 h 1104823"/>
                <a:gd name="connsiteX27" fmla="*/ 1254631 w 1834540"/>
                <a:gd name="connsiteY27" fmla="*/ 1026135 h 1104823"/>
                <a:gd name="connsiteX28" fmla="*/ 1254631 w 1834540"/>
                <a:gd name="connsiteY28" fmla="*/ 1026135 h 1104823"/>
                <a:gd name="connsiteX29" fmla="*/ 1256092 w 1834540"/>
                <a:gd name="connsiteY29" fmla="*/ 1028083 h 1104823"/>
                <a:gd name="connsiteX30" fmla="*/ 1254631 w 1834540"/>
                <a:gd name="connsiteY30" fmla="*/ 1026135 h 1104823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26625"/>
                <a:gd name="connsiteY0" fmla="*/ 754418 h 1109932"/>
                <a:gd name="connsiteX1" fmla="*/ 1824098 w 1826625"/>
                <a:gd name="connsiteY1" fmla="*/ 635692 h 1109932"/>
                <a:gd name="connsiteX2" fmla="*/ 1747617 w 1826625"/>
                <a:gd name="connsiteY2" fmla="*/ 538507 h 1109932"/>
                <a:gd name="connsiteX3" fmla="*/ 1524994 w 1826625"/>
                <a:gd name="connsiteY3" fmla="*/ 346087 h 1109932"/>
                <a:gd name="connsiteX4" fmla="*/ 1378121 w 1826625"/>
                <a:gd name="connsiteY4" fmla="*/ 237942 h 1109932"/>
                <a:gd name="connsiteX5" fmla="*/ 945053 w 1826625"/>
                <a:gd name="connsiteY5" fmla="*/ 43086 h 1109932"/>
                <a:gd name="connsiteX6" fmla="*/ 720481 w 1826625"/>
                <a:gd name="connsiteY6" fmla="*/ 3384 h 1109932"/>
                <a:gd name="connsiteX7" fmla="*/ 583594 w 1826625"/>
                <a:gd name="connsiteY7" fmla="*/ 5576 h 1109932"/>
                <a:gd name="connsiteX8" fmla="*/ 245519 w 1826625"/>
                <a:gd name="connsiteY8" fmla="*/ 96428 h 1109932"/>
                <a:gd name="connsiteX9" fmla="*/ 26549 w 1826625"/>
                <a:gd name="connsiteY9" fmla="*/ 262786 h 1109932"/>
                <a:gd name="connsiteX10" fmla="*/ 0 w 1826625"/>
                <a:gd name="connsiteY10" fmla="*/ 301757 h 1109932"/>
                <a:gd name="connsiteX11" fmla="*/ 104492 w 1826625"/>
                <a:gd name="connsiteY11" fmla="*/ 282759 h 1109932"/>
                <a:gd name="connsiteX12" fmla="*/ 252826 w 1826625"/>
                <a:gd name="connsiteY12" fmla="*/ 318807 h 1109932"/>
                <a:gd name="connsiteX13" fmla="*/ 388982 w 1826625"/>
                <a:gd name="connsiteY13" fmla="*/ 386276 h 1109932"/>
                <a:gd name="connsiteX14" fmla="*/ 549738 w 1826625"/>
                <a:gd name="connsiteY14" fmla="*/ 495639 h 1109932"/>
                <a:gd name="connsiteX15" fmla="*/ 739236 w 1826625"/>
                <a:gd name="connsiteY15" fmla="*/ 655421 h 1109932"/>
                <a:gd name="connsiteX16" fmla="*/ 739236 w 1826625"/>
                <a:gd name="connsiteY16" fmla="*/ 655421 h 1109932"/>
                <a:gd name="connsiteX17" fmla="*/ 968192 w 1826625"/>
                <a:gd name="connsiteY17" fmla="*/ 833471 h 1109932"/>
                <a:gd name="connsiteX18" fmla="*/ 968192 w 1826625"/>
                <a:gd name="connsiteY18" fmla="*/ 833471 h 1109932"/>
                <a:gd name="connsiteX19" fmla="*/ 1216390 w 1826625"/>
                <a:gd name="connsiteY19" fmla="*/ 1002996 h 1109932"/>
                <a:gd name="connsiteX20" fmla="*/ 1343047 w 1826625"/>
                <a:gd name="connsiteY20" fmla="*/ 1085810 h 1109932"/>
                <a:gd name="connsiteX21" fmla="*/ 1386646 w 1826625"/>
                <a:gd name="connsiteY21" fmla="*/ 1104808 h 1109932"/>
                <a:gd name="connsiteX22" fmla="*/ 1441449 w 1826625"/>
                <a:gd name="connsiteY22" fmla="*/ 1076310 h 1109932"/>
                <a:gd name="connsiteX23" fmla="*/ 1782224 w 1826625"/>
                <a:gd name="connsiteY23" fmla="*/ 754418 h 1109932"/>
                <a:gd name="connsiteX24" fmla="*/ 840318 w 1826625"/>
                <a:gd name="connsiteY24" fmla="*/ 736286 h 1109932"/>
                <a:gd name="connsiteX25" fmla="*/ 841779 w 1826625"/>
                <a:gd name="connsiteY25" fmla="*/ 738235 h 1109932"/>
                <a:gd name="connsiteX26" fmla="*/ 840318 w 1826625"/>
                <a:gd name="connsiteY26" fmla="*/ 736286 h 1109932"/>
                <a:gd name="connsiteX27" fmla="*/ 1254631 w 1826625"/>
                <a:gd name="connsiteY27" fmla="*/ 1026135 h 1109932"/>
                <a:gd name="connsiteX28" fmla="*/ 1254631 w 1826625"/>
                <a:gd name="connsiteY28" fmla="*/ 1026135 h 1109932"/>
                <a:gd name="connsiteX29" fmla="*/ 1256092 w 1826625"/>
                <a:gd name="connsiteY29" fmla="*/ 1028083 h 1109932"/>
                <a:gd name="connsiteX30" fmla="*/ 1254631 w 1826625"/>
                <a:gd name="connsiteY30" fmla="*/ 1026135 h 1109932"/>
                <a:gd name="connsiteX0" fmla="*/ 1782224 w 1825422"/>
                <a:gd name="connsiteY0" fmla="*/ 754418 h 1109932"/>
                <a:gd name="connsiteX1" fmla="*/ 1824098 w 1825422"/>
                <a:gd name="connsiteY1" fmla="*/ 635692 h 1109932"/>
                <a:gd name="connsiteX2" fmla="*/ 1747617 w 1825422"/>
                <a:gd name="connsiteY2" fmla="*/ 538507 h 1109932"/>
                <a:gd name="connsiteX3" fmla="*/ 1524994 w 1825422"/>
                <a:gd name="connsiteY3" fmla="*/ 346087 h 1109932"/>
                <a:gd name="connsiteX4" fmla="*/ 1378121 w 1825422"/>
                <a:gd name="connsiteY4" fmla="*/ 237942 h 1109932"/>
                <a:gd name="connsiteX5" fmla="*/ 945053 w 1825422"/>
                <a:gd name="connsiteY5" fmla="*/ 43086 h 1109932"/>
                <a:gd name="connsiteX6" fmla="*/ 720481 w 1825422"/>
                <a:gd name="connsiteY6" fmla="*/ 3384 h 1109932"/>
                <a:gd name="connsiteX7" fmla="*/ 583594 w 1825422"/>
                <a:gd name="connsiteY7" fmla="*/ 5576 h 1109932"/>
                <a:gd name="connsiteX8" fmla="*/ 245519 w 1825422"/>
                <a:gd name="connsiteY8" fmla="*/ 96428 h 1109932"/>
                <a:gd name="connsiteX9" fmla="*/ 26549 w 1825422"/>
                <a:gd name="connsiteY9" fmla="*/ 262786 h 1109932"/>
                <a:gd name="connsiteX10" fmla="*/ 0 w 1825422"/>
                <a:gd name="connsiteY10" fmla="*/ 301757 h 1109932"/>
                <a:gd name="connsiteX11" fmla="*/ 104492 w 1825422"/>
                <a:gd name="connsiteY11" fmla="*/ 282759 h 1109932"/>
                <a:gd name="connsiteX12" fmla="*/ 252826 w 1825422"/>
                <a:gd name="connsiteY12" fmla="*/ 318807 h 1109932"/>
                <a:gd name="connsiteX13" fmla="*/ 388982 w 1825422"/>
                <a:gd name="connsiteY13" fmla="*/ 386276 h 1109932"/>
                <a:gd name="connsiteX14" fmla="*/ 549738 w 1825422"/>
                <a:gd name="connsiteY14" fmla="*/ 495639 h 1109932"/>
                <a:gd name="connsiteX15" fmla="*/ 739236 w 1825422"/>
                <a:gd name="connsiteY15" fmla="*/ 655421 h 1109932"/>
                <a:gd name="connsiteX16" fmla="*/ 739236 w 1825422"/>
                <a:gd name="connsiteY16" fmla="*/ 655421 h 1109932"/>
                <a:gd name="connsiteX17" fmla="*/ 968192 w 1825422"/>
                <a:gd name="connsiteY17" fmla="*/ 833471 h 1109932"/>
                <a:gd name="connsiteX18" fmla="*/ 968192 w 1825422"/>
                <a:gd name="connsiteY18" fmla="*/ 833471 h 1109932"/>
                <a:gd name="connsiteX19" fmla="*/ 1216390 w 1825422"/>
                <a:gd name="connsiteY19" fmla="*/ 1002996 h 1109932"/>
                <a:gd name="connsiteX20" fmla="*/ 1343047 w 1825422"/>
                <a:gd name="connsiteY20" fmla="*/ 1085810 h 1109932"/>
                <a:gd name="connsiteX21" fmla="*/ 1386646 w 1825422"/>
                <a:gd name="connsiteY21" fmla="*/ 1104808 h 1109932"/>
                <a:gd name="connsiteX22" fmla="*/ 1441449 w 1825422"/>
                <a:gd name="connsiteY22" fmla="*/ 1076310 h 1109932"/>
                <a:gd name="connsiteX23" fmla="*/ 1782224 w 1825422"/>
                <a:gd name="connsiteY23" fmla="*/ 754418 h 1109932"/>
                <a:gd name="connsiteX24" fmla="*/ 840318 w 1825422"/>
                <a:gd name="connsiteY24" fmla="*/ 736286 h 1109932"/>
                <a:gd name="connsiteX25" fmla="*/ 841779 w 1825422"/>
                <a:gd name="connsiteY25" fmla="*/ 738235 h 1109932"/>
                <a:gd name="connsiteX26" fmla="*/ 840318 w 1825422"/>
                <a:gd name="connsiteY26" fmla="*/ 736286 h 1109932"/>
                <a:gd name="connsiteX27" fmla="*/ 1254631 w 1825422"/>
                <a:gd name="connsiteY27" fmla="*/ 1026135 h 1109932"/>
                <a:gd name="connsiteX28" fmla="*/ 1254631 w 1825422"/>
                <a:gd name="connsiteY28" fmla="*/ 1026135 h 1109932"/>
                <a:gd name="connsiteX29" fmla="*/ 1256092 w 1825422"/>
                <a:gd name="connsiteY29" fmla="*/ 1028083 h 1109932"/>
                <a:gd name="connsiteX30" fmla="*/ 1254631 w 1825422"/>
                <a:gd name="connsiteY30" fmla="*/ 1026135 h 110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25422" h="1109932">
                  <a:moveTo>
                    <a:pt x="1782224" y="754418"/>
                  </a:moveTo>
                  <a:cubicBezTo>
                    <a:pt x="1824448" y="705612"/>
                    <a:pt x="1828326" y="661414"/>
                    <a:pt x="1824098" y="635692"/>
                  </a:cubicBezTo>
                  <a:cubicBezTo>
                    <a:pt x="1804612" y="598669"/>
                    <a:pt x="1776358" y="568223"/>
                    <a:pt x="1747617" y="538507"/>
                  </a:cubicBezTo>
                  <a:cubicBezTo>
                    <a:pt x="1678687" y="468359"/>
                    <a:pt x="1602693" y="406249"/>
                    <a:pt x="1524994" y="346087"/>
                  </a:cubicBezTo>
                  <a:cubicBezTo>
                    <a:pt x="1488702" y="318076"/>
                    <a:pt x="1390786" y="245980"/>
                    <a:pt x="1378121" y="237942"/>
                  </a:cubicBezTo>
                  <a:cubicBezTo>
                    <a:pt x="1244401" y="149526"/>
                    <a:pt x="1098746" y="86928"/>
                    <a:pt x="945053" y="43086"/>
                  </a:cubicBezTo>
                  <a:cubicBezTo>
                    <a:pt x="871495" y="22139"/>
                    <a:pt x="796962" y="7768"/>
                    <a:pt x="720481" y="3384"/>
                  </a:cubicBezTo>
                  <a:cubicBezTo>
                    <a:pt x="710982" y="-26"/>
                    <a:pt x="654717" y="-2949"/>
                    <a:pt x="583594" y="5576"/>
                  </a:cubicBezTo>
                  <a:cubicBezTo>
                    <a:pt x="466437" y="19703"/>
                    <a:pt x="352690" y="45765"/>
                    <a:pt x="245519" y="96428"/>
                  </a:cubicBezTo>
                  <a:cubicBezTo>
                    <a:pt x="160756" y="136373"/>
                    <a:pt x="84762" y="187766"/>
                    <a:pt x="26549" y="262786"/>
                  </a:cubicBezTo>
                  <a:cubicBezTo>
                    <a:pt x="17537" y="274477"/>
                    <a:pt x="8525" y="286169"/>
                    <a:pt x="0" y="301757"/>
                  </a:cubicBezTo>
                  <a:cubicBezTo>
                    <a:pt x="35318" y="286169"/>
                    <a:pt x="69418" y="280323"/>
                    <a:pt x="104492" y="282759"/>
                  </a:cubicBezTo>
                  <a:cubicBezTo>
                    <a:pt x="155885" y="286169"/>
                    <a:pt x="205086" y="300052"/>
                    <a:pt x="252826" y="318807"/>
                  </a:cubicBezTo>
                  <a:cubicBezTo>
                    <a:pt x="300079" y="337318"/>
                    <a:pt x="344652" y="361432"/>
                    <a:pt x="388982" y="386276"/>
                  </a:cubicBezTo>
                  <a:cubicBezTo>
                    <a:pt x="408467" y="398455"/>
                    <a:pt x="532688" y="482973"/>
                    <a:pt x="549738" y="495639"/>
                  </a:cubicBezTo>
                  <a:cubicBezTo>
                    <a:pt x="569955" y="511958"/>
                    <a:pt x="718776" y="640320"/>
                    <a:pt x="739236" y="655421"/>
                  </a:cubicBezTo>
                  <a:lnTo>
                    <a:pt x="739236" y="655421"/>
                  </a:lnTo>
                  <a:cubicBezTo>
                    <a:pt x="772118" y="684649"/>
                    <a:pt x="926054" y="803755"/>
                    <a:pt x="968192" y="833471"/>
                  </a:cubicBezTo>
                  <a:lnTo>
                    <a:pt x="968192" y="833471"/>
                  </a:lnTo>
                  <a:lnTo>
                    <a:pt x="1216390" y="1002996"/>
                  </a:lnTo>
                  <a:cubicBezTo>
                    <a:pt x="1228812" y="1012251"/>
                    <a:pt x="1320151" y="1072900"/>
                    <a:pt x="1343047" y="1085810"/>
                  </a:cubicBezTo>
                  <a:cubicBezTo>
                    <a:pt x="1354982" y="1094335"/>
                    <a:pt x="1385184" y="1105295"/>
                    <a:pt x="1386646" y="1104808"/>
                  </a:cubicBezTo>
                  <a:cubicBezTo>
                    <a:pt x="1406131" y="1097745"/>
                    <a:pt x="1375519" y="1134708"/>
                    <a:pt x="1441449" y="1076310"/>
                  </a:cubicBezTo>
                  <a:cubicBezTo>
                    <a:pt x="1507379" y="1017912"/>
                    <a:pt x="1748580" y="799576"/>
                    <a:pt x="1782224" y="754418"/>
                  </a:cubicBezTo>
                  <a:close/>
                  <a:moveTo>
                    <a:pt x="840318" y="736286"/>
                  </a:moveTo>
                  <a:cubicBezTo>
                    <a:pt x="840805" y="736773"/>
                    <a:pt x="841292" y="737504"/>
                    <a:pt x="841779" y="738235"/>
                  </a:cubicBezTo>
                  <a:cubicBezTo>
                    <a:pt x="841292" y="737504"/>
                    <a:pt x="840805" y="736773"/>
                    <a:pt x="840318" y="736286"/>
                  </a:cubicBezTo>
                  <a:close/>
                  <a:moveTo>
                    <a:pt x="1254631" y="1026135"/>
                  </a:moveTo>
                  <a:lnTo>
                    <a:pt x="1254631" y="1026135"/>
                  </a:lnTo>
                  <a:cubicBezTo>
                    <a:pt x="1255361" y="1026378"/>
                    <a:pt x="1255605" y="1027353"/>
                    <a:pt x="1256092" y="1028083"/>
                  </a:cubicBezTo>
                  <a:cubicBezTo>
                    <a:pt x="1255361" y="1027353"/>
                    <a:pt x="1254874" y="1026866"/>
                    <a:pt x="1254631" y="10261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FB99173D-9F65-4E1F-B7A2-F354980E356C}"/>
                </a:ext>
              </a:extLst>
            </p:cNvPr>
            <p:cNvSpPr/>
            <p:nvPr/>
          </p:nvSpPr>
          <p:spPr>
            <a:xfrm>
              <a:off x="1114199" y="5450886"/>
              <a:ext cx="1037568" cy="782036"/>
            </a:xfrm>
            <a:custGeom>
              <a:avLst/>
              <a:gdLst>
                <a:gd name="connsiteX0" fmla="*/ 1037568 w 1037568"/>
                <a:gd name="connsiteY0" fmla="*/ 662931 h 782036"/>
                <a:gd name="connsiteX1" fmla="*/ 557978 w 1037568"/>
                <a:gd name="connsiteY1" fmla="*/ 235709 h 782036"/>
                <a:gd name="connsiteX2" fmla="*/ 153895 w 1037568"/>
                <a:gd name="connsiteY2" fmla="*/ 3343 h 782036"/>
                <a:gd name="connsiteX3" fmla="*/ 5317 w 1037568"/>
                <a:gd name="connsiteY3" fmla="*/ 31110 h 782036"/>
                <a:gd name="connsiteX4" fmla="*/ 121013 w 1037568"/>
                <a:gd name="connsiteY4" fmla="*/ 127320 h 782036"/>
                <a:gd name="connsiteX5" fmla="*/ 546774 w 1037568"/>
                <a:gd name="connsiteY5" fmla="*/ 450051 h 782036"/>
                <a:gd name="connsiteX6" fmla="*/ 844174 w 1037568"/>
                <a:gd name="connsiteY6" fmla="*/ 691916 h 782036"/>
                <a:gd name="connsiteX7" fmla="*/ 920168 w 1037568"/>
                <a:gd name="connsiteY7" fmla="*/ 782037 h 782036"/>
                <a:gd name="connsiteX8" fmla="*/ 1037568 w 1037568"/>
                <a:gd name="connsiteY8" fmla="*/ 662931 h 7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568" h="782036">
                  <a:moveTo>
                    <a:pt x="1037568" y="662931"/>
                  </a:moveTo>
                  <a:cubicBezTo>
                    <a:pt x="984226" y="646125"/>
                    <a:pt x="783281" y="390863"/>
                    <a:pt x="557978" y="235709"/>
                  </a:cubicBezTo>
                  <a:cubicBezTo>
                    <a:pt x="437168" y="152408"/>
                    <a:pt x="342906" y="54980"/>
                    <a:pt x="153895" y="3343"/>
                  </a:cubicBezTo>
                  <a:cubicBezTo>
                    <a:pt x="118821" y="-6156"/>
                    <a:pt x="40879" y="5048"/>
                    <a:pt x="5317" y="31110"/>
                  </a:cubicBezTo>
                  <a:cubicBezTo>
                    <a:pt x="-19283" y="49134"/>
                    <a:pt x="45263" y="84696"/>
                    <a:pt x="121013" y="127320"/>
                  </a:cubicBezTo>
                  <a:cubicBezTo>
                    <a:pt x="196764" y="169945"/>
                    <a:pt x="460550" y="379659"/>
                    <a:pt x="546774" y="450051"/>
                  </a:cubicBezTo>
                  <a:cubicBezTo>
                    <a:pt x="662226" y="544313"/>
                    <a:pt x="782550" y="629075"/>
                    <a:pt x="844174" y="691916"/>
                  </a:cubicBezTo>
                  <a:cubicBezTo>
                    <a:pt x="899951" y="748668"/>
                    <a:pt x="907989" y="753296"/>
                    <a:pt x="920168" y="782037"/>
                  </a:cubicBezTo>
                  <a:cubicBezTo>
                    <a:pt x="949639" y="749886"/>
                    <a:pt x="1008583" y="702877"/>
                    <a:pt x="1037568" y="66293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A2593383-ABF0-4059-AADC-8F43DE076CCE}"/>
                </a:ext>
              </a:extLst>
            </p:cNvPr>
            <p:cNvSpPr/>
            <p:nvPr/>
          </p:nvSpPr>
          <p:spPr>
            <a:xfrm>
              <a:off x="1532379" y="5663711"/>
              <a:ext cx="336957" cy="311260"/>
            </a:xfrm>
            <a:custGeom>
              <a:avLst/>
              <a:gdLst>
                <a:gd name="connsiteX0" fmla="*/ 331975 w 336957"/>
                <a:gd name="connsiteY0" fmla="*/ 249648 h 311260"/>
                <a:gd name="connsiteX1" fmla="*/ 284723 w 336957"/>
                <a:gd name="connsiteY1" fmla="*/ 304208 h 311260"/>
                <a:gd name="connsiteX2" fmla="*/ 255738 w 336957"/>
                <a:gd name="connsiteY2" fmla="*/ 306157 h 311260"/>
                <a:gd name="connsiteX3" fmla="*/ 7052 w 336957"/>
                <a:gd name="connsiteY3" fmla="*/ 90597 h 311260"/>
                <a:gd name="connsiteX4" fmla="*/ 5104 w 336957"/>
                <a:gd name="connsiteY4" fmla="*/ 61612 h 311260"/>
                <a:gd name="connsiteX5" fmla="*/ 52356 w 336957"/>
                <a:gd name="connsiteY5" fmla="*/ 7052 h 311260"/>
                <a:gd name="connsiteX6" fmla="*/ 81341 w 336957"/>
                <a:gd name="connsiteY6" fmla="*/ 5104 h 311260"/>
                <a:gd name="connsiteX7" fmla="*/ 329783 w 336957"/>
                <a:gd name="connsiteY7" fmla="*/ 220420 h 311260"/>
                <a:gd name="connsiteX8" fmla="*/ 331975 w 336957"/>
                <a:gd name="connsiteY8" fmla="*/ 249648 h 31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957" h="311260">
                  <a:moveTo>
                    <a:pt x="331975" y="249648"/>
                  </a:moveTo>
                  <a:lnTo>
                    <a:pt x="284723" y="304208"/>
                  </a:lnTo>
                  <a:cubicBezTo>
                    <a:pt x="277172" y="312733"/>
                    <a:pt x="264263" y="313707"/>
                    <a:pt x="255738" y="306157"/>
                  </a:cubicBezTo>
                  <a:lnTo>
                    <a:pt x="7052" y="90597"/>
                  </a:lnTo>
                  <a:cubicBezTo>
                    <a:pt x="-1473" y="83046"/>
                    <a:pt x="-2447" y="70137"/>
                    <a:pt x="5104" y="61612"/>
                  </a:cubicBezTo>
                  <a:lnTo>
                    <a:pt x="52356" y="7052"/>
                  </a:lnTo>
                  <a:cubicBezTo>
                    <a:pt x="59907" y="-1473"/>
                    <a:pt x="72816" y="-2447"/>
                    <a:pt x="81341" y="5104"/>
                  </a:cubicBezTo>
                  <a:lnTo>
                    <a:pt x="329783" y="220420"/>
                  </a:lnTo>
                  <a:cubicBezTo>
                    <a:pt x="338552" y="227971"/>
                    <a:pt x="339282" y="240880"/>
                    <a:pt x="331975" y="249648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7812C8C3-30C0-48BF-91A5-293F79BBA34C}"/>
                </a:ext>
              </a:extLst>
            </p:cNvPr>
            <p:cNvSpPr/>
            <p:nvPr/>
          </p:nvSpPr>
          <p:spPr>
            <a:xfrm>
              <a:off x="1309685" y="5512626"/>
              <a:ext cx="230116" cy="192783"/>
            </a:xfrm>
            <a:custGeom>
              <a:avLst/>
              <a:gdLst>
                <a:gd name="connsiteX0" fmla="*/ 226337 w 230116"/>
                <a:gd name="connsiteY0" fmla="*/ 145715 h 192783"/>
                <a:gd name="connsiteX1" fmla="*/ 199544 w 230116"/>
                <a:gd name="connsiteY1" fmla="*/ 183955 h 192783"/>
                <a:gd name="connsiteX2" fmla="*/ 170803 w 230116"/>
                <a:gd name="connsiteY2" fmla="*/ 189070 h 192783"/>
                <a:gd name="connsiteX3" fmla="*/ 8828 w 230116"/>
                <a:gd name="connsiteY3" fmla="*/ 75810 h 192783"/>
                <a:gd name="connsiteX4" fmla="*/ 3714 w 230116"/>
                <a:gd name="connsiteY4" fmla="*/ 47069 h 192783"/>
                <a:gd name="connsiteX5" fmla="*/ 30506 w 230116"/>
                <a:gd name="connsiteY5" fmla="*/ 8828 h 192783"/>
                <a:gd name="connsiteX6" fmla="*/ 59248 w 230116"/>
                <a:gd name="connsiteY6" fmla="*/ 3714 h 192783"/>
                <a:gd name="connsiteX7" fmla="*/ 221222 w 230116"/>
                <a:gd name="connsiteY7" fmla="*/ 116974 h 192783"/>
                <a:gd name="connsiteX8" fmla="*/ 226337 w 230116"/>
                <a:gd name="connsiteY8" fmla="*/ 145715 h 19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116" h="192783">
                  <a:moveTo>
                    <a:pt x="226337" y="145715"/>
                  </a:moveTo>
                  <a:lnTo>
                    <a:pt x="199544" y="183955"/>
                  </a:lnTo>
                  <a:cubicBezTo>
                    <a:pt x="192968" y="193211"/>
                    <a:pt x="180302" y="195647"/>
                    <a:pt x="170803" y="189070"/>
                  </a:cubicBezTo>
                  <a:lnTo>
                    <a:pt x="8828" y="75810"/>
                  </a:lnTo>
                  <a:cubicBezTo>
                    <a:pt x="-427" y="69234"/>
                    <a:pt x="-2863" y="56568"/>
                    <a:pt x="3714" y="47069"/>
                  </a:cubicBezTo>
                  <a:lnTo>
                    <a:pt x="30506" y="8828"/>
                  </a:lnTo>
                  <a:cubicBezTo>
                    <a:pt x="37083" y="-427"/>
                    <a:pt x="49748" y="-2863"/>
                    <a:pt x="59248" y="3714"/>
                  </a:cubicBezTo>
                  <a:lnTo>
                    <a:pt x="221222" y="116974"/>
                  </a:lnTo>
                  <a:cubicBezTo>
                    <a:pt x="230721" y="123550"/>
                    <a:pt x="232913" y="136459"/>
                    <a:pt x="226337" y="145715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509EC095-18BF-4201-A829-FA6E277380D3}"/>
                </a:ext>
              </a:extLst>
            </p:cNvPr>
            <p:cNvSpPr/>
            <p:nvPr/>
          </p:nvSpPr>
          <p:spPr>
            <a:xfrm>
              <a:off x="1538457" y="5683576"/>
              <a:ext cx="331081" cy="283507"/>
            </a:xfrm>
            <a:custGeom>
              <a:avLst/>
              <a:gdLst>
                <a:gd name="connsiteX0" fmla="*/ 0 w 324922"/>
                <a:gd name="connsiteY0" fmla="*/ 51126 h 271069"/>
                <a:gd name="connsiteX1" fmla="*/ 165871 w 324922"/>
                <a:gd name="connsiteY1" fmla="*/ 105198 h 271069"/>
                <a:gd name="connsiteX2" fmla="*/ 275965 w 324922"/>
                <a:gd name="connsiteY2" fmla="*/ 271070 h 271069"/>
                <a:gd name="connsiteX3" fmla="*/ 324923 w 324922"/>
                <a:gd name="connsiteY3" fmla="*/ 220651 h 271069"/>
                <a:gd name="connsiteX4" fmla="*/ 229930 w 324922"/>
                <a:gd name="connsiteY4" fmla="*/ 58433 h 271069"/>
                <a:gd name="connsiteX5" fmla="*/ 66008 w 324922"/>
                <a:gd name="connsiteY5" fmla="*/ 707 h 271069"/>
                <a:gd name="connsiteX6" fmla="*/ 0 w 324922"/>
                <a:gd name="connsiteY6" fmla="*/ 51126 h 271069"/>
                <a:gd name="connsiteX0" fmla="*/ 0 w 325671"/>
                <a:gd name="connsiteY0" fmla="*/ 51248 h 271192"/>
                <a:gd name="connsiteX1" fmla="*/ 165871 w 325671"/>
                <a:gd name="connsiteY1" fmla="*/ 105320 h 271192"/>
                <a:gd name="connsiteX2" fmla="*/ 275965 w 325671"/>
                <a:gd name="connsiteY2" fmla="*/ 271192 h 271192"/>
                <a:gd name="connsiteX3" fmla="*/ 324923 w 325671"/>
                <a:gd name="connsiteY3" fmla="*/ 220773 h 271192"/>
                <a:gd name="connsiteX4" fmla="*/ 239166 w 325671"/>
                <a:gd name="connsiteY4" fmla="*/ 55476 h 271192"/>
                <a:gd name="connsiteX5" fmla="*/ 66008 w 325671"/>
                <a:gd name="connsiteY5" fmla="*/ 829 h 271192"/>
                <a:gd name="connsiteX6" fmla="*/ 0 w 325671"/>
                <a:gd name="connsiteY6" fmla="*/ 51248 h 271192"/>
                <a:gd name="connsiteX0" fmla="*/ 3757 w 329428"/>
                <a:gd name="connsiteY0" fmla="*/ 51248 h 271192"/>
                <a:gd name="connsiteX1" fmla="*/ 185022 w 329428"/>
                <a:gd name="connsiteY1" fmla="*/ 102241 h 271192"/>
                <a:gd name="connsiteX2" fmla="*/ 279722 w 329428"/>
                <a:gd name="connsiteY2" fmla="*/ 271192 h 271192"/>
                <a:gd name="connsiteX3" fmla="*/ 328680 w 329428"/>
                <a:gd name="connsiteY3" fmla="*/ 220773 h 271192"/>
                <a:gd name="connsiteX4" fmla="*/ 242923 w 329428"/>
                <a:gd name="connsiteY4" fmla="*/ 55476 h 271192"/>
                <a:gd name="connsiteX5" fmla="*/ 69765 w 329428"/>
                <a:gd name="connsiteY5" fmla="*/ 829 h 271192"/>
                <a:gd name="connsiteX6" fmla="*/ 3757 w 329428"/>
                <a:gd name="connsiteY6" fmla="*/ 51248 h 271192"/>
                <a:gd name="connsiteX0" fmla="*/ 3757 w 329827"/>
                <a:gd name="connsiteY0" fmla="*/ 51248 h 283507"/>
                <a:gd name="connsiteX1" fmla="*/ 185022 w 329827"/>
                <a:gd name="connsiteY1" fmla="*/ 102241 h 283507"/>
                <a:gd name="connsiteX2" fmla="*/ 285880 w 329827"/>
                <a:gd name="connsiteY2" fmla="*/ 283507 h 283507"/>
                <a:gd name="connsiteX3" fmla="*/ 328680 w 329827"/>
                <a:gd name="connsiteY3" fmla="*/ 220773 h 283507"/>
                <a:gd name="connsiteX4" fmla="*/ 242923 w 329827"/>
                <a:gd name="connsiteY4" fmla="*/ 55476 h 283507"/>
                <a:gd name="connsiteX5" fmla="*/ 69765 w 329827"/>
                <a:gd name="connsiteY5" fmla="*/ 829 h 283507"/>
                <a:gd name="connsiteX6" fmla="*/ 3757 w 329827"/>
                <a:gd name="connsiteY6" fmla="*/ 51248 h 283507"/>
                <a:gd name="connsiteX0" fmla="*/ 3757 w 328680"/>
                <a:gd name="connsiteY0" fmla="*/ 51248 h 283507"/>
                <a:gd name="connsiteX1" fmla="*/ 185022 w 328680"/>
                <a:gd name="connsiteY1" fmla="*/ 102241 h 283507"/>
                <a:gd name="connsiteX2" fmla="*/ 285880 w 328680"/>
                <a:gd name="connsiteY2" fmla="*/ 283507 h 283507"/>
                <a:gd name="connsiteX3" fmla="*/ 328680 w 328680"/>
                <a:gd name="connsiteY3" fmla="*/ 220773 h 283507"/>
                <a:gd name="connsiteX4" fmla="*/ 242923 w 328680"/>
                <a:gd name="connsiteY4" fmla="*/ 55476 h 283507"/>
                <a:gd name="connsiteX5" fmla="*/ 69765 w 328680"/>
                <a:gd name="connsiteY5" fmla="*/ 829 h 283507"/>
                <a:gd name="connsiteX6" fmla="*/ 3757 w 328680"/>
                <a:gd name="connsiteY6" fmla="*/ 51248 h 283507"/>
                <a:gd name="connsiteX0" fmla="*/ 3757 w 334838"/>
                <a:gd name="connsiteY0" fmla="*/ 51248 h 283507"/>
                <a:gd name="connsiteX1" fmla="*/ 185022 w 334838"/>
                <a:gd name="connsiteY1" fmla="*/ 102241 h 283507"/>
                <a:gd name="connsiteX2" fmla="*/ 285880 w 334838"/>
                <a:gd name="connsiteY2" fmla="*/ 283507 h 283507"/>
                <a:gd name="connsiteX3" fmla="*/ 334838 w 334838"/>
                <a:gd name="connsiteY3" fmla="*/ 226931 h 283507"/>
                <a:gd name="connsiteX4" fmla="*/ 242923 w 334838"/>
                <a:gd name="connsiteY4" fmla="*/ 55476 h 283507"/>
                <a:gd name="connsiteX5" fmla="*/ 69765 w 334838"/>
                <a:gd name="connsiteY5" fmla="*/ 829 h 283507"/>
                <a:gd name="connsiteX6" fmla="*/ 3757 w 334838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6008 w 331081"/>
                <a:gd name="connsiteY5" fmla="*/ 829 h 283507"/>
                <a:gd name="connsiteX6" fmla="*/ 0 w 331081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2929 w 331081"/>
                <a:gd name="connsiteY5" fmla="*/ 829 h 283507"/>
                <a:gd name="connsiteX6" fmla="*/ 0 w 331081"/>
                <a:gd name="connsiteY6" fmla="*/ 51248 h 28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081" h="283507">
                  <a:moveTo>
                    <a:pt x="0" y="51248"/>
                  </a:moveTo>
                  <a:cubicBezTo>
                    <a:pt x="19209" y="68150"/>
                    <a:pt x="134245" y="63531"/>
                    <a:pt x="181265" y="102241"/>
                  </a:cubicBezTo>
                  <a:cubicBezTo>
                    <a:pt x="228285" y="140951"/>
                    <a:pt x="274329" y="251112"/>
                    <a:pt x="282123" y="283507"/>
                  </a:cubicBezTo>
                  <a:cubicBezTo>
                    <a:pt x="304288" y="263777"/>
                    <a:pt x="307452" y="249542"/>
                    <a:pt x="331081" y="226931"/>
                  </a:cubicBezTo>
                  <a:cubicBezTo>
                    <a:pt x="323922" y="188926"/>
                    <a:pt x="299328" y="103946"/>
                    <a:pt x="239166" y="55476"/>
                  </a:cubicBezTo>
                  <a:cubicBezTo>
                    <a:pt x="179004" y="7005"/>
                    <a:pt x="136730" y="-3312"/>
                    <a:pt x="62929" y="829"/>
                  </a:cubicBezTo>
                  <a:cubicBezTo>
                    <a:pt x="37110" y="17148"/>
                    <a:pt x="17736" y="28188"/>
                    <a:pt x="0" y="512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F101D20-2CAA-4779-93F7-54990D9D9FD5}"/>
                </a:ext>
              </a:extLst>
            </p:cNvPr>
            <p:cNvSpPr/>
            <p:nvPr/>
          </p:nvSpPr>
          <p:spPr>
            <a:xfrm>
              <a:off x="1341105" y="5530894"/>
              <a:ext cx="179387" cy="149428"/>
            </a:xfrm>
            <a:custGeom>
              <a:avLst/>
              <a:gdLst>
                <a:gd name="connsiteX0" fmla="*/ 175674 w 179387"/>
                <a:gd name="connsiteY0" fmla="*/ 118192 h 149428"/>
                <a:gd name="connsiteX1" fmla="*/ 160086 w 179387"/>
                <a:gd name="connsiteY1" fmla="*/ 140600 h 149428"/>
                <a:gd name="connsiteX2" fmla="*/ 131344 w 179387"/>
                <a:gd name="connsiteY2" fmla="*/ 145715 h 149428"/>
                <a:gd name="connsiteX3" fmla="*/ 8829 w 179387"/>
                <a:gd name="connsiteY3" fmla="*/ 59978 h 149428"/>
                <a:gd name="connsiteX4" fmla="*/ 3714 w 179387"/>
                <a:gd name="connsiteY4" fmla="*/ 31237 h 149428"/>
                <a:gd name="connsiteX5" fmla="*/ 19302 w 179387"/>
                <a:gd name="connsiteY5" fmla="*/ 8828 h 149428"/>
                <a:gd name="connsiteX6" fmla="*/ 48043 w 179387"/>
                <a:gd name="connsiteY6" fmla="*/ 3714 h 149428"/>
                <a:gd name="connsiteX7" fmla="*/ 170559 w 179387"/>
                <a:gd name="connsiteY7" fmla="*/ 89450 h 149428"/>
                <a:gd name="connsiteX8" fmla="*/ 175674 w 179387"/>
                <a:gd name="connsiteY8" fmla="*/ 118192 h 14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87" h="149428">
                  <a:moveTo>
                    <a:pt x="175674" y="118192"/>
                  </a:moveTo>
                  <a:lnTo>
                    <a:pt x="160086" y="140600"/>
                  </a:lnTo>
                  <a:cubicBezTo>
                    <a:pt x="153509" y="149856"/>
                    <a:pt x="140844" y="152291"/>
                    <a:pt x="131344" y="145715"/>
                  </a:cubicBezTo>
                  <a:lnTo>
                    <a:pt x="8829" y="59978"/>
                  </a:lnTo>
                  <a:cubicBezTo>
                    <a:pt x="-427" y="53402"/>
                    <a:pt x="-2863" y="40736"/>
                    <a:pt x="3714" y="31237"/>
                  </a:cubicBezTo>
                  <a:lnTo>
                    <a:pt x="19302" y="8828"/>
                  </a:lnTo>
                  <a:cubicBezTo>
                    <a:pt x="25878" y="-427"/>
                    <a:pt x="38544" y="-2863"/>
                    <a:pt x="48043" y="3714"/>
                  </a:cubicBezTo>
                  <a:lnTo>
                    <a:pt x="170559" y="89450"/>
                  </a:lnTo>
                  <a:cubicBezTo>
                    <a:pt x="179815" y="96027"/>
                    <a:pt x="182251" y="108936"/>
                    <a:pt x="175674" y="1181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765983-F416-435E-B895-E419C51F41E5}"/>
              </a:ext>
            </a:extLst>
          </p:cNvPr>
          <p:cNvSpPr/>
          <p:nvPr userDrawn="1"/>
        </p:nvSpPr>
        <p:spPr>
          <a:xfrm>
            <a:off x="0" y="1916832"/>
            <a:ext cx="12192000" cy="30891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CB263460-35EC-4CE8-AC5A-B898C1D25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916832"/>
            <a:ext cx="6096000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3E23B1-5B7D-4C32-B584-7C37DA2AB6D9}"/>
              </a:ext>
            </a:extLst>
          </p:cNvPr>
          <p:cNvSpPr/>
          <p:nvPr userDrawn="1"/>
        </p:nvSpPr>
        <p:spPr>
          <a:xfrm>
            <a:off x="0" y="1724049"/>
            <a:ext cx="12192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48ED82C6-2007-4B24-BF0B-012699BE95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3"/>
            <a:ext cx="7219949" cy="6791323"/>
          </a:xfrm>
          <a:custGeom>
            <a:avLst/>
            <a:gdLst>
              <a:gd name="connsiteX0" fmla="*/ 6373343 w 7219949"/>
              <a:gd name="connsiteY0" fmla="*/ 5762674 h 6791323"/>
              <a:gd name="connsiteX1" fmla="*/ 6413754 w 7219949"/>
              <a:gd name="connsiteY1" fmla="*/ 5791064 h 6791323"/>
              <a:gd name="connsiteX2" fmla="*/ 6422746 w 7219949"/>
              <a:gd name="connsiteY2" fmla="*/ 5798985 h 6791323"/>
              <a:gd name="connsiteX3" fmla="*/ 6422797 w 7219949"/>
              <a:gd name="connsiteY3" fmla="*/ 5799972 h 6791323"/>
              <a:gd name="connsiteX4" fmla="*/ 6417097 w 7219949"/>
              <a:gd name="connsiteY4" fmla="*/ 5796731 h 6791323"/>
              <a:gd name="connsiteX5" fmla="*/ 6421197 w 7219949"/>
              <a:gd name="connsiteY5" fmla="*/ 5803224 h 6791323"/>
              <a:gd name="connsiteX6" fmla="*/ 6423069 w 7219949"/>
              <a:gd name="connsiteY6" fmla="*/ 5805289 h 6791323"/>
              <a:gd name="connsiteX7" fmla="*/ 6423280 w 7219949"/>
              <a:gd name="connsiteY7" fmla="*/ 5809382 h 6791323"/>
              <a:gd name="connsiteX8" fmla="*/ 6409944 w 7219949"/>
              <a:gd name="connsiteY8" fmla="*/ 5797636 h 6791323"/>
              <a:gd name="connsiteX9" fmla="*/ 1540022 w 7219949"/>
              <a:gd name="connsiteY9" fmla="*/ 5527312 h 6791323"/>
              <a:gd name="connsiteX10" fmla="*/ 1522578 w 7219949"/>
              <a:gd name="connsiteY10" fmla="*/ 5529871 h 6791323"/>
              <a:gd name="connsiteX11" fmla="*/ 1509084 w 7219949"/>
              <a:gd name="connsiteY11" fmla="*/ 5542239 h 6791323"/>
              <a:gd name="connsiteX12" fmla="*/ 1523166 w 7219949"/>
              <a:gd name="connsiteY12" fmla="*/ 5546372 h 6791323"/>
              <a:gd name="connsiteX13" fmla="*/ 1550935 w 7219949"/>
              <a:gd name="connsiteY13" fmla="*/ 5543314 h 6791323"/>
              <a:gd name="connsiteX14" fmla="*/ 1571395 w 7219949"/>
              <a:gd name="connsiteY14" fmla="*/ 5533722 h 6791323"/>
              <a:gd name="connsiteX15" fmla="*/ 1559206 w 7219949"/>
              <a:gd name="connsiteY15" fmla="*/ 5531447 h 6791323"/>
              <a:gd name="connsiteX16" fmla="*/ 1444220 w 7219949"/>
              <a:gd name="connsiteY16" fmla="*/ 5502038 h 6791323"/>
              <a:gd name="connsiteX17" fmla="*/ 1442366 w 7219949"/>
              <a:gd name="connsiteY17" fmla="*/ 5504927 h 6791323"/>
              <a:gd name="connsiteX18" fmla="*/ 1445716 w 7219949"/>
              <a:gd name="connsiteY18" fmla="*/ 5504667 h 6791323"/>
              <a:gd name="connsiteX19" fmla="*/ 1109001 w 7219949"/>
              <a:gd name="connsiteY19" fmla="*/ 5399894 h 6791323"/>
              <a:gd name="connsiteX20" fmla="*/ 1088139 w 7219949"/>
              <a:gd name="connsiteY20" fmla="*/ 5430615 h 6791323"/>
              <a:gd name="connsiteX21" fmla="*/ 1154903 w 7219949"/>
              <a:gd name="connsiteY21" fmla="*/ 5493637 h 6791323"/>
              <a:gd name="connsiteX22" fmla="*/ 1199413 w 7219949"/>
              <a:gd name="connsiteY22" fmla="*/ 5502038 h 6791323"/>
              <a:gd name="connsiteX23" fmla="*/ 1203154 w 7219949"/>
              <a:gd name="connsiteY23" fmla="*/ 5506753 h 6791323"/>
              <a:gd name="connsiteX24" fmla="*/ 1221483 w 7219949"/>
              <a:gd name="connsiteY24" fmla="*/ 5500369 h 6791323"/>
              <a:gd name="connsiteX25" fmla="*/ 1254063 w 7219949"/>
              <a:gd name="connsiteY25" fmla="*/ 5500404 h 6791323"/>
              <a:gd name="connsiteX26" fmla="*/ 1257548 w 7219949"/>
              <a:gd name="connsiteY26" fmla="*/ 5502518 h 6791323"/>
              <a:gd name="connsiteX27" fmla="*/ 1259224 w 7219949"/>
              <a:gd name="connsiteY27" fmla="*/ 5501513 h 6791323"/>
              <a:gd name="connsiteX28" fmla="*/ 1269888 w 7219949"/>
              <a:gd name="connsiteY28" fmla="*/ 5506239 h 6791323"/>
              <a:gd name="connsiteX29" fmla="*/ 1271060 w 7219949"/>
              <a:gd name="connsiteY29" fmla="*/ 5511704 h 6791323"/>
              <a:gd name="connsiteX30" fmla="*/ 1284187 w 7219949"/>
              <a:gd name="connsiteY30" fmla="*/ 5528103 h 6791323"/>
              <a:gd name="connsiteX31" fmla="*/ 1295893 w 7219949"/>
              <a:gd name="connsiteY31" fmla="*/ 5528899 h 6791323"/>
              <a:gd name="connsiteX32" fmla="*/ 1329134 w 7219949"/>
              <a:gd name="connsiteY32" fmla="*/ 5523362 h 6791323"/>
              <a:gd name="connsiteX33" fmla="*/ 1345023 w 7219949"/>
              <a:gd name="connsiteY33" fmla="*/ 5522735 h 6791323"/>
              <a:gd name="connsiteX34" fmla="*/ 1332945 w 7219949"/>
              <a:gd name="connsiteY34" fmla="*/ 5502038 h 6791323"/>
              <a:gd name="connsiteX35" fmla="*/ 1306980 w 7219949"/>
              <a:gd name="connsiteY35" fmla="*/ 5439018 h 6791323"/>
              <a:gd name="connsiteX36" fmla="*/ 1173450 w 7219949"/>
              <a:gd name="connsiteY36" fmla="*/ 5413812 h 6791323"/>
              <a:gd name="connsiteX37" fmla="*/ 1125229 w 7219949"/>
              <a:gd name="connsiteY37" fmla="*/ 5409611 h 6791323"/>
              <a:gd name="connsiteX38" fmla="*/ 1109001 w 7219949"/>
              <a:gd name="connsiteY38" fmla="*/ 5399894 h 6791323"/>
              <a:gd name="connsiteX39" fmla="*/ 1 w 7219949"/>
              <a:gd name="connsiteY39" fmla="*/ 5033886 h 6791323"/>
              <a:gd name="connsiteX40" fmla="*/ 20697 w 7219949"/>
              <a:gd name="connsiteY40" fmla="*/ 5050987 h 6791323"/>
              <a:gd name="connsiteX41" fmla="*/ 27306 w 7219949"/>
              <a:gd name="connsiteY41" fmla="*/ 5098712 h 6791323"/>
              <a:gd name="connsiteX42" fmla="*/ 75524 w 7219949"/>
              <a:gd name="connsiteY42" fmla="*/ 5149127 h 6791323"/>
              <a:gd name="connsiteX43" fmla="*/ 309203 w 7219949"/>
              <a:gd name="connsiteY43" fmla="*/ 5291971 h 6791323"/>
              <a:gd name="connsiteX44" fmla="*/ 353715 w 7219949"/>
              <a:gd name="connsiteY44" fmla="*/ 5350789 h 6791323"/>
              <a:gd name="connsiteX45" fmla="*/ 223891 w 7219949"/>
              <a:gd name="connsiteY45" fmla="*/ 5333986 h 6791323"/>
              <a:gd name="connsiteX46" fmla="*/ 45852 w 7219949"/>
              <a:gd name="connsiteY46" fmla="*/ 5266763 h 6791323"/>
              <a:gd name="connsiteX47" fmla="*/ 1 w 7219949"/>
              <a:gd name="connsiteY47" fmla="*/ 5245499 h 6791323"/>
              <a:gd name="connsiteX48" fmla="*/ 6018520 w 7219949"/>
              <a:gd name="connsiteY48" fmla="*/ 3828679 h 6791323"/>
              <a:gd name="connsiteX49" fmla="*/ 6061272 w 7219949"/>
              <a:gd name="connsiteY49" fmla="*/ 3852562 h 6791323"/>
              <a:gd name="connsiteX50" fmla="*/ 6123598 w 7219949"/>
              <a:gd name="connsiteY50" fmla="*/ 3899316 h 6791323"/>
              <a:gd name="connsiteX51" fmla="*/ 6135571 w 7219949"/>
              <a:gd name="connsiteY51" fmla="*/ 3918704 h 6791323"/>
              <a:gd name="connsiteX52" fmla="*/ 6095110 w 7219949"/>
              <a:gd name="connsiteY52" fmla="*/ 3884769 h 6791323"/>
              <a:gd name="connsiteX53" fmla="*/ 6067502 w 7219949"/>
              <a:gd name="connsiteY53" fmla="*/ 3862695 h 6791323"/>
              <a:gd name="connsiteX54" fmla="*/ 6058500 w 7219949"/>
              <a:gd name="connsiteY54" fmla="*/ 3857305 h 6791323"/>
              <a:gd name="connsiteX55" fmla="*/ 6028122 w 7219949"/>
              <a:gd name="connsiteY55" fmla="*/ 3839975 h 6791323"/>
              <a:gd name="connsiteX56" fmla="*/ 6018520 w 7219949"/>
              <a:gd name="connsiteY56" fmla="*/ 3828679 h 6791323"/>
              <a:gd name="connsiteX57" fmla="*/ 5917528 w 7219949"/>
              <a:gd name="connsiteY57" fmla="*/ 3369309 h 6791323"/>
              <a:gd name="connsiteX58" fmla="*/ 5932912 w 7219949"/>
              <a:gd name="connsiteY58" fmla="*/ 3381207 h 6791323"/>
              <a:gd name="connsiteX59" fmla="*/ 5934660 w 7219949"/>
              <a:gd name="connsiteY59" fmla="*/ 3383263 h 6791323"/>
              <a:gd name="connsiteX60" fmla="*/ 5930917 w 7219949"/>
              <a:gd name="connsiteY60" fmla="*/ 3380432 h 6791323"/>
              <a:gd name="connsiteX61" fmla="*/ 6015135 w 7219949"/>
              <a:gd name="connsiteY61" fmla="*/ 2860684 h 6791323"/>
              <a:gd name="connsiteX62" fmla="*/ 6020320 w 7219949"/>
              <a:gd name="connsiteY62" fmla="*/ 2864266 h 6791323"/>
              <a:gd name="connsiteX63" fmla="*/ 6021276 w 7219949"/>
              <a:gd name="connsiteY63" fmla="*/ 2864967 h 6791323"/>
              <a:gd name="connsiteX64" fmla="*/ 6021151 w 7219949"/>
              <a:gd name="connsiteY64" fmla="*/ 2865757 h 6791323"/>
              <a:gd name="connsiteX65" fmla="*/ 6017986 w 7219949"/>
              <a:gd name="connsiteY65" fmla="*/ 2863246 h 6791323"/>
              <a:gd name="connsiteX66" fmla="*/ 5801996 w 7219949"/>
              <a:gd name="connsiteY66" fmla="*/ 2690461 h 6791323"/>
              <a:gd name="connsiteX67" fmla="*/ 5803170 w 7219949"/>
              <a:gd name="connsiteY67" fmla="*/ 2691043 h 6791323"/>
              <a:gd name="connsiteX68" fmla="*/ 5805707 w 7219949"/>
              <a:gd name="connsiteY68" fmla="*/ 2693665 h 6791323"/>
              <a:gd name="connsiteX69" fmla="*/ 5803117 w 7219949"/>
              <a:gd name="connsiteY69" fmla="*/ 2692169 h 6791323"/>
              <a:gd name="connsiteX70" fmla="*/ 5802846 w 7219949"/>
              <a:gd name="connsiteY70" fmla="*/ 2691627 h 6791323"/>
              <a:gd name="connsiteX71" fmla="*/ 5801996 w 7219949"/>
              <a:gd name="connsiteY71" fmla="*/ 2690461 h 6791323"/>
              <a:gd name="connsiteX72" fmla="*/ 5712609 w 7219949"/>
              <a:gd name="connsiteY72" fmla="*/ 2643924 h 6791323"/>
              <a:gd name="connsiteX73" fmla="*/ 5716036 w 7219949"/>
              <a:gd name="connsiteY73" fmla="*/ 2646416 h 6791323"/>
              <a:gd name="connsiteX74" fmla="*/ 5712958 w 7219949"/>
              <a:gd name="connsiteY74" fmla="*/ 2644329 h 6791323"/>
              <a:gd name="connsiteX75" fmla="*/ 6874443 w 7219949"/>
              <a:gd name="connsiteY75" fmla="*/ 1314142 h 6791323"/>
              <a:gd name="connsiteX76" fmla="*/ 6887098 w 7219949"/>
              <a:gd name="connsiteY76" fmla="*/ 1320495 h 6791323"/>
              <a:gd name="connsiteX77" fmla="*/ 6911869 w 7219949"/>
              <a:gd name="connsiteY77" fmla="*/ 1346903 h 6791323"/>
              <a:gd name="connsiteX78" fmla="*/ 6919419 w 7219949"/>
              <a:gd name="connsiteY78" fmla="*/ 1354642 h 6791323"/>
              <a:gd name="connsiteX79" fmla="*/ 6947175 w 7219949"/>
              <a:gd name="connsiteY79" fmla="*/ 1376475 h 6791323"/>
              <a:gd name="connsiteX80" fmla="*/ 6995137 w 7219949"/>
              <a:gd name="connsiteY80" fmla="*/ 1412403 h 6791323"/>
              <a:gd name="connsiteX81" fmla="*/ 7014744 w 7219949"/>
              <a:gd name="connsiteY81" fmla="*/ 1427412 h 6791323"/>
              <a:gd name="connsiteX82" fmla="*/ 7045544 w 7219949"/>
              <a:gd name="connsiteY82" fmla="*/ 1457454 h 6791323"/>
              <a:gd name="connsiteX83" fmla="*/ 7061838 w 7219949"/>
              <a:gd name="connsiteY83" fmla="*/ 1471102 h 6791323"/>
              <a:gd name="connsiteX84" fmla="*/ 7091714 w 7219949"/>
              <a:gd name="connsiteY84" fmla="*/ 1496126 h 6791323"/>
              <a:gd name="connsiteX85" fmla="*/ 7114038 w 7219949"/>
              <a:gd name="connsiteY85" fmla="*/ 1513409 h 6791323"/>
              <a:gd name="connsiteX86" fmla="*/ 7140637 w 7219949"/>
              <a:gd name="connsiteY86" fmla="*/ 1528968 h 6791323"/>
              <a:gd name="connsiteX87" fmla="*/ 7141158 w 7219949"/>
              <a:gd name="connsiteY87" fmla="*/ 1529398 h 6791323"/>
              <a:gd name="connsiteX88" fmla="*/ 7138593 w 7219949"/>
              <a:gd name="connsiteY88" fmla="*/ 1533830 h 6791323"/>
              <a:gd name="connsiteX89" fmla="*/ 7124726 w 7219949"/>
              <a:gd name="connsiteY89" fmla="*/ 1544846 h 6791323"/>
              <a:gd name="connsiteX90" fmla="*/ 7099056 w 7219949"/>
              <a:gd name="connsiteY90" fmla="*/ 1523496 h 6791323"/>
              <a:gd name="connsiteX91" fmla="*/ 7096937 w 7219949"/>
              <a:gd name="connsiteY91" fmla="*/ 1520307 h 6791323"/>
              <a:gd name="connsiteX92" fmla="*/ 7108397 w 7219949"/>
              <a:gd name="connsiteY92" fmla="*/ 1528492 h 6791323"/>
              <a:gd name="connsiteX93" fmla="*/ 7111710 w 7219949"/>
              <a:gd name="connsiteY93" fmla="*/ 1529851 h 6791323"/>
              <a:gd name="connsiteX94" fmla="*/ 7110188 w 7219949"/>
              <a:gd name="connsiteY94" fmla="*/ 1525747 h 6791323"/>
              <a:gd name="connsiteX95" fmla="*/ 7103234 w 7219949"/>
              <a:gd name="connsiteY95" fmla="*/ 1517093 h 6791323"/>
              <a:gd name="connsiteX96" fmla="*/ 7058257 w 7219949"/>
              <a:gd name="connsiteY96" fmla="*/ 1476591 h 6791323"/>
              <a:gd name="connsiteX97" fmla="*/ 6908883 w 7219949"/>
              <a:gd name="connsiteY97" fmla="*/ 1351478 h 6791323"/>
              <a:gd name="connsiteX98" fmla="*/ 6874443 w 7219949"/>
              <a:gd name="connsiteY98" fmla="*/ 1314142 h 6791323"/>
              <a:gd name="connsiteX99" fmla="*/ 6661736 w 7219949"/>
              <a:gd name="connsiteY99" fmla="*/ 1273216 h 6791323"/>
              <a:gd name="connsiteX100" fmla="*/ 6671078 w 7219949"/>
              <a:gd name="connsiteY100" fmla="*/ 1278211 h 6791323"/>
              <a:gd name="connsiteX101" fmla="*/ 6695521 w 7219949"/>
              <a:gd name="connsiteY101" fmla="*/ 1298683 h 6791323"/>
              <a:gd name="connsiteX102" fmla="*/ 6734408 w 7219949"/>
              <a:gd name="connsiteY102" fmla="*/ 1322768 h 6791323"/>
              <a:gd name="connsiteX103" fmla="*/ 6750704 w 7219949"/>
              <a:gd name="connsiteY103" fmla="*/ 1336417 h 6791323"/>
              <a:gd name="connsiteX104" fmla="*/ 6833971 w 7219949"/>
              <a:gd name="connsiteY104" fmla="*/ 1401916 h 6791323"/>
              <a:gd name="connsiteX105" fmla="*/ 6846625 w 7219949"/>
              <a:gd name="connsiteY105" fmla="*/ 1408272 h 6791323"/>
              <a:gd name="connsiteX106" fmla="*/ 6801052 w 7219949"/>
              <a:gd name="connsiteY106" fmla="*/ 1368685 h 6791323"/>
              <a:gd name="connsiteX107" fmla="*/ 6801649 w 7219949"/>
              <a:gd name="connsiteY107" fmla="*/ 1367769 h 6791323"/>
              <a:gd name="connsiteX108" fmla="*/ 6847820 w 7219949"/>
              <a:gd name="connsiteY108" fmla="*/ 1406440 h 6791323"/>
              <a:gd name="connsiteX109" fmla="*/ 6874094 w 7219949"/>
              <a:gd name="connsiteY109" fmla="*/ 1428448 h 6791323"/>
              <a:gd name="connsiteX110" fmla="*/ 6875058 w 7219949"/>
              <a:gd name="connsiteY110" fmla="*/ 1439534 h 6791323"/>
              <a:gd name="connsiteX111" fmla="*/ 6875306 w 7219949"/>
              <a:gd name="connsiteY111" fmla="*/ 1440882 h 6791323"/>
              <a:gd name="connsiteX112" fmla="*/ 6872919 w 7219949"/>
              <a:gd name="connsiteY112" fmla="*/ 1438783 h 6791323"/>
              <a:gd name="connsiteX113" fmla="*/ 6867815 w 7219949"/>
              <a:gd name="connsiteY113" fmla="*/ 1440167 h 6791323"/>
              <a:gd name="connsiteX114" fmla="*/ 6863577 w 7219949"/>
              <a:gd name="connsiteY114" fmla="*/ 1433787 h 6791323"/>
              <a:gd name="connsiteX115" fmla="*/ 6847282 w 7219949"/>
              <a:gd name="connsiteY115" fmla="*/ 1420139 h 6791323"/>
              <a:gd name="connsiteX116" fmla="*/ 6842178 w 7219949"/>
              <a:gd name="connsiteY116" fmla="*/ 1421523 h 6791323"/>
              <a:gd name="connsiteX117" fmla="*/ 6837941 w 7219949"/>
              <a:gd name="connsiteY117" fmla="*/ 1415144 h 6791323"/>
              <a:gd name="connsiteX118" fmla="*/ 6824360 w 7219949"/>
              <a:gd name="connsiteY118" fmla="*/ 1403770 h 6791323"/>
              <a:gd name="connsiteX119" fmla="*/ 6817137 w 7219949"/>
              <a:gd name="connsiteY119" fmla="*/ 1401965 h 6791323"/>
              <a:gd name="connsiteX120" fmla="*/ 6806872 w 7219949"/>
              <a:gd name="connsiteY120" fmla="*/ 1391951 h 6791323"/>
              <a:gd name="connsiteX121" fmla="*/ 6787263 w 7219949"/>
              <a:gd name="connsiteY121" fmla="*/ 1376942 h 6791323"/>
              <a:gd name="connsiteX122" fmla="*/ 6768849 w 7219949"/>
              <a:gd name="connsiteY122" fmla="*/ 1360104 h 6791323"/>
              <a:gd name="connsiteX123" fmla="*/ 6755270 w 7219949"/>
              <a:gd name="connsiteY123" fmla="*/ 1348729 h 6791323"/>
              <a:gd name="connsiteX124" fmla="*/ 6722679 w 7219949"/>
              <a:gd name="connsiteY124" fmla="*/ 1321431 h 6791323"/>
              <a:gd name="connsiteX125" fmla="*/ 6694923 w 7219949"/>
              <a:gd name="connsiteY125" fmla="*/ 1299599 h 6791323"/>
              <a:gd name="connsiteX126" fmla="*/ 6681074 w 7219949"/>
              <a:gd name="connsiteY126" fmla="*/ 1295074 h 6791323"/>
              <a:gd name="connsiteX127" fmla="*/ 6662660 w 7219949"/>
              <a:gd name="connsiteY127" fmla="*/ 1278235 h 6791323"/>
              <a:gd name="connsiteX128" fmla="*/ 6661736 w 7219949"/>
              <a:gd name="connsiteY128" fmla="*/ 1273216 h 6791323"/>
              <a:gd name="connsiteX129" fmla="*/ 0 w 7219949"/>
              <a:gd name="connsiteY129" fmla="*/ 0 h 6791323"/>
              <a:gd name="connsiteX130" fmla="*/ 6972406 w 7219949"/>
              <a:gd name="connsiteY130" fmla="*/ 0 h 6791323"/>
              <a:gd name="connsiteX131" fmla="*/ 6976138 w 7219949"/>
              <a:gd name="connsiteY131" fmla="*/ 3025 h 6791323"/>
              <a:gd name="connsiteX132" fmla="*/ 7039194 w 7219949"/>
              <a:gd name="connsiteY132" fmla="*/ 150070 h 6791323"/>
              <a:gd name="connsiteX133" fmla="*/ 6968720 w 7219949"/>
              <a:gd name="connsiteY133" fmla="*/ 225694 h 6791323"/>
              <a:gd name="connsiteX134" fmla="*/ 6927918 w 7219949"/>
              <a:gd name="connsiteY134" fmla="*/ 271907 h 6791323"/>
              <a:gd name="connsiteX135" fmla="*/ 6898245 w 7219949"/>
              <a:gd name="connsiteY135" fmla="*/ 246701 h 6791323"/>
              <a:gd name="connsiteX136" fmla="*/ 6879700 w 7219949"/>
              <a:gd name="connsiteY136" fmla="*/ 234099 h 6791323"/>
              <a:gd name="connsiteX137" fmla="*/ 6819888 w 7219949"/>
              <a:gd name="connsiteY137" fmla="*/ 250377 h 6791323"/>
              <a:gd name="connsiteX138" fmla="*/ 6809591 w 7219949"/>
              <a:gd name="connsiteY138" fmla="*/ 247177 h 6791323"/>
              <a:gd name="connsiteX139" fmla="*/ 6854840 w 7219949"/>
              <a:gd name="connsiteY139" fmla="*/ 305140 h 6791323"/>
              <a:gd name="connsiteX140" fmla="*/ 6996193 w 7219949"/>
              <a:gd name="connsiteY140" fmla="*/ 495970 h 6791323"/>
              <a:gd name="connsiteX141" fmla="*/ 7022160 w 7219949"/>
              <a:gd name="connsiteY141" fmla="*/ 542186 h 6791323"/>
              <a:gd name="connsiteX142" fmla="*/ 6973940 w 7219949"/>
              <a:gd name="connsiteY142" fmla="*/ 579998 h 6791323"/>
              <a:gd name="connsiteX143" fmla="*/ 6858954 w 7219949"/>
              <a:gd name="connsiteY143" fmla="*/ 596802 h 6791323"/>
              <a:gd name="connsiteX144" fmla="*/ 6773643 w 7219949"/>
              <a:gd name="connsiteY144" fmla="*/ 533782 h 6791323"/>
              <a:gd name="connsiteX145" fmla="*/ 6755096 w 7219949"/>
              <a:gd name="connsiteY145" fmla="*/ 500173 h 6791323"/>
              <a:gd name="connsiteX146" fmla="*/ 6706878 w 7219949"/>
              <a:gd name="connsiteY146" fmla="*/ 411945 h 6791323"/>
              <a:gd name="connsiteX147" fmla="*/ 6658658 w 7219949"/>
              <a:gd name="connsiteY147" fmla="*/ 407744 h 6791323"/>
              <a:gd name="connsiteX148" fmla="*/ 6632692 w 7219949"/>
              <a:gd name="connsiteY148" fmla="*/ 411945 h 6791323"/>
              <a:gd name="connsiteX149" fmla="*/ 6636401 w 7219949"/>
              <a:gd name="connsiteY149" fmla="*/ 378334 h 6791323"/>
              <a:gd name="connsiteX150" fmla="*/ 6645211 w 7219949"/>
              <a:gd name="connsiteY150" fmla="*/ 338946 h 6791323"/>
              <a:gd name="connsiteX151" fmla="*/ 6638682 w 7219949"/>
              <a:gd name="connsiteY151" fmla="*/ 330642 h 6791323"/>
              <a:gd name="connsiteX152" fmla="*/ 6629003 w 7219949"/>
              <a:gd name="connsiteY152" fmla="*/ 328429 h 6791323"/>
              <a:gd name="connsiteX153" fmla="*/ 6612637 w 7219949"/>
              <a:gd name="connsiteY153" fmla="*/ 318125 h 6791323"/>
              <a:gd name="connsiteX154" fmla="*/ 6566929 w 7219949"/>
              <a:gd name="connsiteY154" fmla="*/ 282867 h 6791323"/>
              <a:gd name="connsiteX155" fmla="*/ 6521417 w 7219949"/>
              <a:gd name="connsiteY155" fmla="*/ 253869 h 6791323"/>
              <a:gd name="connsiteX156" fmla="*/ 6516468 w 7219949"/>
              <a:gd name="connsiteY156" fmla="*/ 249391 h 6791323"/>
              <a:gd name="connsiteX157" fmla="*/ 6453141 w 7219949"/>
              <a:gd name="connsiteY157" fmla="*/ 217291 h 6791323"/>
              <a:gd name="connsiteX158" fmla="*/ 6412340 w 7219949"/>
              <a:gd name="connsiteY158" fmla="*/ 213092 h 6791323"/>
              <a:gd name="connsiteX159" fmla="*/ 6404667 w 7219949"/>
              <a:gd name="connsiteY159" fmla="*/ 240606 h 6791323"/>
              <a:gd name="connsiteX160" fmla="*/ 6453468 w 7219949"/>
              <a:gd name="connsiteY160" fmla="*/ 321004 h 6791323"/>
              <a:gd name="connsiteX161" fmla="*/ 6475397 w 7219949"/>
              <a:gd name="connsiteY161" fmla="*/ 339129 h 6791323"/>
              <a:gd name="connsiteX162" fmla="*/ 6608927 w 7219949"/>
              <a:gd name="connsiteY162" fmla="*/ 465170 h 6791323"/>
              <a:gd name="connsiteX163" fmla="*/ 6620054 w 7219949"/>
              <a:gd name="connsiteY163" fmla="*/ 477775 h 6791323"/>
              <a:gd name="connsiteX164" fmla="*/ 6694237 w 7219949"/>
              <a:gd name="connsiteY164" fmla="*/ 578607 h 6791323"/>
              <a:gd name="connsiteX165" fmla="*/ 7113377 w 7219949"/>
              <a:gd name="connsiteY165" fmla="*/ 948322 h 6791323"/>
              <a:gd name="connsiteX166" fmla="*/ 7128214 w 7219949"/>
              <a:gd name="connsiteY166" fmla="*/ 994538 h 6791323"/>
              <a:gd name="connsiteX167" fmla="*/ 7091123 w 7219949"/>
              <a:gd name="connsiteY167" fmla="*/ 1007141 h 6791323"/>
              <a:gd name="connsiteX168" fmla="*/ 6987266 w 7219949"/>
              <a:gd name="connsiteY168" fmla="*/ 986133 h 6791323"/>
              <a:gd name="connsiteX169" fmla="*/ 6879700 w 7219949"/>
              <a:gd name="connsiteY169" fmla="*/ 939920 h 6791323"/>
              <a:gd name="connsiteX170" fmla="*/ 6779551 w 7219949"/>
              <a:gd name="connsiteY170" fmla="*/ 881101 h 6791323"/>
              <a:gd name="connsiteX171" fmla="*/ 6730404 w 7219949"/>
              <a:gd name="connsiteY171" fmla="*/ 882676 h 6791323"/>
              <a:gd name="connsiteX172" fmla="*/ 6729427 w 7219949"/>
              <a:gd name="connsiteY172" fmla="*/ 884274 h 6791323"/>
              <a:gd name="connsiteX173" fmla="*/ 6739797 w 7219949"/>
              <a:gd name="connsiteY173" fmla="*/ 897722 h 6791323"/>
              <a:gd name="connsiteX174" fmla="*/ 6844118 w 7219949"/>
              <a:gd name="connsiteY174" fmla="*/ 1012735 h 6791323"/>
              <a:gd name="connsiteX175" fmla="*/ 6973940 w 7219949"/>
              <a:gd name="connsiteY175" fmla="*/ 1189190 h 6791323"/>
              <a:gd name="connsiteX176" fmla="*/ 7018451 w 7219949"/>
              <a:gd name="connsiteY176" fmla="*/ 1222802 h 6791323"/>
              <a:gd name="connsiteX177" fmla="*/ 7055542 w 7219949"/>
              <a:gd name="connsiteY177" fmla="*/ 1285821 h 6791323"/>
              <a:gd name="connsiteX178" fmla="*/ 7070379 w 7219949"/>
              <a:gd name="connsiteY178" fmla="*/ 1311029 h 6791323"/>
              <a:gd name="connsiteX179" fmla="*/ 7159402 w 7219949"/>
              <a:gd name="connsiteY179" fmla="*/ 1365647 h 6791323"/>
              <a:gd name="connsiteX180" fmla="*/ 7207620 w 7219949"/>
              <a:gd name="connsiteY180" fmla="*/ 1428667 h 6791323"/>
              <a:gd name="connsiteX181" fmla="*/ 7181656 w 7219949"/>
              <a:gd name="connsiteY181" fmla="*/ 1491685 h 6791323"/>
              <a:gd name="connsiteX182" fmla="*/ 7155691 w 7219949"/>
              <a:gd name="connsiteY182" fmla="*/ 1504289 h 6791323"/>
              <a:gd name="connsiteX183" fmla="*/ 7146061 w 7219949"/>
              <a:gd name="connsiteY183" fmla="*/ 1520928 h 6791323"/>
              <a:gd name="connsiteX184" fmla="*/ 7139336 w 7219949"/>
              <a:gd name="connsiteY184" fmla="*/ 1515675 h 6791323"/>
              <a:gd name="connsiteX185" fmla="*/ 7121201 w 7219949"/>
              <a:gd name="connsiteY185" fmla="*/ 1502431 h 6791323"/>
              <a:gd name="connsiteX186" fmla="*/ 7091326 w 7219949"/>
              <a:gd name="connsiteY186" fmla="*/ 1477408 h 6791323"/>
              <a:gd name="connsiteX187" fmla="*/ 7085894 w 7219949"/>
              <a:gd name="connsiteY187" fmla="*/ 1472858 h 6791323"/>
              <a:gd name="connsiteX188" fmla="*/ 7046678 w 7219949"/>
              <a:gd name="connsiteY188" fmla="*/ 1442841 h 6791323"/>
              <a:gd name="connsiteX189" fmla="*/ 7016475 w 7219949"/>
              <a:gd name="connsiteY189" fmla="*/ 1411883 h 6791323"/>
              <a:gd name="connsiteX190" fmla="*/ 7010448 w 7219949"/>
              <a:gd name="connsiteY190" fmla="*/ 1408249 h 6791323"/>
              <a:gd name="connsiteX191" fmla="*/ 7001703 w 7219949"/>
              <a:gd name="connsiteY191" fmla="*/ 1402339 h 6791323"/>
              <a:gd name="connsiteX192" fmla="*/ 6919629 w 7219949"/>
              <a:gd name="connsiteY192" fmla="*/ 1335011 h 6791323"/>
              <a:gd name="connsiteX193" fmla="*/ 6893991 w 7219949"/>
              <a:gd name="connsiteY193" fmla="*/ 1316366 h 6791323"/>
              <a:gd name="connsiteX194" fmla="*/ 6866833 w 7219949"/>
              <a:gd name="connsiteY194" fmla="*/ 1293618 h 6791323"/>
              <a:gd name="connsiteX195" fmla="*/ 6823976 w 7219949"/>
              <a:gd name="connsiteY195" fmla="*/ 1256308 h 6791323"/>
              <a:gd name="connsiteX196" fmla="*/ 6813113 w 7219949"/>
              <a:gd name="connsiteY196" fmla="*/ 1247208 h 6791323"/>
              <a:gd name="connsiteX197" fmla="*/ 6804368 w 7219949"/>
              <a:gd name="connsiteY197" fmla="*/ 1241298 h 6791323"/>
              <a:gd name="connsiteX198" fmla="*/ 6808008 w 7219949"/>
              <a:gd name="connsiteY198" fmla="*/ 1248592 h 6791323"/>
              <a:gd name="connsiteX199" fmla="*/ 6832780 w 7219949"/>
              <a:gd name="connsiteY199" fmla="*/ 1275000 h 6791323"/>
              <a:gd name="connsiteX200" fmla="*/ 6841853 w 7219949"/>
              <a:gd name="connsiteY200" fmla="*/ 1286843 h 6791323"/>
              <a:gd name="connsiteX201" fmla="*/ 6798727 w 7219949"/>
              <a:gd name="connsiteY201" fmla="*/ 1256381 h 6791323"/>
              <a:gd name="connsiteX202" fmla="*/ 6766464 w 7219949"/>
              <a:gd name="connsiteY202" fmla="*/ 1235017 h 6791323"/>
              <a:gd name="connsiteX203" fmla="*/ 6758645 w 7219949"/>
              <a:gd name="connsiteY203" fmla="*/ 1234127 h 6791323"/>
              <a:gd name="connsiteX204" fmla="*/ 6768911 w 7219949"/>
              <a:gd name="connsiteY204" fmla="*/ 1244142 h 6791323"/>
              <a:gd name="connsiteX205" fmla="*/ 6823228 w 7219949"/>
              <a:gd name="connsiteY205" fmla="*/ 1289638 h 6791323"/>
              <a:gd name="connsiteX206" fmla="*/ 6912914 w 7219949"/>
              <a:gd name="connsiteY206" fmla="*/ 1377488 h 6791323"/>
              <a:gd name="connsiteX207" fmla="*/ 6946428 w 7219949"/>
              <a:gd name="connsiteY207" fmla="*/ 1409806 h 6791323"/>
              <a:gd name="connsiteX208" fmla="*/ 6985048 w 7219949"/>
              <a:gd name="connsiteY208" fmla="*/ 1440738 h 6791323"/>
              <a:gd name="connsiteX209" fmla="*/ 7027577 w 7219949"/>
              <a:gd name="connsiteY209" fmla="*/ 1472115 h 6791323"/>
              <a:gd name="connsiteX210" fmla="*/ 7091564 w 7219949"/>
              <a:gd name="connsiteY210" fmla="*/ 1528541 h 6791323"/>
              <a:gd name="connsiteX211" fmla="*/ 7099712 w 7219949"/>
              <a:gd name="connsiteY211" fmla="*/ 1535365 h 6791323"/>
              <a:gd name="connsiteX212" fmla="*/ 7117937 w 7219949"/>
              <a:gd name="connsiteY212" fmla="*/ 1550238 h 6791323"/>
              <a:gd name="connsiteX213" fmla="*/ 7116280 w 7219949"/>
              <a:gd name="connsiteY213" fmla="*/ 1551555 h 6791323"/>
              <a:gd name="connsiteX214" fmla="*/ 7062962 w 7219949"/>
              <a:gd name="connsiteY214" fmla="*/ 1542099 h 6791323"/>
              <a:gd name="connsiteX215" fmla="*/ 7015166 w 7219949"/>
              <a:gd name="connsiteY215" fmla="*/ 1506268 h 6791323"/>
              <a:gd name="connsiteX216" fmla="*/ 7004833 w 7219949"/>
              <a:gd name="connsiteY216" fmla="*/ 1494095 h 6791323"/>
              <a:gd name="connsiteX217" fmla="*/ 6995492 w 7219949"/>
              <a:gd name="connsiteY217" fmla="*/ 1489101 h 6791323"/>
              <a:gd name="connsiteX218" fmla="*/ 6993256 w 7219949"/>
              <a:gd name="connsiteY218" fmla="*/ 1489842 h 6791323"/>
              <a:gd name="connsiteX219" fmla="*/ 6965594 w 7219949"/>
              <a:gd name="connsiteY219" fmla="*/ 1469104 h 6791323"/>
              <a:gd name="connsiteX220" fmla="*/ 6884918 w 7219949"/>
              <a:gd name="connsiteY220" fmla="*/ 1374048 h 6791323"/>
              <a:gd name="connsiteX221" fmla="*/ 6879747 w 7219949"/>
              <a:gd name="connsiteY221" fmla="*/ 1365262 h 6791323"/>
              <a:gd name="connsiteX222" fmla="*/ 6876447 w 7219949"/>
              <a:gd name="connsiteY222" fmla="*/ 1375638 h 6791323"/>
              <a:gd name="connsiteX223" fmla="*/ 6874201 w 7219949"/>
              <a:gd name="connsiteY223" fmla="*/ 1388700 h 6791323"/>
              <a:gd name="connsiteX224" fmla="*/ 6860295 w 7219949"/>
              <a:gd name="connsiteY224" fmla="*/ 1374446 h 6791323"/>
              <a:gd name="connsiteX225" fmla="*/ 6836180 w 7219949"/>
              <a:gd name="connsiteY225" fmla="*/ 1359907 h 6791323"/>
              <a:gd name="connsiteX226" fmla="*/ 6793383 w 7219949"/>
              <a:gd name="connsiteY226" fmla="*/ 1335379 h 6791323"/>
              <a:gd name="connsiteX227" fmla="*/ 6775566 w 7219949"/>
              <a:gd name="connsiteY227" fmla="*/ 1317625 h 6791323"/>
              <a:gd name="connsiteX228" fmla="*/ 6756226 w 7219949"/>
              <a:gd name="connsiteY228" fmla="*/ 1295768 h 6791323"/>
              <a:gd name="connsiteX229" fmla="*/ 6725755 w 7219949"/>
              <a:gd name="connsiteY229" fmla="*/ 1271659 h 6791323"/>
              <a:gd name="connsiteX230" fmla="*/ 6718532 w 7219949"/>
              <a:gd name="connsiteY230" fmla="*/ 1269854 h 6791323"/>
              <a:gd name="connsiteX231" fmla="*/ 6675346 w 7219949"/>
              <a:gd name="connsiteY231" fmla="*/ 1226609 h 6791323"/>
              <a:gd name="connsiteX232" fmla="*/ 6645471 w 7219949"/>
              <a:gd name="connsiteY232" fmla="*/ 1201587 h 6791323"/>
              <a:gd name="connsiteX233" fmla="*/ 6578171 w 7219949"/>
              <a:gd name="connsiteY233" fmla="*/ 1143800 h 6791323"/>
              <a:gd name="connsiteX234" fmla="*/ 6559757 w 7219949"/>
              <a:gd name="connsiteY234" fmla="*/ 1126962 h 6791323"/>
              <a:gd name="connsiteX235" fmla="*/ 6537434 w 7219949"/>
              <a:gd name="connsiteY235" fmla="*/ 1109679 h 6791323"/>
              <a:gd name="connsiteX236" fmla="*/ 6512989 w 7219949"/>
              <a:gd name="connsiteY236" fmla="*/ 1089206 h 6791323"/>
              <a:gd name="connsiteX237" fmla="*/ 6506693 w 7219949"/>
              <a:gd name="connsiteY237" fmla="*/ 1092419 h 6791323"/>
              <a:gd name="connsiteX238" fmla="*/ 6472311 w 7219949"/>
              <a:gd name="connsiteY238" fmla="*/ 1067867 h 6791323"/>
              <a:gd name="connsiteX239" fmla="*/ 6464761 w 7219949"/>
              <a:gd name="connsiteY239" fmla="*/ 1060129 h 6791323"/>
              <a:gd name="connsiteX240" fmla="*/ 6457538 w 7219949"/>
              <a:gd name="connsiteY240" fmla="*/ 1058323 h 6791323"/>
              <a:gd name="connsiteX241" fmla="*/ 6461179 w 7219949"/>
              <a:gd name="connsiteY241" fmla="*/ 1065617 h 6791323"/>
              <a:gd name="connsiteX242" fmla="*/ 6483502 w 7219949"/>
              <a:gd name="connsiteY242" fmla="*/ 1082900 h 6791323"/>
              <a:gd name="connsiteX243" fmla="*/ 6506752 w 7219949"/>
              <a:gd name="connsiteY243" fmla="*/ 1105203 h 6791323"/>
              <a:gd name="connsiteX244" fmla="*/ 6511318 w 7219949"/>
              <a:gd name="connsiteY244" fmla="*/ 1117518 h 6791323"/>
              <a:gd name="connsiteX245" fmla="*/ 6523704 w 7219949"/>
              <a:gd name="connsiteY245" fmla="*/ 1130721 h 6791323"/>
              <a:gd name="connsiteX246" fmla="*/ 6558682 w 7219949"/>
              <a:gd name="connsiteY246" fmla="*/ 1154359 h 6791323"/>
              <a:gd name="connsiteX247" fmla="*/ 6572261 w 7219949"/>
              <a:gd name="connsiteY247" fmla="*/ 1165732 h 6791323"/>
              <a:gd name="connsiteX248" fmla="*/ 6575902 w 7219949"/>
              <a:gd name="connsiteY248" fmla="*/ 1173027 h 6791323"/>
              <a:gd name="connsiteX249" fmla="*/ 6570203 w 7219949"/>
              <a:gd name="connsiteY249" fmla="*/ 1175327 h 6791323"/>
              <a:gd name="connsiteX250" fmla="*/ 6551519 w 7219949"/>
              <a:gd name="connsiteY250" fmla="*/ 1165337 h 6791323"/>
              <a:gd name="connsiteX251" fmla="*/ 6547610 w 7219949"/>
              <a:gd name="connsiteY251" fmla="*/ 1164892 h 6791323"/>
              <a:gd name="connsiteX252" fmla="*/ 6552444 w 7219949"/>
              <a:gd name="connsiteY252" fmla="*/ 1170356 h 6791323"/>
              <a:gd name="connsiteX253" fmla="*/ 6580200 w 7219949"/>
              <a:gd name="connsiteY253" fmla="*/ 1192188 h 6791323"/>
              <a:gd name="connsiteX254" fmla="*/ 6582916 w 7219949"/>
              <a:gd name="connsiteY254" fmla="*/ 1194463 h 6791323"/>
              <a:gd name="connsiteX255" fmla="*/ 6581723 w 7219949"/>
              <a:gd name="connsiteY255" fmla="*/ 1196294 h 6791323"/>
              <a:gd name="connsiteX256" fmla="*/ 6582648 w 7219949"/>
              <a:gd name="connsiteY256" fmla="*/ 1201313 h 6791323"/>
              <a:gd name="connsiteX257" fmla="*/ 6601658 w 7219949"/>
              <a:gd name="connsiteY257" fmla="*/ 1217237 h 6791323"/>
              <a:gd name="connsiteX258" fmla="*/ 6575424 w 7219949"/>
              <a:gd name="connsiteY258" fmla="*/ 1199508 h 6791323"/>
              <a:gd name="connsiteX259" fmla="*/ 6570918 w 7219949"/>
              <a:gd name="connsiteY259" fmla="*/ 1199978 h 6791323"/>
              <a:gd name="connsiteX260" fmla="*/ 6559189 w 7219949"/>
              <a:gd name="connsiteY260" fmla="*/ 1198642 h 6791323"/>
              <a:gd name="connsiteX261" fmla="*/ 6548325 w 7219949"/>
              <a:gd name="connsiteY261" fmla="*/ 1189542 h 6791323"/>
              <a:gd name="connsiteX262" fmla="*/ 6547131 w 7219949"/>
              <a:gd name="connsiteY262" fmla="*/ 1191371 h 6791323"/>
              <a:gd name="connsiteX263" fmla="*/ 6546534 w 7219949"/>
              <a:gd name="connsiteY263" fmla="*/ 1192286 h 6791323"/>
              <a:gd name="connsiteX264" fmla="*/ 6595747 w 7219949"/>
              <a:gd name="connsiteY264" fmla="*/ 1239167 h 6791323"/>
              <a:gd name="connsiteX265" fmla="*/ 6625354 w 7219949"/>
              <a:gd name="connsiteY265" fmla="*/ 1271040 h 6791323"/>
              <a:gd name="connsiteX266" fmla="*/ 6629592 w 7219949"/>
              <a:gd name="connsiteY266" fmla="*/ 1277419 h 6791323"/>
              <a:gd name="connsiteX267" fmla="*/ 6620251 w 7219949"/>
              <a:gd name="connsiteY267" fmla="*/ 1272423 h 6791323"/>
              <a:gd name="connsiteX268" fmla="*/ 6595808 w 7219949"/>
              <a:gd name="connsiteY268" fmla="*/ 1251951 h 6791323"/>
              <a:gd name="connsiteX269" fmla="*/ 6589778 w 7219949"/>
              <a:gd name="connsiteY269" fmla="*/ 1248316 h 6791323"/>
              <a:gd name="connsiteX270" fmla="*/ 6591301 w 7219949"/>
              <a:gd name="connsiteY270" fmla="*/ 1252420 h 6791323"/>
              <a:gd name="connsiteX271" fmla="*/ 6606402 w 7219949"/>
              <a:gd name="connsiteY271" fmla="*/ 1267898 h 6791323"/>
              <a:gd name="connsiteX272" fmla="*/ 6630846 w 7219949"/>
              <a:gd name="connsiteY272" fmla="*/ 1288373 h 6791323"/>
              <a:gd name="connsiteX273" fmla="*/ 6631174 w 7219949"/>
              <a:gd name="connsiteY273" fmla="*/ 1294307 h 6791323"/>
              <a:gd name="connsiteX274" fmla="*/ 6629981 w 7219949"/>
              <a:gd name="connsiteY274" fmla="*/ 1296136 h 6791323"/>
              <a:gd name="connsiteX275" fmla="*/ 6585661 w 7219949"/>
              <a:gd name="connsiteY275" fmla="*/ 1267503 h 6791323"/>
              <a:gd name="connsiteX276" fmla="*/ 6491798 w 7219949"/>
              <a:gd name="connsiteY276" fmla="*/ 1186055 h 6791323"/>
              <a:gd name="connsiteX277" fmla="*/ 6477025 w 7219949"/>
              <a:gd name="connsiteY277" fmla="*/ 1176511 h 6791323"/>
              <a:gd name="connsiteX278" fmla="*/ 6489409 w 7219949"/>
              <a:gd name="connsiteY278" fmla="*/ 1189714 h 6791323"/>
              <a:gd name="connsiteX279" fmla="*/ 6520807 w 7219949"/>
              <a:gd name="connsiteY279" fmla="*/ 1218841 h 6791323"/>
              <a:gd name="connsiteX280" fmla="*/ 6556113 w 7219949"/>
              <a:gd name="connsiteY280" fmla="*/ 1248413 h 6791323"/>
              <a:gd name="connsiteX281" fmla="*/ 6609834 w 7219949"/>
              <a:gd name="connsiteY281" fmla="*/ 1294825 h 6791323"/>
              <a:gd name="connsiteX282" fmla="*/ 6694415 w 7219949"/>
              <a:gd name="connsiteY282" fmla="*/ 1384061 h 6791323"/>
              <a:gd name="connsiteX283" fmla="*/ 6725214 w 7219949"/>
              <a:gd name="connsiteY283" fmla="*/ 1414103 h 6791323"/>
              <a:gd name="connsiteX284" fmla="*/ 6735481 w 7219949"/>
              <a:gd name="connsiteY284" fmla="*/ 1424117 h 6791323"/>
              <a:gd name="connsiteX285" fmla="*/ 6723424 w 7219949"/>
              <a:gd name="connsiteY285" fmla="*/ 1416848 h 6791323"/>
              <a:gd name="connsiteX286" fmla="*/ 6582197 w 7219949"/>
              <a:gd name="connsiteY286" fmla="*/ 1298558 h 6791323"/>
              <a:gd name="connsiteX287" fmla="*/ 6535490 w 7219949"/>
              <a:gd name="connsiteY287" fmla="*/ 1273584 h 6791323"/>
              <a:gd name="connsiteX288" fmla="*/ 6534296 w 7219949"/>
              <a:gd name="connsiteY288" fmla="*/ 1275413 h 6791323"/>
              <a:gd name="connsiteX289" fmla="*/ 6540385 w 7219949"/>
              <a:gd name="connsiteY289" fmla="*/ 1291832 h 6791323"/>
              <a:gd name="connsiteX290" fmla="*/ 6553098 w 7219949"/>
              <a:gd name="connsiteY290" fmla="*/ 1310968 h 6791323"/>
              <a:gd name="connsiteX291" fmla="*/ 6570377 w 7219949"/>
              <a:gd name="connsiteY291" fmla="*/ 1342420 h 6791323"/>
              <a:gd name="connsiteX292" fmla="*/ 6590104 w 7219949"/>
              <a:gd name="connsiteY292" fmla="*/ 1382995 h 6791323"/>
              <a:gd name="connsiteX293" fmla="*/ 6600371 w 7219949"/>
              <a:gd name="connsiteY293" fmla="*/ 1393009 h 6791323"/>
              <a:gd name="connsiteX294" fmla="*/ 6629051 w 7219949"/>
              <a:gd name="connsiteY294" fmla="*/ 1419862 h 6791323"/>
              <a:gd name="connsiteX295" fmla="*/ 6639319 w 7219949"/>
              <a:gd name="connsiteY295" fmla="*/ 1429876 h 6791323"/>
              <a:gd name="connsiteX296" fmla="*/ 6661046 w 7219949"/>
              <a:gd name="connsiteY296" fmla="*/ 1448075 h 6791323"/>
              <a:gd name="connsiteX297" fmla="*/ 6700859 w 7219949"/>
              <a:gd name="connsiteY297" fmla="*/ 1477177 h 6791323"/>
              <a:gd name="connsiteX298" fmla="*/ 6727421 w 7219949"/>
              <a:gd name="connsiteY298" fmla="*/ 1500840 h 6791323"/>
              <a:gd name="connsiteX299" fmla="*/ 6769413 w 7219949"/>
              <a:gd name="connsiteY299" fmla="*/ 1545916 h 6791323"/>
              <a:gd name="connsiteX300" fmla="*/ 6821880 w 7219949"/>
              <a:gd name="connsiteY300" fmla="*/ 1581372 h 6791323"/>
              <a:gd name="connsiteX301" fmla="*/ 6849308 w 7219949"/>
              <a:gd name="connsiteY301" fmla="*/ 1597272 h 6791323"/>
              <a:gd name="connsiteX302" fmla="*/ 6871363 w 7219949"/>
              <a:gd name="connsiteY302" fmla="*/ 1621404 h 6791323"/>
              <a:gd name="connsiteX303" fmla="*/ 6872885 w 7219949"/>
              <a:gd name="connsiteY303" fmla="*/ 1625510 h 6791323"/>
              <a:gd name="connsiteX304" fmla="*/ 6910638 w 7219949"/>
              <a:gd name="connsiteY304" fmla="*/ 1664205 h 6791323"/>
              <a:gd name="connsiteX305" fmla="*/ 6930247 w 7219949"/>
              <a:gd name="connsiteY305" fmla="*/ 1679213 h 6791323"/>
              <a:gd name="connsiteX306" fmla="*/ 6961585 w 7219949"/>
              <a:gd name="connsiteY306" fmla="*/ 1695558 h 6791323"/>
              <a:gd name="connsiteX307" fmla="*/ 6971523 w 7219949"/>
              <a:gd name="connsiteY307" fmla="*/ 1699638 h 6791323"/>
              <a:gd name="connsiteX308" fmla="*/ 7006232 w 7219949"/>
              <a:gd name="connsiteY308" fmla="*/ 1730125 h 6791323"/>
              <a:gd name="connsiteX309" fmla="*/ 7015306 w 7219949"/>
              <a:gd name="connsiteY309" fmla="*/ 1741969 h 6791323"/>
              <a:gd name="connsiteX310" fmla="*/ 7016827 w 7219949"/>
              <a:gd name="connsiteY310" fmla="*/ 1746073 h 6791323"/>
              <a:gd name="connsiteX311" fmla="*/ 7032390 w 7219949"/>
              <a:gd name="connsiteY311" fmla="*/ 1760399 h 6791323"/>
              <a:gd name="connsiteX312" fmla="*/ 7035277 w 7219949"/>
              <a:gd name="connsiteY312" fmla="*/ 1765182 h 6791323"/>
              <a:gd name="connsiteX313" fmla="*/ 7050073 w 7219949"/>
              <a:gd name="connsiteY313" fmla="*/ 1794756 h 6791323"/>
              <a:gd name="connsiteX314" fmla="*/ 7047835 w 7219949"/>
              <a:gd name="connsiteY314" fmla="*/ 1793110 h 6791323"/>
              <a:gd name="connsiteX315" fmla="*/ 7026706 w 7219949"/>
              <a:gd name="connsiteY315" fmla="*/ 1773998 h 6791323"/>
              <a:gd name="connsiteX316" fmla="*/ 7019483 w 7219949"/>
              <a:gd name="connsiteY316" fmla="*/ 1772192 h 6791323"/>
              <a:gd name="connsiteX317" fmla="*/ 7023124 w 7219949"/>
              <a:gd name="connsiteY317" fmla="*/ 1779486 h 6791323"/>
              <a:gd name="connsiteX318" fmla="*/ 7031869 w 7219949"/>
              <a:gd name="connsiteY318" fmla="*/ 1785396 h 6791323"/>
              <a:gd name="connsiteX319" fmla="*/ 7058277 w 7219949"/>
              <a:gd name="connsiteY319" fmla="*/ 1811154 h 6791323"/>
              <a:gd name="connsiteX320" fmla="*/ 7061568 w 7219949"/>
              <a:gd name="connsiteY320" fmla="*/ 1817734 h 6791323"/>
              <a:gd name="connsiteX321" fmla="*/ 7061218 w 7219949"/>
              <a:gd name="connsiteY321" fmla="*/ 1818466 h 6791323"/>
              <a:gd name="connsiteX322" fmla="*/ 7061802 w 7219949"/>
              <a:gd name="connsiteY322" fmla="*/ 1823201 h 6791323"/>
              <a:gd name="connsiteX323" fmla="*/ 7066109 w 7219949"/>
              <a:gd name="connsiteY323" fmla="*/ 1826809 h 6791323"/>
              <a:gd name="connsiteX324" fmla="*/ 7073322 w 7219949"/>
              <a:gd name="connsiteY324" fmla="*/ 1841225 h 6791323"/>
              <a:gd name="connsiteX325" fmla="*/ 7096921 w 7219949"/>
              <a:gd name="connsiteY325" fmla="*/ 1928636 h 6791323"/>
              <a:gd name="connsiteX326" fmla="*/ 7113862 w 7219949"/>
              <a:gd name="connsiteY326" fmla="*/ 1949286 h 6791323"/>
              <a:gd name="connsiteX327" fmla="*/ 7118229 w 7219949"/>
              <a:gd name="connsiteY327" fmla="*/ 1996010 h 6791323"/>
              <a:gd name="connsiteX328" fmla="*/ 7087870 w 7219949"/>
              <a:gd name="connsiteY328" fmla="*/ 2027996 h 6791323"/>
              <a:gd name="connsiteX329" fmla="*/ 7110261 w 7219949"/>
              <a:gd name="connsiteY329" fmla="*/ 2024934 h 6791323"/>
              <a:gd name="connsiteX330" fmla="*/ 7167387 w 7219949"/>
              <a:gd name="connsiteY330" fmla="*/ 2036603 h 6791323"/>
              <a:gd name="connsiteX331" fmla="*/ 7116294 w 7219949"/>
              <a:gd name="connsiteY331" fmla="*/ 2093003 h 6791323"/>
              <a:gd name="connsiteX332" fmla="*/ 7066712 w 7219949"/>
              <a:gd name="connsiteY332" fmla="*/ 2065688 h 6791323"/>
              <a:gd name="connsiteX333" fmla="*/ 7030938 w 7219949"/>
              <a:gd name="connsiteY333" fmla="*/ 2046918 h 6791323"/>
              <a:gd name="connsiteX334" fmla="*/ 7018986 w 7219949"/>
              <a:gd name="connsiteY334" fmla="*/ 2090309 h 6791323"/>
              <a:gd name="connsiteX335" fmla="*/ 7023780 w 7219949"/>
              <a:gd name="connsiteY335" fmla="*/ 2123752 h 6791323"/>
              <a:gd name="connsiteX336" fmla="*/ 6987582 w 7219949"/>
              <a:gd name="connsiteY336" fmla="*/ 2118267 h 6791323"/>
              <a:gd name="connsiteX337" fmla="*/ 6794240 w 7219949"/>
              <a:gd name="connsiteY337" fmla="*/ 2073038 h 6791323"/>
              <a:gd name="connsiteX338" fmla="*/ 6936872 w 7219949"/>
              <a:gd name="connsiteY338" fmla="*/ 2235850 h 6791323"/>
              <a:gd name="connsiteX339" fmla="*/ 6934744 w 7219949"/>
              <a:gd name="connsiteY339" fmla="*/ 2302252 h 6791323"/>
              <a:gd name="connsiteX340" fmla="*/ 6870078 w 7219949"/>
              <a:gd name="connsiteY340" fmla="*/ 2306227 h 6791323"/>
              <a:gd name="connsiteX341" fmla="*/ 6737845 w 7219949"/>
              <a:gd name="connsiteY341" fmla="*/ 2258204 h 6791323"/>
              <a:gd name="connsiteX342" fmla="*/ 6545783 w 7219949"/>
              <a:gd name="connsiteY342" fmla="*/ 2173137 h 6791323"/>
              <a:gd name="connsiteX343" fmla="*/ 6500378 w 7219949"/>
              <a:gd name="connsiteY343" fmla="*/ 2161952 h 6791323"/>
              <a:gd name="connsiteX344" fmla="*/ 6307038 w 7219949"/>
              <a:gd name="connsiteY344" fmla="*/ 2116725 h 6791323"/>
              <a:gd name="connsiteX345" fmla="*/ 6210152 w 7219949"/>
              <a:gd name="connsiteY345" fmla="*/ 2057365 h 6791323"/>
              <a:gd name="connsiteX346" fmla="*/ 6189201 w 7219949"/>
              <a:gd name="connsiteY346" fmla="*/ 2046385 h 6791323"/>
              <a:gd name="connsiteX347" fmla="*/ 6175933 w 7219949"/>
              <a:gd name="connsiteY347" fmla="*/ 2043345 h 6791323"/>
              <a:gd name="connsiteX348" fmla="*/ 6194768 w 7219949"/>
              <a:gd name="connsiteY348" fmla="*/ 2080447 h 6791323"/>
              <a:gd name="connsiteX349" fmla="*/ 6228556 w 7219949"/>
              <a:gd name="connsiteY349" fmla="*/ 2123970 h 6791323"/>
              <a:gd name="connsiteX350" fmla="*/ 6213719 w 7219949"/>
              <a:gd name="connsiteY350" fmla="*/ 2186990 h 6791323"/>
              <a:gd name="connsiteX351" fmla="*/ 6072772 w 7219949"/>
              <a:gd name="connsiteY351" fmla="*/ 2233206 h 6791323"/>
              <a:gd name="connsiteX352" fmla="*/ 6056137 w 7219949"/>
              <a:gd name="connsiteY352" fmla="*/ 2234978 h 6791323"/>
              <a:gd name="connsiteX353" fmla="*/ 6045824 w 7219949"/>
              <a:gd name="connsiteY353" fmla="*/ 2240840 h 6791323"/>
              <a:gd name="connsiteX354" fmla="*/ 6048755 w 7219949"/>
              <a:gd name="connsiteY354" fmla="*/ 2243015 h 6791323"/>
              <a:gd name="connsiteX355" fmla="*/ 6095165 w 7219949"/>
              <a:gd name="connsiteY355" fmla="*/ 2283496 h 6791323"/>
              <a:gd name="connsiteX356" fmla="*/ 6276319 w 7219949"/>
              <a:gd name="connsiteY356" fmla="*/ 2415986 h 6791323"/>
              <a:gd name="connsiteX357" fmla="*/ 6418952 w 7219949"/>
              <a:gd name="connsiteY357" fmla="*/ 2578798 h 6791323"/>
              <a:gd name="connsiteX358" fmla="*/ 6413071 w 7219949"/>
              <a:gd name="connsiteY358" fmla="*/ 2615789 h 6791323"/>
              <a:gd name="connsiteX359" fmla="*/ 6416163 w 7219949"/>
              <a:gd name="connsiteY359" fmla="*/ 2702355 h 6791323"/>
              <a:gd name="connsiteX360" fmla="*/ 6441691 w 7219949"/>
              <a:gd name="connsiteY360" fmla="*/ 2711389 h 6791323"/>
              <a:gd name="connsiteX361" fmla="*/ 6474950 w 7219949"/>
              <a:gd name="connsiteY361" fmla="*/ 2735369 h 6791323"/>
              <a:gd name="connsiteX362" fmla="*/ 6432252 w 7219949"/>
              <a:gd name="connsiteY362" fmla="*/ 2749562 h 6791323"/>
              <a:gd name="connsiteX363" fmla="*/ 6336647 w 7219949"/>
              <a:gd name="connsiteY363" fmla="*/ 2693748 h 6791323"/>
              <a:gd name="connsiteX364" fmla="*/ 6294373 w 7219949"/>
              <a:gd name="connsiteY364" fmla="*/ 2694659 h 6791323"/>
              <a:gd name="connsiteX365" fmla="*/ 6297273 w 7219949"/>
              <a:gd name="connsiteY365" fmla="*/ 2750630 h 6791323"/>
              <a:gd name="connsiteX366" fmla="*/ 6490957 w 7219949"/>
              <a:gd name="connsiteY366" fmla="*/ 2931513 h 6791323"/>
              <a:gd name="connsiteX367" fmla="*/ 6529012 w 7219949"/>
              <a:gd name="connsiteY367" fmla="*/ 2988936 h 6791323"/>
              <a:gd name="connsiteX368" fmla="*/ 6463069 w 7219949"/>
              <a:gd name="connsiteY368" fmla="*/ 3032751 h 6791323"/>
              <a:gd name="connsiteX369" fmla="*/ 6445705 w 7219949"/>
              <a:gd name="connsiteY369" fmla="*/ 3025385 h 6791323"/>
              <a:gd name="connsiteX370" fmla="*/ 6399445 w 7219949"/>
              <a:gd name="connsiteY370" fmla="*/ 3040759 h 6791323"/>
              <a:gd name="connsiteX371" fmla="*/ 6348945 w 7219949"/>
              <a:gd name="connsiteY371" fmla="*/ 3069589 h 6791323"/>
              <a:gd name="connsiteX372" fmla="*/ 6336775 w 7219949"/>
              <a:gd name="connsiteY372" fmla="*/ 3067384 h 6791323"/>
              <a:gd name="connsiteX373" fmla="*/ 6328075 w 7219949"/>
              <a:gd name="connsiteY373" fmla="*/ 3061187 h 6791323"/>
              <a:gd name="connsiteX374" fmla="*/ 6318845 w 7219949"/>
              <a:gd name="connsiteY374" fmla="*/ 3056244 h 6791323"/>
              <a:gd name="connsiteX375" fmla="*/ 6318683 w 7219949"/>
              <a:gd name="connsiteY375" fmla="*/ 3056536 h 6791323"/>
              <a:gd name="connsiteX376" fmla="*/ 6301198 w 7219949"/>
              <a:gd name="connsiteY376" fmla="*/ 3044898 h 6791323"/>
              <a:gd name="connsiteX377" fmla="*/ 6293103 w 7219949"/>
              <a:gd name="connsiteY377" fmla="*/ 3037911 h 6791323"/>
              <a:gd name="connsiteX378" fmla="*/ 6276749 w 7219949"/>
              <a:gd name="connsiteY378" fmla="*/ 3024230 h 6791323"/>
              <a:gd name="connsiteX379" fmla="*/ 6271354 w 7219949"/>
              <a:gd name="connsiteY379" fmla="*/ 3019571 h 6791323"/>
              <a:gd name="connsiteX380" fmla="*/ 6272163 w 7219949"/>
              <a:gd name="connsiteY380" fmla="*/ 3018113 h 6791323"/>
              <a:gd name="connsiteX381" fmla="*/ 6240213 w 7219949"/>
              <a:gd name="connsiteY381" fmla="*/ 2996581 h 6791323"/>
              <a:gd name="connsiteX382" fmla="*/ 6228772 w 7219949"/>
              <a:gd name="connsiteY382" fmla="*/ 2988433 h 6791323"/>
              <a:gd name="connsiteX383" fmla="*/ 6194285 w 7219949"/>
              <a:gd name="connsiteY383" fmla="*/ 2964280 h 6791323"/>
              <a:gd name="connsiteX384" fmla="*/ 6173939 w 7219949"/>
              <a:gd name="connsiteY384" fmla="*/ 2950606 h 6791323"/>
              <a:gd name="connsiteX385" fmla="*/ 6157263 w 7219949"/>
              <a:gd name="connsiteY385" fmla="*/ 2937507 h 6791323"/>
              <a:gd name="connsiteX386" fmla="*/ 6132329 w 7219949"/>
              <a:gd name="connsiteY386" fmla="*/ 2917716 h 6791323"/>
              <a:gd name="connsiteX387" fmla="*/ 6126770 w 7219949"/>
              <a:gd name="connsiteY387" fmla="*/ 2913349 h 6791323"/>
              <a:gd name="connsiteX388" fmla="*/ 6112468 w 7219949"/>
              <a:gd name="connsiteY388" fmla="*/ 2903164 h 6791323"/>
              <a:gd name="connsiteX389" fmla="*/ 6098490 w 7219949"/>
              <a:gd name="connsiteY389" fmla="*/ 2892396 h 6791323"/>
              <a:gd name="connsiteX390" fmla="*/ 6107557 w 7219949"/>
              <a:gd name="connsiteY390" fmla="*/ 2897631 h 6791323"/>
              <a:gd name="connsiteX391" fmla="*/ 6113278 w 7219949"/>
              <a:gd name="connsiteY391" fmla="*/ 2901706 h 6791323"/>
              <a:gd name="connsiteX392" fmla="*/ 6116462 w 7219949"/>
              <a:gd name="connsiteY392" fmla="*/ 2903158 h 6791323"/>
              <a:gd name="connsiteX393" fmla="*/ 6110903 w 7219949"/>
              <a:gd name="connsiteY393" fmla="*/ 2898792 h 6791323"/>
              <a:gd name="connsiteX394" fmla="*/ 6088020 w 7219949"/>
              <a:gd name="connsiteY394" fmla="*/ 2882496 h 6791323"/>
              <a:gd name="connsiteX395" fmla="*/ 6073233 w 7219949"/>
              <a:gd name="connsiteY395" fmla="*/ 2873187 h 6791323"/>
              <a:gd name="connsiteX396" fmla="*/ 6067512 w 7219949"/>
              <a:gd name="connsiteY396" fmla="*/ 2869112 h 6791323"/>
              <a:gd name="connsiteX397" fmla="*/ 6050512 w 7219949"/>
              <a:gd name="connsiteY397" fmla="*/ 2856599 h 6791323"/>
              <a:gd name="connsiteX398" fmla="*/ 6047489 w 7219949"/>
              <a:gd name="connsiteY398" fmla="*/ 2854854 h 6791323"/>
              <a:gd name="connsiteX399" fmla="*/ 6032216 w 7219949"/>
              <a:gd name="connsiteY399" fmla="*/ 2846421 h 6791323"/>
              <a:gd name="connsiteX400" fmla="*/ 6017428 w 7219949"/>
              <a:gd name="connsiteY400" fmla="*/ 2837110 h 6791323"/>
              <a:gd name="connsiteX401" fmla="*/ 6022825 w 7219949"/>
              <a:gd name="connsiteY401" fmla="*/ 2841768 h 6791323"/>
              <a:gd name="connsiteX402" fmla="*/ 6036318 w 7219949"/>
              <a:gd name="connsiteY402" fmla="*/ 2853413 h 6791323"/>
              <a:gd name="connsiteX403" fmla="*/ 6040857 w 7219949"/>
              <a:gd name="connsiteY403" fmla="*/ 2857818 h 6791323"/>
              <a:gd name="connsiteX404" fmla="*/ 6042491 w 7219949"/>
              <a:gd name="connsiteY404" fmla="*/ 2859139 h 6791323"/>
              <a:gd name="connsiteX405" fmla="*/ 6040075 w 7219949"/>
              <a:gd name="connsiteY405" fmla="*/ 2858016 h 6791323"/>
              <a:gd name="connsiteX406" fmla="*/ 6037715 w 7219949"/>
              <a:gd name="connsiteY406" fmla="*/ 2858075 h 6791323"/>
              <a:gd name="connsiteX407" fmla="*/ 6031028 w 7219949"/>
              <a:gd name="connsiteY407" fmla="*/ 2853058 h 6791323"/>
              <a:gd name="connsiteX408" fmla="*/ 6026117 w 7219949"/>
              <a:gd name="connsiteY408" fmla="*/ 2850221 h 6791323"/>
              <a:gd name="connsiteX409" fmla="*/ 6014189 w 7219949"/>
              <a:gd name="connsiteY409" fmla="*/ 2842949 h 6791323"/>
              <a:gd name="connsiteX410" fmla="*/ 6000536 w 7219949"/>
              <a:gd name="connsiteY410" fmla="*/ 2831597 h 6791323"/>
              <a:gd name="connsiteX411" fmla="*/ 5983049 w 7219949"/>
              <a:gd name="connsiteY411" fmla="*/ 2819958 h 6791323"/>
              <a:gd name="connsiteX412" fmla="*/ 5977167 w 7219949"/>
              <a:gd name="connsiteY412" fmla="*/ 2816177 h 6791323"/>
              <a:gd name="connsiteX413" fmla="*/ 5963026 w 7219949"/>
              <a:gd name="connsiteY413" fmla="*/ 2805700 h 6791323"/>
              <a:gd name="connsiteX414" fmla="*/ 5943328 w 7219949"/>
              <a:gd name="connsiteY414" fmla="*/ 2790858 h 6791323"/>
              <a:gd name="connsiteX415" fmla="*/ 5914563 w 7219949"/>
              <a:gd name="connsiteY415" fmla="*/ 2770779 h 6791323"/>
              <a:gd name="connsiteX416" fmla="*/ 5905495 w 7219949"/>
              <a:gd name="connsiteY416" fmla="*/ 2765543 h 6791323"/>
              <a:gd name="connsiteX417" fmla="*/ 5896914 w 7219949"/>
              <a:gd name="connsiteY417" fmla="*/ 2759433 h 6791323"/>
              <a:gd name="connsiteX418" fmla="*/ 5897400 w 7219949"/>
              <a:gd name="connsiteY418" fmla="*/ 2758557 h 6791323"/>
              <a:gd name="connsiteX419" fmla="*/ 5909814 w 7219949"/>
              <a:gd name="connsiteY419" fmla="*/ 2764954 h 6791323"/>
              <a:gd name="connsiteX420" fmla="*/ 5918557 w 7219949"/>
              <a:gd name="connsiteY420" fmla="*/ 2770773 h 6791323"/>
              <a:gd name="connsiteX421" fmla="*/ 5918394 w 7219949"/>
              <a:gd name="connsiteY421" fmla="*/ 2771065 h 6791323"/>
              <a:gd name="connsiteX422" fmla="*/ 5926652 w 7219949"/>
              <a:gd name="connsiteY422" fmla="*/ 2777759 h 6791323"/>
              <a:gd name="connsiteX423" fmla="*/ 5932858 w 7219949"/>
              <a:gd name="connsiteY423" fmla="*/ 2780957 h 6791323"/>
              <a:gd name="connsiteX424" fmla="*/ 5939226 w 7219949"/>
              <a:gd name="connsiteY424" fmla="*/ 2783865 h 6791323"/>
              <a:gd name="connsiteX425" fmla="*/ 5931455 w 7219949"/>
              <a:gd name="connsiteY425" fmla="*/ 2776293 h 6791323"/>
              <a:gd name="connsiteX426" fmla="*/ 5911433 w 7219949"/>
              <a:gd name="connsiteY426" fmla="*/ 2762034 h 6791323"/>
              <a:gd name="connsiteX427" fmla="*/ 5899992 w 7219949"/>
              <a:gd name="connsiteY427" fmla="*/ 2753886 h 6791323"/>
              <a:gd name="connsiteX428" fmla="*/ 5888551 w 7219949"/>
              <a:gd name="connsiteY428" fmla="*/ 2745738 h 6791323"/>
              <a:gd name="connsiteX429" fmla="*/ 5857086 w 7219949"/>
              <a:gd name="connsiteY429" fmla="*/ 2723331 h 6791323"/>
              <a:gd name="connsiteX430" fmla="*/ 5842946 w 7219949"/>
              <a:gd name="connsiteY430" fmla="*/ 2712854 h 6791323"/>
              <a:gd name="connsiteX431" fmla="*/ 5819739 w 7219949"/>
              <a:gd name="connsiteY431" fmla="*/ 2697142 h 6791323"/>
              <a:gd name="connsiteX432" fmla="*/ 5813694 w 7219949"/>
              <a:gd name="connsiteY432" fmla="*/ 2693652 h 6791323"/>
              <a:gd name="connsiteX433" fmla="*/ 5802091 w 7219949"/>
              <a:gd name="connsiteY433" fmla="*/ 2685796 h 6791323"/>
              <a:gd name="connsiteX434" fmla="*/ 5785576 w 7219949"/>
              <a:gd name="connsiteY434" fmla="*/ 2672406 h 6791323"/>
              <a:gd name="connsiteX435" fmla="*/ 5777157 w 7219949"/>
              <a:gd name="connsiteY435" fmla="*/ 2666003 h 6791323"/>
              <a:gd name="connsiteX436" fmla="*/ 5745208 w 7219949"/>
              <a:gd name="connsiteY436" fmla="*/ 2644471 h 6791323"/>
              <a:gd name="connsiteX437" fmla="*/ 5736140 w 7219949"/>
              <a:gd name="connsiteY437" fmla="*/ 2639236 h 6791323"/>
              <a:gd name="connsiteX438" fmla="*/ 5718654 w 7219949"/>
              <a:gd name="connsiteY438" fmla="*/ 2627598 h 6791323"/>
              <a:gd name="connsiteX439" fmla="*/ 5735006 w 7219949"/>
              <a:gd name="connsiteY439" fmla="*/ 2641280 h 6791323"/>
              <a:gd name="connsiteX440" fmla="*/ 5748823 w 7219949"/>
              <a:gd name="connsiteY440" fmla="*/ 2652340 h 6791323"/>
              <a:gd name="connsiteX441" fmla="*/ 5754382 w 7219949"/>
              <a:gd name="connsiteY441" fmla="*/ 2656706 h 6791323"/>
              <a:gd name="connsiteX442" fmla="*/ 5769008 w 7219949"/>
              <a:gd name="connsiteY442" fmla="*/ 2666307 h 6791323"/>
              <a:gd name="connsiteX443" fmla="*/ 5772516 w 7219949"/>
              <a:gd name="connsiteY443" fmla="*/ 2667177 h 6791323"/>
              <a:gd name="connsiteX444" fmla="*/ 5775537 w 7219949"/>
              <a:gd name="connsiteY444" fmla="*/ 2668922 h 6791323"/>
              <a:gd name="connsiteX445" fmla="*/ 5774728 w 7219949"/>
              <a:gd name="connsiteY445" fmla="*/ 2670381 h 6791323"/>
              <a:gd name="connsiteX446" fmla="*/ 5780125 w 7219949"/>
              <a:gd name="connsiteY446" fmla="*/ 2675039 h 6791323"/>
              <a:gd name="connsiteX447" fmla="*/ 5802846 w 7219949"/>
              <a:gd name="connsiteY447" fmla="*/ 2691627 h 6791323"/>
              <a:gd name="connsiteX448" fmla="*/ 5801693 w 7219949"/>
              <a:gd name="connsiteY448" fmla="*/ 2691010 h 6791323"/>
              <a:gd name="connsiteX449" fmla="*/ 5802684 w 7219949"/>
              <a:gd name="connsiteY449" fmla="*/ 2691920 h 6791323"/>
              <a:gd name="connsiteX450" fmla="*/ 5803117 w 7219949"/>
              <a:gd name="connsiteY450" fmla="*/ 2692169 h 6791323"/>
              <a:gd name="connsiteX451" fmla="*/ 5804736 w 7219949"/>
              <a:gd name="connsiteY451" fmla="*/ 2695415 h 6791323"/>
              <a:gd name="connsiteX452" fmla="*/ 5815042 w 7219949"/>
              <a:gd name="connsiteY452" fmla="*/ 2705608 h 6791323"/>
              <a:gd name="connsiteX453" fmla="*/ 5789137 w 7219949"/>
              <a:gd name="connsiteY453" fmla="*/ 2687566 h 6791323"/>
              <a:gd name="connsiteX454" fmla="*/ 5763232 w 7219949"/>
              <a:gd name="connsiteY454" fmla="*/ 2669525 h 6791323"/>
              <a:gd name="connsiteX455" fmla="*/ 5731767 w 7219949"/>
              <a:gd name="connsiteY455" fmla="*/ 2647118 h 6791323"/>
              <a:gd name="connsiteX456" fmla="*/ 5723350 w 7219949"/>
              <a:gd name="connsiteY456" fmla="*/ 2640716 h 6791323"/>
              <a:gd name="connsiteX457" fmla="*/ 5689024 w 7219949"/>
              <a:gd name="connsiteY457" fmla="*/ 2616272 h 6791323"/>
              <a:gd name="connsiteX458" fmla="*/ 5683142 w 7219949"/>
              <a:gd name="connsiteY458" fmla="*/ 2612488 h 6791323"/>
              <a:gd name="connsiteX459" fmla="*/ 5657722 w 7219949"/>
              <a:gd name="connsiteY459" fmla="*/ 2593572 h 6791323"/>
              <a:gd name="connsiteX460" fmla="*/ 5606235 w 7219949"/>
              <a:gd name="connsiteY460" fmla="*/ 2556906 h 6791323"/>
              <a:gd name="connsiteX461" fmla="*/ 5591934 w 7219949"/>
              <a:gd name="connsiteY461" fmla="*/ 2546721 h 6791323"/>
              <a:gd name="connsiteX462" fmla="*/ 5574771 w 7219949"/>
              <a:gd name="connsiteY462" fmla="*/ 2534499 h 6791323"/>
              <a:gd name="connsiteX463" fmla="*/ 5543469 w 7219949"/>
              <a:gd name="connsiteY463" fmla="*/ 2511800 h 6791323"/>
              <a:gd name="connsiteX464" fmla="*/ 5517726 w 7219949"/>
              <a:gd name="connsiteY464" fmla="*/ 2493467 h 6791323"/>
              <a:gd name="connsiteX465" fmla="*/ 5491984 w 7219949"/>
              <a:gd name="connsiteY465" fmla="*/ 2475134 h 6791323"/>
              <a:gd name="connsiteX466" fmla="*/ 5483403 w 7219949"/>
              <a:gd name="connsiteY466" fmla="*/ 2469023 h 6791323"/>
              <a:gd name="connsiteX467" fmla="*/ 5440334 w 7219949"/>
              <a:gd name="connsiteY467" fmla="*/ 2438760 h 6791323"/>
              <a:gd name="connsiteX468" fmla="*/ 5431268 w 7219949"/>
              <a:gd name="connsiteY468" fmla="*/ 2433525 h 6791323"/>
              <a:gd name="connsiteX469" fmla="*/ 5427922 w 7219949"/>
              <a:gd name="connsiteY469" fmla="*/ 2432364 h 6791323"/>
              <a:gd name="connsiteX470" fmla="*/ 5395810 w 7219949"/>
              <a:gd name="connsiteY470" fmla="*/ 2411125 h 6791323"/>
              <a:gd name="connsiteX471" fmla="*/ 5373250 w 7219949"/>
              <a:gd name="connsiteY471" fmla="*/ 2394245 h 6791323"/>
              <a:gd name="connsiteX472" fmla="*/ 5370390 w 7219949"/>
              <a:gd name="connsiteY472" fmla="*/ 2392207 h 6791323"/>
              <a:gd name="connsiteX473" fmla="*/ 5350045 w 7219949"/>
              <a:gd name="connsiteY473" fmla="*/ 2378533 h 6791323"/>
              <a:gd name="connsiteX474" fmla="*/ 5318903 w 7219949"/>
              <a:gd name="connsiteY474" fmla="*/ 2355541 h 6791323"/>
              <a:gd name="connsiteX475" fmla="*/ 5313182 w 7219949"/>
              <a:gd name="connsiteY475" fmla="*/ 2351467 h 6791323"/>
              <a:gd name="connsiteX476" fmla="*/ 5292837 w 7219949"/>
              <a:gd name="connsiteY476" fmla="*/ 2337793 h 6791323"/>
              <a:gd name="connsiteX477" fmla="*/ 5284578 w 7219949"/>
              <a:gd name="connsiteY477" fmla="*/ 2331098 h 6791323"/>
              <a:gd name="connsiteX478" fmla="*/ 5293484 w 7219949"/>
              <a:gd name="connsiteY478" fmla="*/ 2336625 h 6791323"/>
              <a:gd name="connsiteX479" fmla="*/ 5313993 w 7219949"/>
              <a:gd name="connsiteY479" fmla="*/ 2350007 h 6791323"/>
              <a:gd name="connsiteX480" fmla="*/ 5305573 w 7219949"/>
              <a:gd name="connsiteY480" fmla="*/ 2343605 h 6791323"/>
              <a:gd name="connsiteX481" fmla="*/ 5311618 w 7219949"/>
              <a:gd name="connsiteY481" fmla="*/ 2347096 h 6791323"/>
              <a:gd name="connsiteX482" fmla="*/ 5320523 w 7219949"/>
              <a:gd name="connsiteY482" fmla="*/ 2352622 h 6791323"/>
              <a:gd name="connsiteX483" fmla="*/ 5320685 w 7219949"/>
              <a:gd name="connsiteY483" fmla="*/ 2352331 h 6791323"/>
              <a:gd name="connsiteX484" fmla="*/ 5317825 w 7219949"/>
              <a:gd name="connsiteY484" fmla="*/ 2350294 h 6791323"/>
              <a:gd name="connsiteX485" fmla="*/ 5283500 w 7219949"/>
              <a:gd name="connsiteY485" fmla="*/ 2325849 h 6791323"/>
              <a:gd name="connsiteX486" fmla="*/ 5255058 w 7219949"/>
              <a:gd name="connsiteY486" fmla="*/ 2305187 h 6791323"/>
              <a:gd name="connsiteX487" fmla="*/ 5226132 w 7219949"/>
              <a:gd name="connsiteY487" fmla="*/ 2285401 h 6791323"/>
              <a:gd name="connsiteX488" fmla="*/ 5200712 w 7219949"/>
              <a:gd name="connsiteY488" fmla="*/ 2266485 h 6791323"/>
              <a:gd name="connsiteX489" fmla="*/ 5197852 w 7219949"/>
              <a:gd name="connsiteY489" fmla="*/ 2264448 h 6791323"/>
              <a:gd name="connsiteX490" fmla="*/ 5194505 w 7219949"/>
              <a:gd name="connsiteY490" fmla="*/ 2263287 h 6791323"/>
              <a:gd name="connsiteX491" fmla="*/ 5189108 w 7219949"/>
              <a:gd name="connsiteY491" fmla="*/ 2258629 h 6791323"/>
              <a:gd name="connsiteX492" fmla="*/ 5177666 w 7219949"/>
              <a:gd name="connsiteY492" fmla="*/ 2250480 h 6791323"/>
              <a:gd name="connsiteX493" fmla="*/ 5172108 w 7219949"/>
              <a:gd name="connsiteY493" fmla="*/ 2246114 h 6791323"/>
              <a:gd name="connsiteX494" fmla="*/ 5148739 w 7219949"/>
              <a:gd name="connsiteY494" fmla="*/ 2230694 h 6791323"/>
              <a:gd name="connsiteX495" fmla="*/ 5145393 w 7219949"/>
              <a:gd name="connsiteY495" fmla="*/ 2229533 h 6791323"/>
              <a:gd name="connsiteX496" fmla="*/ 5133951 w 7219949"/>
              <a:gd name="connsiteY496" fmla="*/ 2221385 h 6791323"/>
              <a:gd name="connsiteX497" fmla="*/ 5132062 w 7219949"/>
              <a:gd name="connsiteY497" fmla="*/ 2217596 h 6791323"/>
              <a:gd name="connsiteX498" fmla="*/ 5126666 w 7219949"/>
              <a:gd name="connsiteY498" fmla="*/ 2212939 h 6791323"/>
              <a:gd name="connsiteX499" fmla="*/ 5115224 w 7219949"/>
              <a:gd name="connsiteY499" fmla="*/ 2204790 h 6791323"/>
              <a:gd name="connsiteX500" fmla="*/ 5103782 w 7219949"/>
              <a:gd name="connsiteY500" fmla="*/ 2196642 h 6791323"/>
              <a:gd name="connsiteX501" fmla="*/ 5098224 w 7219949"/>
              <a:gd name="connsiteY501" fmla="*/ 2192277 h 6791323"/>
              <a:gd name="connsiteX502" fmla="*/ 5081710 w 7219949"/>
              <a:gd name="connsiteY502" fmla="*/ 2178887 h 6791323"/>
              <a:gd name="connsiteX503" fmla="*/ 5076636 w 7219949"/>
              <a:gd name="connsiteY503" fmla="*/ 2173645 h 6791323"/>
              <a:gd name="connsiteX504" fmla="*/ 5056614 w 7219949"/>
              <a:gd name="connsiteY504" fmla="*/ 2159386 h 6791323"/>
              <a:gd name="connsiteX505" fmla="*/ 5049436 w 7219949"/>
              <a:gd name="connsiteY505" fmla="*/ 2157938 h 6791323"/>
              <a:gd name="connsiteX506" fmla="*/ 5046252 w 7219949"/>
              <a:gd name="connsiteY506" fmla="*/ 2156487 h 6791323"/>
              <a:gd name="connsiteX507" fmla="*/ 5006692 w 7219949"/>
              <a:gd name="connsiteY507" fmla="*/ 2127093 h 6791323"/>
              <a:gd name="connsiteX508" fmla="*/ 4986670 w 7219949"/>
              <a:gd name="connsiteY508" fmla="*/ 2112835 h 6791323"/>
              <a:gd name="connsiteX509" fmla="*/ 4983648 w 7219949"/>
              <a:gd name="connsiteY509" fmla="*/ 2111089 h 6791323"/>
              <a:gd name="connsiteX510" fmla="*/ 4964110 w 7219949"/>
              <a:gd name="connsiteY510" fmla="*/ 2095952 h 6791323"/>
              <a:gd name="connsiteX511" fmla="*/ 4937558 w 7219949"/>
              <a:gd name="connsiteY511" fmla="*/ 2079080 h 6791323"/>
              <a:gd name="connsiteX512" fmla="*/ 4931513 w 7219949"/>
              <a:gd name="connsiteY512" fmla="*/ 2075590 h 6791323"/>
              <a:gd name="connsiteX513" fmla="*/ 4925953 w 7219949"/>
              <a:gd name="connsiteY513" fmla="*/ 2071224 h 6791323"/>
              <a:gd name="connsiteX514" fmla="*/ 4899563 w 7219949"/>
              <a:gd name="connsiteY514" fmla="*/ 2054059 h 6791323"/>
              <a:gd name="connsiteX515" fmla="*/ 4890658 w 7219949"/>
              <a:gd name="connsiteY515" fmla="*/ 2048531 h 6791323"/>
              <a:gd name="connsiteX516" fmla="*/ 4856010 w 7219949"/>
              <a:gd name="connsiteY516" fmla="*/ 2024671 h 6791323"/>
              <a:gd name="connsiteX517" fmla="*/ 4852826 w 7219949"/>
              <a:gd name="connsiteY517" fmla="*/ 2023218 h 6791323"/>
              <a:gd name="connsiteX518" fmla="*/ 4855523 w 7219949"/>
              <a:gd name="connsiteY518" fmla="*/ 2025548 h 6791323"/>
              <a:gd name="connsiteX519" fmla="*/ 4866965 w 7219949"/>
              <a:gd name="connsiteY519" fmla="*/ 2033696 h 6791323"/>
              <a:gd name="connsiteX520" fmla="*/ 4875384 w 7219949"/>
              <a:gd name="connsiteY520" fmla="*/ 2040098 h 6791323"/>
              <a:gd name="connsiteX521" fmla="*/ 4894760 w 7219949"/>
              <a:gd name="connsiteY521" fmla="*/ 2055525 h 6791323"/>
              <a:gd name="connsiteX522" fmla="*/ 4914782 w 7219949"/>
              <a:gd name="connsiteY522" fmla="*/ 2069784 h 6791323"/>
              <a:gd name="connsiteX523" fmla="*/ 4926547 w 7219949"/>
              <a:gd name="connsiteY523" fmla="*/ 2077348 h 6791323"/>
              <a:gd name="connsiteX524" fmla="*/ 4980895 w 7219949"/>
              <a:gd name="connsiteY524" fmla="*/ 2116051 h 6791323"/>
              <a:gd name="connsiteX525" fmla="*/ 4986777 w 7219949"/>
              <a:gd name="connsiteY525" fmla="*/ 2119834 h 6791323"/>
              <a:gd name="connsiteX526" fmla="*/ 4989475 w 7219949"/>
              <a:gd name="connsiteY526" fmla="*/ 2122162 h 6791323"/>
              <a:gd name="connsiteX527" fmla="*/ 4988990 w 7219949"/>
              <a:gd name="connsiteY527" fmla="*/ 2123037 h 6791323"/>
              <a:gd name="connsiteX528" fmla="*/ 5054454 w 7219949"/>
              <a:gd name="connsiteY528" fmla="*/ 2170474 h 6791323"/>
              <a:gd name="connsiteX529" fmla="*/ 5071616 w 7219949"/>
              <a:gd name="connsiteY529" fmla="*/ 2182696 h 6791323"/>
              <a:gd name="connsiteX530" fmla="*/ 5143126 w 7219949"/>
              <a:gd name="connsiteY530" fmla="*/ 2233620 h 6791323"/>
              <a:gd name="connsiteX531" fmla="*/ 5143449 w 7219949"/>
              <a:gd name="connsiteY531" fmla="*/ 2233036 h 6791323"/>
              <a:gd name="connsiteX532" fmla="*/ 5180634 w 7219949"/>
              <a:gd name="connsiteY532" fmla="*/ 2259517 h 6791323"/>
              <a:gd name="connsiteX533" fmla="*/ 5183171 w 7219949"/>
              <a:gd name="connsiteY533" fmla="*/ 2262138 h 6791323"/>
              <a:gd name="connsiteX534" fmla="*/ 5194612 w 7219949"/>
              <a:gd name="connsiteY534" fmla="*/ 2270285 h 6791323"/>
              <a:gd name="connsiteX535" fmla="*/ 5205568 w 7219949"/>
              <a:gd name="connsiteY535" fmla="*/ 2279310 h 6791323"/>
              <a:gd name="connsiteX536" fmla="*/ 5237194 w 7219949"/>
              <a:gd name="connsiteY536" fmla="*/ 2301424 h 6791323"/>
              <a:gd name="connsiteX537" fmla="*/ 5248635 w 7219949"/>
              <a:gd name="connsiteY537" fmla="*/ 2309572 h 6791323"/>
              <a:gd name="connsiteX538" fmla="*/ 5274378 w 7219949"/>
              <a:gd name="connsiteY538" fmla="*/ 2327906 h 6791323"/>
              <a:gd name="connsiteX539" fmla="*/ 5291217 w 7219949"/>
              <a:gd name="connsiteY539" fmla="*/ 2340711 h 6791323"/>
              <a:gd name="connsiteX540" fmla="*/ 5328400 w 7219949"/>
              <a:gd name="connsiteY540" fmla="*/ 2367192 h 6791323"/>
              <a:gd name="connsiteX541" fmla="*/ 5365586 w 7219949"/>
              <a:gd name="connsiteY541" fmla="*/ 2393674 h 6791323"/>
              <a:gd name="connsiteX542" fmla="*/ 5399912 w 7219949"/>
              <a:gd name="connsiteY542" fmla="*/ 2418118 h 6791323"/>
              <a:gd name="connsiteX543" fmla="*/ 5408329 w 7219949"/>
              <a:gd name="connsiteY543" fmla="*/ 2424520 h 6791323"/>
              <a:gd name="connsiteX544" fmla="*/ 5431051 w 7219949"/>
              <a:gd name="connsiteY544" fmla="*/ 2441108 h 6791323"/>
              <a:gd name="connsiteX545" fmla="*/ 5468237 w 7219949"/>
              <a:gd name="connsiteY545" fmla="*/ 2467590 h 6791323"/>
              <a:gd name="connsiteX546" fmla="*/ 5496677 w 7219949"/>
              <a:gd name="connsiteY546" fmla="*/ 2488251 h 6791323"/>
              <a:gd name="connsiteX547" fmla="*/ 5522097 w 7219949"/>
              <a:gd name="connsiteY547" fmla="*/ 2507167 h 6791323"/>
              <a:gd name="connsiteX548" fmla="*/ 5587886 w 7219949"/>
              <a:gd name="connsiteY548" fmla="*/ 2554020 h 6791323"/>
              <a:gd name="connsiteX549" fmla="*/ 5613086 w 7219949"/>
              <a:gd name="connsiteY549" fmla="*/ 2572042 h 6791323"/>
              <a:gd name="connsiteX550" fmla="*/ 5605175 w 7219949"/>
              <a:gd name="connsiteY550" fmla="*/ 2567978 h 6791323"/>
              <a:gd name="connsiteX551" fmla="*/ 5596378 w 7219949"/>
              <a:gd name="connsiteY551" fmla="*/ 2562255 h 6791323"/>
              <a:gd name="connsiteX552" fmla="*/ 5584938 w 7219949"/>
              <a:gd name="connsiteY552" fmla="*/ 2554107 h 6791323"/>
              <a:gd name="connsiteX553" fmla="*/ 5581861 w 7219949"/>
              <a:gd name="connsiteY553" fmla="*/ 2552458 h 6791323"/>
              <a:gd name="connsiteX554" fmla="*/ 5584291 w 7219949"/>
              <a:gd name="connsiteY554" fmla="*/ 2555272 h 6791323"/>
              <a:gd name="connsiteX555" fmla="*/ 5618185 w 7219949"/>
              <a:gd name="connsiteY555" fmla="*/ 2580492 h 6791323"/>
              <a:gd name="connsiteX556" fmla="*/ 5626335 w 7219949"/>
              <a:gd name="connsiteY556" fmla="*/ 2587379 h 6791323"/>
              <a:gd name="connsiteX557" fmla="*/ 5651216 w 7219949"/>
              <a:gd name="connsiteY557" fmla="*/ 2607265 h 6791323"/>
              <a:gd name="connsiteX558" fmla="*/ 5657153 w 7219949"/>
              <a:gd name="connsiteY558" fmla="*/ 2610950 h 6791323"/>
              <a:gd name="connsiteX559" fmla="*/ 5662444 w 7219949"/>
              <a:gd name="connsiteY559" fmla="*/ 2615801 h 6791323"/>
              <a:gd name="connsiteX560" fmla="*/ 5687108 w 7219949"/>
              <a:gd name="connsiteY560" fmla="*/ 2636075 h 6791323"/>
              <a:gd name="connsiteX561" fmla="*/ 5707778 w 7219949"/>
              <a:gd name="connsiteY561" fmla="*/ 2649170 h 6791323"/>
              <a:gd name="connsiteX562" fmla="*/ 5710424 w 7219949"/>
              <a:gd name="connsiteY562" fmla="*/ 2651595 h 6791323"/>
              <a:gd name="connsiteX563" fmla="*/ 5730444 w 7219949"/>
              <a:gd name="connsiteY563" fmla="*/ 2665853 h 6791323"/>
              <a:gd name="connsiteX564" fmla="*/ 5771136 w 7219949"/>
              <a:gd name="connsiteY564" fmla="*/ 2693206 h 6791323"/>
              <a:gd name="connsiteX565" fmla="*/ 5773566 w 7219949"/>
              <a:gd name="connsiteY565" fmla="*/ 2696020 h 6791323"/>
              <a:gd name="connsiteX566" fmla="*/ 5777349 w 7219949"/>
              <a:gd name="connsiteY566" fmla="*/ 2703587 h 6791323"/>
              <a:gd name="connsiteX567" fmla="*/ 5797372 w 7219949"/>
              <a:gd name="connsiteY567" fmla="*/ 2717847 h 6791323"/>
              <a:gd name="connsiteX568" fmla="*/ 5803953 w 7219949"/>
              <a:gd name="connsiteY568" fmla="*/ 2720368 h 6791323"/>
              <a:gd name="connsiteX569" fmla="*/ 5821978 w 7219949"/>
              <a:gd name="connsiteY569" fmla="*/ 2731037 h 6791323"/>
              <a:gd name="connsiteX570" fmla="*/ 5827915 w 7219949"/>
              <a:gd name="connsiteY570" fmla="*/ 2734723 h 6791323"/>
              <a:gd name="connsiteX571" fmla="*/ 5839355 w 7219949"/>
              <a:gd name="connsiteY571" fmla="*/ 2742871 h 6791323"/>
              <a:gd name="connsiteX572" fmla="*/ 5850796 w 7219949"/>
              <a:gd name="connsiteY572" fmla="*/ 2751019 h 6791323"/>
              <a:gd name="connsiteX573" fmla="*/ 5856948 w 7219949"/>
              <a:gd name="connsiteY573" fmla="*/ 2754316 h 6791323"/>
              <a:gd name="connsiteX574" fmla="*/ 5861100 w 7219949"/>
              <a:gd name="connsiteY574" fmla="*/ 2754025 h 6791323"/>
              <a:gd name="connsiteX575" fmla="*/ 5872542 w 7219949"/>
              <a:gd name="connsiteY575" fmla="*/ 2762173 h 6791323"/>
              <a:gd name="connsiteX576" fmla="*/ 5874758 w 7219949"/>
              <a:gd name="connsiteY576" fmla="*/ 2765375 h 6791323"/>
              <a:gd name="connsiteX577" fmla="*/ 5896994 w 7219949"/>
              <a:gd name="connsiteY577" fmla="*/ 2782835 h 6791323"/>
              <a:gd name="connsiteX578" fmla="*/ 5902930 w 7219949"/>
              <a:gd name="connsiteY578" fmla="*/ 2786520 h 6791323"/>
              <a:gd name="connsiteX579" fmla="*/ 5914372 w 7219949"/>
              <a:gd name="connsiteY579" fmla="*/ 2794669 h 6791323"/>
              <a:gd name="connsiteX580" fmla="*/ 5920522 w 7219949"/>
              <a:gd name="connsiteY580" fmla="*/ 2797967 h 6791323"/>
              <a:gd name="connsiteX581" fmla="*/ 5922736 w 7219949"/>
              <a:gd name="connsiteY581" fmla="*/ 2801169 h 6791323"/>
              <a:gd name="connsiteX582" fmla="*/ 5925597 w 7219949"/>
              <a:gd name="connsiteY582" fmla="*/ 2803205 h 6791323"/>
              <a:gd name="connsiteX583" fmla="*/ 5951771 w 7219949"/>
              <a:gd name="connsiteY583" fmla="*/ 2820762 h 6791323"/>
              <a:gd name="connsiteX584" fmla="*/ 5979943 w 7219949"/>
              <a:gd name="connsiteY584" fmla="*/ 2841908 h 6791323"/>
              <a:gd name="connsiteX585" fmla="*/ 6008762 w 7219949"/>
              <a:gd name="connsiteY585" fmla="*/ 2861889 h 6791323"/>
              <a:gd name="connsiteX586" fmla="*/ 6020443 w 7219949"/>
              <a:gd name="connsiteY586" fmla="*/ 2870208 h 6791323"/>
              <a:gd name="connsiteX587" fmla="*/ 6019005 w 7219949"/>
              <a:gd name="connsiteY587" fmla="*/ 2879251 h 6791323"/>
              <a:gd name="connsiteX588" fmla="*/ 6026189 w 7219949"/>
              <a:gd name="connsiteY588" fmla="*/ 2897667 h 6791323"/>
              <a:gd name="connsiteX589" fmla="*/ 6068612 w 7219949"/>
              <a:gd name="connsiteY589" fmla="*/ 3001816 h 6791323"/>
              <a:gd name="connsiteX590" fmla="*/ 6090539 w 7219949"/>
              <a:gd name="connsiteY590" fmla="*/ 3086498 h 6791323"/>
              <a:gd name="connsiteX591" fmla="*/ 6087008 w 7219949"/>
              <a:gd name="connsiteY591" fmla="*/ 3106902 h 6791323"/>
              <a:gd name="connsiteX592" fmla="*/ 6083251 w 7219949"/>
              <a:gd name="connsiteY592" fmla="*/ 3113849 h 6791323"/>
              <a:gd name="connsiteX593" fmla="*/ 6085287 w 7219949"/>
              <a:gd name="connsiteY593" fmla="*/ 3116009 h 6791323"/>
              <a:gd name="connsiteX594" fmla="*/ 6172917 w 7219949"/>
              <a:gd name="connsiteY594" fmla="*/ 3249925 h 6791323"/>
              <a:gd name="connsiteX595" fmla="*/ 6198885 w 7219949"/>
              <a:gd name="connsiteY595" fmla="*/ 3296139 h 6791323"/>
              <a:gd name="connsiteX596" fmla="*/ 6150663 w 7219949"/>
              <a:gd name="connsiteY596" fmla="*/ 3333952 h 6791323"/>
              <a:gd name="connsiteX597" fmla="*/ 6098735 w 7219949"/>
              <a:gd name="connsiteY597" fmla="*/ 3367563 h 6791323"/>
              <a:gd name="connsiteX598" fmla="*/ 6067910 w 7219949"/>
              <a:gd name="connsiteY598" fmla="*/ 3365946 h 6791323"/>
              <a:gd name="connsiteX599" fmla="*/ 6075856 w 7219949"/>
              <a:gd name="connsiteY599" fmla="*/ 3388917 h 6791323"/>
              <a:gd name="connsiteX600" fmla="*/ 6100393 w 7219949"/>
              <a:gd name="connsiteY600" fmla="*/ 3437970 h 6791323"/>
              <a:gd name="connsiteX601" fmla="*/ 6102056 w 7219949"/>
              <a:gd name="connsiteY601" fmla="*/ 3459314 h 6791323"/>
              <a:gd name="connsiteX602" fmla="*/ 6099386 w 7219949"/>
              <a:gd name="connsiteY602" fmla="*/ 3460846 h 6791323"/>
              <a:gd name="connsiteX603" fmla="*/ 6079334 w 7219949"/>
              <a:gd name="connsiteY603" fmla="*/ 3445164 h 6791323"/>
              <a:gd name="connsiteX604" fmla="*/ 6050878 w 7219949"/>
              <a:gd name="connsiteY604" fmla="*/ 3421944 h 6791323"/>
              <a:gd name="connsiteX605" fmla="*/ 6026132 w 7219949"/>
              <a:gd name="connsiteY605" fmla="*/ 3408838 h 6791323"/>
              <a:gd name="connsiteX606" fmla="*/ 6024470 w 7219949"/>
              <a:gd name="connsiteY606" fmla="*/ 3411684 h 6791323"/>
              <a:gd name="connsiteX607" fmla="*/ 6031255 w 7219949"/>
              <a:gd name="connsiteY607" fmla="*/ 3420867 h 6791323"/>
              <a:gd name="connsiteX608" fmla="*/ 6022252 w 7219949"/>
              <a:gd name="connsiteY608" fmla="*/ 3415479 h 6791323"/>
              <a:gd name="connsiteX609" fmla="*/ 6010988 w 7219949"/>
              <a:gd name="connsiteY609" fmla="*/ 3407028 h 6791323"/>
              <a:gd name="connsiteX610" fmla="*/ 5996906 w 7219949"/>
              <a:gd name="connsiteY610" fmla="*/ 3396466 h 6791323"/>
              <a:gd name="connsiteX611" fmla="*/ 5995244 w 7219949"/>
              <a:gd name="connsiteY611" fmla="*/ 3399311 h 6791323"/>
              <a:gd name="connsiteX612" fmla="*/ 6006508 w 7219949"/>
              <a:gd name="connsiteY612" fmla="*/ 3407760 h 6791323"/>
              <a:gd name="connsiteX613" fmla="*/ 6012738 w 7219949"/>
              <a:gd name="connsiteY613" fmla="*/ 3417894 h 6791323"/>
              <a:gd name="connsiteX614" fmla="*/ 6031898 w 7219949"/>
              <a:gd name="connsiteY614" fmla="*/ 3433630 h 6791323"/>
              <a:gd name="connsiteX615" fmla="*/ 6049666 w 7219949"/>
              <a:gd name="connsiteY615" fmla="*/ 3448224 h 6791323"/>
              <a:gd name="connsiteX616" fmla="*/ 6037110 w 7219949"/>
              <a:gd name="connsiteY616" fmla="*/ 3442297 h 6791323"/>
              <a:gd name="connsiteX617" fmla="*/ 6032496 w 7219949"/>
              <a:gd name="connsiteY617" fmla="*/ 3439537 h 6791323"/>
              <a:gd name="connsiteX618" fmla="*/ 5978990 w 7219949"/>
              <a:gd name="connsiteY618" fmla="*/ 3399398 h 6791323"/>
              <a:gd name="connsiteX619" fmla="*/ 5946903 w 7219949"/>
              <a:gd name="connsiteY619" fmla="*/ 3378057 h 6791323"/>
              <a:gd name="connsiteX620" fmla="*/ 5941270 w 7219949"/>
              <a:gd name="connsiteY620" fmla="*/ 3373834 h 6791323"/>
              <a:gd name="connsiteX621" fmla="*/ 5899029 w 7219949"/>
              <a:gd name="connsiteY621" fmla="*/ 3342146 h 6791323"/>
              <a:gd name="connsiteX622" fmla="*/ 5856786 w 7219949"/>
              <a:gd name="connsiteY622" fmla="*/ 3310457 h 6791323"/>
              <a:gd name="connsiteX623" fmla="*/ 5731767 w 7219949"/>
              <a:gd name="connsiteY623" fmla="*/ 3219404 h 6791323"/>
              <a:gd name="connsiteX624" fmla="*/ 5729504 w 7219949"/>
              <a:gd name="connsiteY624" fmla="*/ 3216343 h 6791323"/>
              <a:gd name="connsiteX625" fmla="*/ 5741323 w 7219949"/>
              <a:gd name="connsiteY625" fmla="*/ 3223845 h 6791323"/>
              <a:gd name="connsiteX626" fmla="*/ 5744695 w 7219949"/>
              <a:gd name="connsiteY626" fmla="*/ 3225009 h 6791323"/>
              <a:gd name="connsiteX627" fmla="*/ 5742987 w 7219949"/>
              <a:gd name="connsiteY627" fmla="*/ 3220999 h 6791323"/>
              <a:gd name="connsiteX628" fmla="*/ 5735647 w 7219949"/>
              <a:gd name="connsiteY628" fmla="*/ 3212765 h 6791323"/>
              <a:gd name="connsiteX629" fmla="*/ 5688881 w 7219949"/>
              <a:gd name="connsiteY629" fmla="*/ 3174955 h 6791323"/>
              <a:gd name="connsiteX630" fmla="*/ 5533993 w 7219949"/>
              <a:gd name="connsiteY630" fmla="*/ 3058766 h 6791323"/>
              <a:gd name="connsiteX631" fmla="*/ 5497893 w 7219949"/>
              <a:gd name="connsiteY631" fmla="*/ 3023499 h 6791323"/>
              <a:gd name="connsiteX632" fmla="*/ 5510821 w 7219949"/>
              <a:gd name="connsiteY632" fmla="*/ 3029104 h 6791323"/>
              <a:gd name="connsiteX633" fmla="*/ 5536765 w 7219949"/>
              <a:gd name="connsiteY633" fmla="*/ 3054024 h 6791323"/>
              <a:gd name="connsiteX634" fmla="*/ 5544659 w 7219949"/>
              <a:gd name="connsiteY634" fmla="*/ 3061310 h 6791323"/>
              <a:gd name="connsiteX635" fmla="*/ 5573375 w 7219949"/>
              <a:gd name="connsiteY635" fmla="*/ 3081485 h 6791323"/>
              <a:gd name="connsiteX636" fmla="*/ 5622913 w 7219949"/>
              <a:gd name="connsiteY636" fmla="*/ 3114552 h 6791323"/>
              <a:gd name="connsiteX637" fmla="*/ 5643179 w 7219949"/>
              <a:gd name="connsiteY637" fmla="*/ 3128391 h 6791323"/>
              <a:gd name="connsiteX638" fmla="*/ 5675310 w 7219949"/>
              <a:gd name="connsiteY638" fmla="*/ 3156588 h 6791323"/>
              <a:gd name="connsiteX639" fmla="*/ 5692206 w 7219949"/>
              <a:gd name="connsiteY639" fmla="*/ 3169262 h 6791323"/>
              <a:gd name="connsiteX640" fmla="*/ 5723186 w 7219949"/>
              <a:gd name="connsiteY640" fmla="*/ 3192501 h 6791323"/>
              <a:gd name="connsiteX641" fmla="*/ 5746270 w 7219949"/>
              <a:gd name="connsiteY641" fmla="*/ 3208453 h 6791323"/>
              <a:gd name="connsiteX642" fmla="*/ 5802547 w 7219949"/>
              <a:gd name="connsiteY642" fmla="*/ 3243846 h 6791323"/>
              <a:gd name="connsiteX643" fmla="*/ 5815519 w 7219949"/>
              <a:gd name="connsiteY643" fmla="*/ 3256307 h 6791323"/>
              <a:gd name="connsiteX644" fmla="*/ 5854990 w 7219949"/>
              <a:gd name="connsiteY644" fmla="*/ 3292737 h 6791323"/>
              <a:gd name="connsiteX645" fmla="*/ 5900049 w 7219949"/>
              <a:gd name="connsiteY645" fmla="*/ 3326536 h 6791323"/>
              <a:gd name="connsiteX646" fmla="*/ 5955773 w 7219949"/>
              <a:gd name="connsiteY646" fmla="*/ 3362880 h 6791323"/>
              <a:gd name="connsiteX647" fmla="*/ 5969854 w 7219949"/>
              <a:gd name="connsiteY647" fmla="*/ 3373444 h 6791323"/>
              <a:gd name="connsiteX648" fmla="*/ 5985597 w 7219949"/>
              <a:gd name="connsiteY648" fmla="*/ 3381160 h 6791323"/>
              <a:gd name="connsiteX649" fmla="*/ 5936015 w 7219949"/>
              <a:gd name="connsiteY649" fmla="*/ 3341237 h 6791323"/>
              <a:gd name="connsiteX650" fmla="*/ 5873462 w 7219949"/>
              <a:gd name="connsiteY650" fmla="*/ 3288855 h 6791323"/>
              <a:gd name="connsiteX651" fmla="*/ 5832882 w 7219949"/>
              <a:gd name="connsiteY651" fmla="*/ 3254321 h 6791323"/>
              <a:gd name="connsiteX652" fmla="*/ 5787823 w 7219949"/>
              <a:gd name="connsiteY652" fmla="*/ 3220521 h 6791323"/>
              <a:gd name="connsiteX653" fmla="*/ 5752921 w 7219949"/>
              <a:gd name="connsiteY653" fmla="*/ 3197069 h 6791323"/>
              <a:gd name="connsiteX654" fmla="*/ 5721944 w 7219949"/>
              <a:gd name="connsiteY654" fmla="*/ 3173830 h 6791323"/>
              <a:gd name="connsiteX655" fmla="*/ 5716311 w 7219949"/>
              <a:gd name="connsiteY655" fmla="*/ 3169605 h 6791323"/>
              <a:gd name="connsiteX656" fmla="*/ 5675776 w 7219949"/>
              <a:gd name="connsiteY656" fmla="*/ 3141928 h 6791323"/>
              <a:gd name="connsiteX657" fmla="*/ 5644201 w 7219949"/>
              <a:gd name="connsiteY657" fmla="*/ 3112783 h 6791323"/>
              <a:gd name="connsiteX658" fmla="*/ 5638012 w 7219949"/>
              <a:gd name="connsiteY658" fmla="*/ 3109507 h 6791323"/>
              <a:gd name="connsiteX659" fmla="*/ 5629010 w 7219949"/>
              <a:gd name="connsiteY659" fmla="*/ 3104118 h 6791323"/>
              <a:gd name="connsiteX660" fmla="*/ 5543971 w 7219949"/>
              <a:gd name="connsiteY660" fmla="*/ 3041691 h 6791323"/>
              <a:gd name="connsiteX661" fmla="*/ 5517516 w 7219949"/>
              <a:gd name="connsiteY661" fmla="*/ 3024577 h 6791323"/>
              <a:gd name="connsiteX662" fmla="*/ 5489355 w 7219949"/>
              <a:gd name="connsiteY662" fmla="*/ 3003450 h 6791323"/>
              <a:gd name="connsiteX663" fmla="*/ 5444852 w 7219949"/>
              <a:gd name="connsiteY663" fmla="*/ 2968702 h 6791323"/>
              <a:gd name="connsiteX664" fmla="*/ 5433587 w 7219949"/>
              <a:gd name="connsiteY664" fmla="*/ 2960253 h 6791323"/>
              <a:gd name="connsiteX665" fmla="*/ 5424585 w 7219949"/>
              <a:gd name="connsiteY665" fmla="*/ 2954863 h 6791323"/>
              <a:gd name="connsiteX666" fmla="*/ 5428553 w 7219949"/>
              <a:gd name="connsiteY666" fmla="*/ 2961934 h 6791323"/>
              <a:gd name="connsiteX667" fmla="*/ 5454497 w 7219949"/>
              <a:gd name="connsiteY667" fmla="*/ 2986853 h 6791323"/>
              <a:gd name="connsiteX668" fmla="*/ 5464100 w 7219949"/>
              <a:gd name="connsiteY668" fmla="*/ 2998150 h 6791323"/>
              <a:gd name="connsiteX669" fmla="*/ 5419639 w 7219949"/>
              <a:gd name="connsiteY669" fmla="*/ 2970256 h 6791323"/>
              <a:gd name="connsiteX670" fmla="*/ 5386444 w 7219949"/>
              <a:gd name="connsiteY670" fmla="*/ 2950812 h 6791323"/>
              <a:gd name="connsiteX671" fmla="*/ 5378596 w 7219949"/>
              <a:gd name="connsiteY671" fmla="*/ 2950381 h 6791323"/>
              <a:gd name="connsiteX672" fmla="*/ 5389305 w 7219949"/>
              <a:gd name="connsiteY672" fmla="*/ 2959781 h 6791323"/>
              <a:gd name="connsiteX673" fmla="*/ 5445628 w 7219949"/>
              <a:gd name="connsiteY673" fmla="*/ 3002031 h 6791323"/>
              <a:gd name="connsiteX674" fmla="*/ 5539205 w 7219949"/>
              <a:gd name="connsiteY674" fmla="*/ 3084505 h 6791323"/>
              <a:gd name="connsiteX675" fmla="*/ 5574152 w 7219949"/>
              <a:gd name="connsiteY675" fmla="*/ 3114814 h 6791323"/>
              <a:gd name="connsiteX676" fmla="*/ 5614131 w 7219949"/>
              <a:gd name="connsiteY676" fmla="*/ 3143441 h 6791323"/>
              <a:gd name="connsiteX677" fmla="*/ 5658038 w 7219949"/>
              <a:gd name="connsiteY677" fmla="*/ 3172283 h 6791323"/>
              <a:gd name="connsiteX678" fmla="*/ 5724516 w 7219949"/>
              <a:gd name="connsiteY678" fmla="*/ 3224881 h 6791323"/>
              <a:gd name="connsiteX679" fmla="*/ 5732965 w 7219949"/>
              <a:gd name="connsiteY679" fmla="*/ 3231219 h 6791323"/>
              <a:gd name="connsiteX680" fmla="*/ 5801106 w 7219949"/>
              <a:gd name="connsiteY680" fmla="*/ 3280969 h 6791323"/>
              <a:gd name="connsiteX681" fmla="*/ 5874327 w 7219949"/>
              <a:gd name="connsiteY681" fmla="*/ 3335895 h 6791323"/>
              <a:gd name="connsiteX682" fmla="*/ 5896602 w 7219949"/>
              <a:gd name="connsiteY682" fmla="*/ 3353123 h 6791323"/>
              <a:gd name="connsiteX683" fmla="*/ 5869191 w 7219949"/>
              <a:gd name="connsiteY683" fmla="*/ 3338282 h 6791323"/>
              <a:gd name="connsiteX684" fmla="*/ 5802463 w 7219949"/>
              <a:gd name="connsiteY684" fmla="*/ 3320889 h 6791323"/>
              <a:gd name="connsiteX685" fmla="*/ 5797202 w 7219949"/>
              <a:gd name="connsiteY685" fmla="*/ 3320339 h 6791323"/>
              <a:gd name="connsiteX686" fmla="*/ 5761392 w 7219949"/>
              <a:gd name="connsiteY686" fmla="*/ 3293477 h 6791323"/>
              <a:gd name="connsiteX687" fmla="*/ 5773810 w 7219949"/>
              <a:gd name="connsiteY687" fmla="*/ 3306886 h 6791323"/>
              <a:gd name="connsiteX688" fmla="*/ 5790861 w 7219949"/>
              <a:gd name="connsiteY688" fmla="*/ 3319676 h 6791323"/>
              <a:gd name="connsiteX689" fmla="*/ 5758188 w 7219949"/>
              <a:gd name="connsiteY689" fmla="*/ 3316259 h 6791323"/>
              <a:gd name="connsiteX690" fmla="*/ 5759849 w 7219949"/>
              <a:gd name="connsiteY690" fmla="*/ 3321706 h 6791323"/>
              <a:gd name="connsiteX691" fmla="*/ 5749198 w 7219949"/>
              <a:gd name="connsiteY691" fmla="*/ 3314346 h 6791323"/>
              <a:gd name="connsiteX692" fmla="*/ 5735116 w 7219949"/>
              <a:gd name="connsiteY692" fmla="*/ 3303783 h 6791323"/>
              <a:gd name="connsiteX693" fmla="*/ 5724406 w 7219949"/>
              <a:gd name="connsiteY693" fmla="*/ 3294384 h 6791323"/>
              <a:gd name="connsiteX694" fmla="*/ 5715403 w 7219949"/>
              <a:gd name="connsiteY694" fmla="*/ 3288996 h 6791323"/>
              <a:gd name="connsiteX695" fmla="*/ 5722743 w 7219949"/>
              <a:gd name="connsiteY695" fmla="*/ 3297231 h 6791323"/>
              <a:gd name="connsiteX696" fmla="*/ 5745272 w 7219949"/>
              <a:gd name="connsiteY696" fmla="*/ 3314130 h 6791323"/>
              <a:gd name="connsiteX697" fmla="*/ 5750396 w 7219949"/>
              <a:gd name="connsiteY697" fmla="*/ 3326160 h 6791323"/>
              <a:gd name="connsiteX698" fmla="*/ 5749287 w 7219949"/>
              <a:gd name="connsiteY698" fmla="*/ 3328057 h 6791323"/>
              <a:gd name="connsiteX699" fmla="*/ 5714982 w 7219949"/>
              <a:gd name="connsiteY699" fmla="*/ 3310510 h 6791323"/>
              <a:gd name="connsiteX700" fmla="*/ 5712166 w 7219949"/>
              <a:gd name="connsiteY700" fmla="*/ 3308398 h 6791323"/>
              <a:gd name="connsiteX701" fmla="*/ 5686821 w 7219949"/>
              <a:gd name="connsiteY701" fmla="*/ 3289386 h 6791323"/>
              <a:gd name="connsiteX702" fmla="*/ 5672741 w 7219949"/>
              <a:gd name="connsiteY702" fmla="*/ 3278823 h 6791323"/>
              <a:gd name="connsiteX703" fmla="*/ 5662584 w 7219949"/>
              <a:gd name="connsiteY703" fmla="*/ 3268477 h 6791323"/>
              <a:gd name="connsiteX704" fmla="*/ 5642870 w 7219949"/>
              <a:gd name="connsiteY704" fmla="*/ 3253688 h 6791323"/>
              <a:gd name="connsiteX705" fmla="*/ 5616417 w 7219949"/>
              <a:gd name="connsiteY705" fmla="*/ 3236573 h 6791323"/>
              <a:gd name="connsiteX706" fmla="*/ 5591071 w 7219949"/>
              <a:gd name="connsiteY706" fmla="*/ 3217560 h 6791323"/>
              <a:gd name="connsiteX707" fmla="*/ 5566835 w 7219949"/>
              <a:gd name="connsiteY707" fmla="*/ 3196651 h 6791323"/>
              <a:gd name="connsiteX708" fmla="*/ 5556124 w 7219949"/>
              <a:gd name="connsiteY708" fmla="*/ 3187251 h 6791323"/>
              <a:gd name="connsiteX709" fmla="*/ 5547676 w 7219949"/>
              <a:gd name="connsiteY709" fmla="*/ 3180914 h 6791323"/>
              <a:gd name="connsiteX710" fmla="*/ 5502064 w 7219949"/>
              <a:gd name="connsiteY710" fmla="*/ 3148064 h 6791323"/>
              <a:gd name="connsiteX711" fmla="*/ 5497030 w 7219949"/>
              <a:gd name="connsiteY711" fmla="*/ 3149745 h 6791323"/>
              <a:gd name="connsiteX712" fmla="*/ 5492507 w 7219949"/>
              <a:gd name="connsiteY712" fmla="*/ 3143623 h 6791323"/>
              <a:gd name="connsiteX713" fmla="*/ 5475610 w 7219949"/>
              <a:gd name="connsiteY713" fmla="*/ 3130947 h 6791323"/>
              <a:gd name="connsiteX714" fmla="*/ 5470576 w 7219949"/>
              <a:gd name="connsiteY714" fmla="*/ 3132629 h 6791323"/>
              <a:gd name="connsiteX715" fmla="*/ 5466052 w 7219949"/>
              <a:gd name="connsiteY715" fmla="*/ 3126507 h 6791323"/>
              <a:gd name="connsiteX716" fmla="*/ 5451973 w 7219949"/>
              <a:gd name="connsiteY716" fmla="*/ 3115945 h 6791323"/>
              <a:gd name="connsiteX717" fmla="*/ 5444676 w 7219949"/>
              <a:gd name="connsiteY717" fmla="*/ 3114566 h 6791323"/>
              <a:gd name="connsiteX718" fmla="*/ 5433967 w 7219949"/>
              <a:gd name="connsiteY718" fmla="*/ 3105166 h 6791323"/>
              <a:gd name="connsiteX719" fmla="*/ 5413699 w 7219949"/>
              <a:gd name="connsiteY719" fmla="*/ 3091328 h 6791323"/>
              <a:gd name="connsiteX720" fmla="*/ 5394540 w 7219949"/>
              <a:gd name="connsiteY720" fmla="*/ 3075591 h 6791323"/>
              <a:gd name="connsiteX721" fmla="*/ 5380459 w 7219949"/>
              <a:gd name="connsiteY721" fmla="*/ 3065028 h 6791323"/>
              <a:gd name="connsiteX722" fmla="*/ 5346665 w 7219949"/>
              <a:gd name="connsiteY722" fmla="*/ 3039678 h 6791323"/>
              <a:gd name="connsiteX723" fmla="*/ 5317950 w 7219949"/>
              <a:gd name="connsiteY723" fmla="*/ 3019502 h 6791323"/>
              <a:gd name="connsiteX724" fmla="*/ 5303914 w 7219949"/>
              <a:gd name="connsiteY724" fmla="*/ 3015794 h 6791323"/>
              <a:gd name="connsiteX725" fmla="*/ 5284754 w 7219949"/>
              <a:gd name="connsiteY725" fmla="*/ 3000060 h 6791323"/>
              <a:gd name="connsiteX726" fmla="*/ 5283601 w 7219949"/>
              <a:gd name="connsiteY726" fmla="*/ 2995101 h 6791323"/>
              <a:gd name="connsiteX727" fmla="*/ 5293159 w 7219949"/>
              <a:gd name="connsiteY727" fmla="*/ 2999541 h 6791323"/>
              <a:gd name="connsiteX728" fmla="*/ 5318504 w 7219949"/>
              <a:gd name="connsiteY728" fmla="*/ 3018553 h 6791323"/>
              <a:gd name="connsiteX729" fmla="*/ 5358440 w 7219949"/>
              <a:gd name="connsiteY729" fmla="*/ 3040325 h 6791323"/>
              <a:gd name="connsiteX730" fmla="*/ 5375336 w 7219949"/>
              <a:gd name="connsiteY730" fmla="*/ 3052999 h 6791323"/>
              <a:gd name="connsiteX731" fmla="*/ 5461484 w 7219949"/>
              <a:gd name="connsiteY731" fmla="*/ 3113530 h 6791323"/>
              <a:gd name="connsiteX732" fmla="*/ 5474412 w 7219949"/>
              <a:gd name="connsiteY732" fmla="*/ 3119133 h 6791323"/>
              <a:gd name="connsiteX733" fmla="*/ 5427091 w 7219949"/>
              <a:gd name="connsiteY733" fmla="*/ 3082272 h 6791323"/>
              <a:gd name="connsiteX734" fmla="*/ 5427647 w 7219949"/>
              <a:gd name="connsiteY734" fmla="*/ 3081323 h 6791323"/>
              <a:gd name="connsiteX735" fmla="*/ 5475521 w 7219949"/>
              <a:gd name="connsiteY735" fmla="*/ 3117237 h 6791323"/>
              <a:gd name="connsiteX736" fmla="*/ 5520579 w 7219949"/>
              <a:gd name="connsiteY736" fmla="*/ 3151036 h 6791323"/>
              <a:gd name="connsiteX737" fmla="*/ 5532398 w 7219949"/>
              <a:gd name="connsiteY737" fmla="*/ 3158538 h 6791323"/>
              <a:gd name="connsiteX738" fmla="*/ 5549250 w 7219949"/>
              <a:gd name="connsiteY738" fmla="*/ 3164357 h 6791323"/>
              <a:gd name="connsiteX739" fmla="*/ 5572333 w 7219949"/>
              <a:gd name="connsiteY739" fmla="*/ 3180308 h 6791323"/>
              <a:gd name="connsiteX740" fmla="*/ 5591493 w 7219949"/>
              <a:gd name="connsiteY740" fmla="*/ 3196045 h 6791323"/>
              <a:gd name="connsiteX741" fmla="*/ 5602757 w 7219949"/>
              <a:gd name="connsiteY741" fmla="*/ 3204495 h 6791323"/>
              <a:gd name="connsiteX742" fmla="*/ 5596527 w 7219949"/>
              <a:gd name="connsiteY742" fmla="*/ 3194363 h 6791323"/>
              <a:gd name="connsiteX743" fmla="*/ 5604376 w 7219949"/>
              <a:gd name="connsiteY743" fmla="*/ 3194794 h 6791323"/>
              <a:gd name="connsiteX744" fmla="*/ 5620120 w 7219949"/>
              <a:gd name="connsiteY744" fmla="*/ 3202510 h 6791323"/>
              <a:gd name="connsiteX745" fmla="*/ 5629122 w 7219949"/>
              <a:gd name="connsiteY745" fmla="*/ 3207899 h 6791323"/>
              <a:gd name="connsiteX746" fmla="*/ 5669103 w 7219949"/>
              <a:gd name="connsiteY746" fmla="*/ 3236526 h 6791323"/>
              <a:gd name="connsiteX747" fmla="*/ 5675844 w 7219949"/>
              <a:gd name="connsiteY747" fmla="*/ 3238855 h 6791323"/>
              <a:gd name="connsiteX748" fmla="*/ 5671321 w 7219949"/>
              <a:gd name="connsiteY748" fmla="*/ 3232732 h 6791323"/>
              <a:gd name="connsiteX749" fmla="*/ 5636328 w 7219949"/>
              <a:gd name="connsiteY749" fmla="*/ 3195568 h 6791323"/>
              <a:gd name="connsiteX750" fmla="*/ 5626771 w 7219949"/>
              <a:gd name="connsiteY750" fmla="*/ 3191126 h 6791323"/>
              <a:gd name="connsiteX751" fmla="*/ 5611627 w 7219949"/>
              <a:gd name="connsiteY751" fmla="*/ 3189317 h 6791323"/>
              <a:gd name="connsiteX752" fmla="*/ 5602623 w 7219949"/>
              <a:gd name="connsiteY752" fmla="*/ 3183929 h 6791323"/>
              <a:gd name="connsiteX753" fmla="*/ 5573310 w 7219949"/>
              <a:gd name="connsiteY753" fmla="*/ 3157845 h 6791323"/>
              <a:gd name="connsiteX754" fmla="*/ 5554151 w 7219949"/>
              <a:gd name="connsiteY754" fmla="*/ 3142110 h 6791323"/>
              <a:gd name="connsiteX755" fmla="*/ 5540114 w 7219949"/>
              <a:gd name="connsiteY755" fmla="*/ 3138401 h 6791323"/>
              <a:gd name="connsiteX756" fmla="*/ 5517586 w 7219949"/>
              <a:gd name="connsiteY756" fmla="*/ 3121503 h 6791323"/>
              <a:gd name="connsiteX757" fmla="*/ 5514725 w 7219949"/>
              <a:gd name="connsiteY757" fmla="*/ 3112534 h 6791323"/>
              <a:gd name="connsiteX758" fmla="*/ 5502305 w 7219949"/>
              <a:gd name="connsiteY758" fmla="*/ 3099125 h 6791323"/>
              <a:gd name="connsiteX759" fmla="*/ 5486519 w 7219949"/>
              <a:gd name="connsiteY759" fmla="*/ 3084552 h 6791323"/>
              <a:gd name="connsiteX760" fmla="*/ 5461772 w 7219949"/>
              <a:gd name="connsiteY760" fmla="*/ 3071447 h 6791323"/>
              <a:gd name="connsiteX761" fmla="*/ 5417911 w 7219949"/>
              <a:gd name="connsiteY761" fmla="*/ 3049460 h 6791323"/>
              <a:gd name="connsiteX762" fmla="*/ 5399307 w 7219949"/>
              <a:gd name="connsiteY762" fmla="*/ 3032777 h 6791323"/>
              <a:gd name="connsiteX763" fmla="*/ 5378994 w 7219949"/>
              <a:gd name="connsiteY763" fmla="*/ 3012082 h 6791323"/>
              <a:gd name="connsiteX764" fmla="*/ 5347463 w 7219949"/>
              <a:gd name="connsiteY764" fmla="*/ 2989793 h 6791323"/>
              <a:gd name="connsiteX765" fmla="*/ 5340167 w 7219949"/>
              <a:gd name="connsiteY765" fmla="*/ 2988412 h 6791323"/>
              <a:gd name="connsiteX766" fmla="*/ 5295065 w 7219949"/>
              <a:gd name="connsiteY766" fmla="*/ 2947758 h 6791323"/>
              <a:gd name="connsiteX767" fmla="*/ 5264087 w 7219949"/>
              <a:gd name="connsiteY767" fmla="*/ 2924520 h 6791323"/>
              <a:gd name="connsiteX768" fmla="*/ 5194237 w 7219949"/>
              <a:gd name="connsiteY768" fmla="*/ 2870757 h 6791323"/>
              <a:gd name="connsiteX769" fmla="*/ 5175078 w 7219949"/>
              <a:gd name="connsiteY769" fmla="*/ 2855022 h 6791323"/>
              <a:gd name="connsiteX770" fmla="*/ 5151996 w 7219949"/>
              <a:gd name="connsiteY770" fmla="*/ 2839072 h 6791323"/>
              <a:gd name="connsiteX771" fmla="*/ 5126650 w 7219949"/>
              <a:gd name="connsiteY771" fmla="*/ 2820059 h 6791323"/>
              <a:gd name="connsiteX772" fmla="*/ 5120508 w 7219949"/>
              <a:gd name="connsiteY772" fmla="*/ 2823637 h 6791323"/>
              <a:gd name="connsiteX773" fmla="*/ 5085051 w 7219949"/>
              <a:gd name="connsiteY773" fmla="*/ 2801133 h 6791323"/>
              <a:gd name="connsiteX774" fmla="*/ 5077157 w 7219949"/>
              <a:gd name="connsiteY774" fmla="*/ 2793847 h 6791323"/>
              <a:gd name="connsiteX775" fmla="*/ 5069861 w 7219949"/>
              <a:gd name="connsiteY775" fmla="*/ 2792467 h 6791323"/>
              <a:gd name="connsiteX776" fmla="*/ 5073831 w 7219949"/>
              <a:gd name="connsiteY776" fmla="*/ 2799540 h 6791323"/>
              <a:gd name="connsiteX777" fmla="*/ 5096914 w 7219949"/>
              <a:gd name="connsiteY777" fmla="*/ 2815491 h 6791323"/>
              <a:gd name="connsiteX778" fmla="*/ 5121152 w 7219949"/>
              <a:gd name="connsiteY778" fmla="*/ 2836401 h 6791323"/>
              <a:gd name="connsiteX779" fmla="*/ 5126272 w 7219949"/>
              <a:gd name="connsiteY779" fmla="*/ 2848430 h 6791323"/>
              <a:gd name="connsiteX780" fmla="*/ 5139247 w 7219949"/>
              <a:gd name="connsiteY780" fmla="*/ 2860889 h 6791323"/>
              <a:gd name="connsiteX781" fmla="*/ 5175257 w 7219949"/>
              <a:gd name="connsiteY781" fmla="*/ 2882445 h 6791323"/>
              <a:gd name="connsiteX782" fmla="*/ 5189337 w 7219949"/>
              <a:gd name="connsiteY782" fmla="*/ 2893007 h 6791323"/>
              <a:gd name="connsiteX783" fmla="*/ 5193305 w 7219949"/>
              <a:gd name="connsiteY783" fmla="*/ 2900078 h 6791323"/>
              <a:gd name="connsiteX784" fmla="*/ 5187719 w 7219949"/>
              <a:gd name="connsiteY784" fmla="*/ 2902710 h 6791323"/>
              <a:gd name="connsiteX785" fmla="*/ 5168604 w 7219949"/>
              <a:gd name="connsiteY785" fmla="*/ 2893829 h 6791323"/>
              <a:gd name="connsiteX786" fmla="*/ 5164680 w 7219949"/>
              <a:gd name="connsiteY786" fmla="*/ 2893613 h 6791323"/>
              <a:gd name="connsiteX787" fmla="*/ 5169757 w 7219949"/>
              <a:gd name="connsiteY787" fmla="*/ 2898786 h 6791323"/>
              <a:gd name="connsiteX788" fmla="*/ 5198473 w 7219949"/>
              <a:gd name="connsiteY788" fmla="*/ 2918962 h 6791323"/>
              <a:gd name="connsiteX789" fmla="*/ 5201290 w 7219949"/>
              <a:gd name="connsiteY789" fmla="*/ 2921075 h 6791323"/>
              <a:gd name="connsiteX790" fmla="*/ 5200181 w 7219949"/>
              <a:gd name="connsiteY790" fmla="*/ 2922972 h 6791323"/>
              <a:gd name="connsiteX791" fmla="*/ 5201335 w 7219949"/>
              <a:gd name="connsiteY791" fmla="*/ 2927931 h 6791323"/>
              <a:gd name="connsiteX792" fmla="*/ 5221047 w 7219949"/>
              <a:gd name="connsiteY792" fmla="*/ 2942718 h 6791323"/>
              <a:gd name="connsiteX793" fmla="*/ 5194039 w 7219949"/>
              <a:gd name="connsiteY793" fmla="*/ 2926551 h 6791323"/>
              <a:gd name="connsiteX794" fmla="*/ 5189560 w 7219949"/>
              <a:gd name="connsiteY794" fmla="*/ 2927285 h 6791323"/>
              <a:gd name="connsiteX795" fmla="*/ 5177785 w 7219949"/>
              <a:gd name="connsiteY795" fmla="*/ 2926638 h 6791323"/>
              <a:gd name="connsiteX796" fmla="*/ 5166520 w 7219949"/>
              <a:gd name="connsiteY796" fmla="*/ 2918187 h 6791323"/>
              <a:gd name="connsiteX797" fmla="*/ 5165412 w 7219949"/>
              <a:gd name="connsiteY797" fmla="*/ 2920086 h 6791323"/>
              <a:gd name="connsiteX798" fmla="*/ 5164857 w 7219949"/>
              <a:gd name="connsiteY798" fmla="*/ 2921035 h 6791323"/>
              <a:gd name="connsiteX799" fmla="*/ 5216146 w 7219949"/>
              <a:gd name="connsiteY799" fmla="*/ 2964968 h 6791323"/>
              <a:gd name="connsiteX800" fmla="*/ 5247169 w 7219949"/>
              <a:gd name="connsiteY800" fmla="*/ 2995061 h 6791323"/>
              <a:gd name="connsiteX801" fmla="*/ 5251692 w 7219949"/>
              <a:gd name="connsiteY801" fmla="*/ 3001183 h 6791323"/>
              <a:gd name="connsiteX802" fmla="*/ 5242136 w 7219949"/>
              <a:gd name="connsiteY802" fmla="*/ 2996742 h 6791323"/>
              <a:gd name="connsiteX803" fmla="*/ 5216791 w 7219949"/>
              <a:gd name="connsiteY803" fmla="*/ 2977729 h 6791323"/>
              <a:gd name="connsiteX804" fmla="*/ 5210602 w 7219949"/>
              <a:gd name="connsiteY804" fmla="*/ 2974454 h 6791323"/>
              <a:gd name="connsiteX805" fmla="*/ 5212311 w 7219949"/>
              <a:gd name="connsiteY805" fmla="*/ 2978463 h 6791323"/>
              <a:gd name="connsiteX806" fmla="*/ 5228099 w 7219949"/>
              <a:gd name="connsiteY806" fmla="*/ 2993035 h 6791323"/>
              <a:gd name="connsiteX807" fmla="*/ 5253444 w 7219949"/>
              <a:gd name="connsiteY807" fmla="*/ 3012048 h 6791323"/>
              <a:gd name="connsiteX808" fmla="*/ 5254043 w 7219949"/>
              <a:gd name="connsiteY808" fmla="*/ 3017955 h 6791323"/>
              <a:gd name="connsiteX809" fmla="*/ 5252936 w 7219949"/>
              <a:gd name="connsiteY809" fmla="*/ 3019852 h 6791323"/>
              <a:gd name="connsiteX810" fmla="*/ 5207367 w 7219949"/>
              <a:gd name="connsiteY810" fmla="*/ 2993856 h 6791323"/>
              <a:gd name="connsiteX811" fmla="*/ 5109910 w 7219949"/>
              <a:gd name="connsiteY811" fmla="*/ 2918020 h 6791323"/>
              <a:gd name="connsiteX812" fmla="*/ 5094720 w 7219949"/>
              <a:gd name="connsiteY812" fmla="*/ 2909355 h 6791323"/>
              <a:gd name="connsiteX813" fmla="*/ 5107692 w 7219949"/>
              <a:gd name="connsiteY813" fmla="*/ 2921814 h 6791323"/>
              <a:gd name="connsiteX814" fmla="*/ 5140377 w 7219949"/>
              <a:gd name="connsiteY814" fmla="*/ 2949062 h 6791323"/>
              <a:gd name="connsiteX815" fmla="*/ 5176988 w 7219949"/>
              <a:gd name="connsiteY815" fmla="*/ 2976524 h 6791323"/>
              <a:gd name="connsiteX816" fmla="*/ 5232757 w 7219949"/>
              <a:gd name="connsiteY816" fmla="*/ 3019723 h 6791323"/>
              <a:gd name="connsiteX817" fmla="*/ 5321300 w 7219949"/>
              <a:gd name="connsiteY817" fmla="*/ 3103882 h 6791323"/>
              <a:gd name="connsiteX818" fmla="*/ 5353430 w 7219949"/>
              <a:gd name="connsiteY818" fmla="*/ 3132076 h 6791323"/>
              <a:gd name="connsiteX819" fmla="*/ 5364140 w 7219949"/>
              <a:gd name="connsiteY819" fmla="*/ 3141476 h 6791323"/>
              <a:gd name="connsiteX820" fmla="*/ 5351766 w 7219949"/>
              <a:gd name="connsiteY820" fmla="*/ 3134922 h 6791323"/>
              <a:gd name="connsiteX821" fmla="*/ 5205328 w 7219949"/>
              <a:gd name="connsiteY821" fmla="*/ 3025071 h 6791323"/>
              <a:gd name="connsiteX822" fmla="*/ 5157542 w 7219949"/>
              <a:gd name="connsiteY822" fmla="*/ 3002871 h 6791323"/>
              <a:gd name="connsiteX823" fmla="*/ 5156432 w 7219949"/>
              <a:gd name="connsiteY823" fmla="*/ 3004768 h 6791323"/>
              <a:gd name="connsiteX824" fmla="*/ 5163262 w 7219949"/>
              <a:gd name="connsiteY824" fmla="*/ 3020807 h 6791323"/>
              <a:gd name="connsiteX825" fmla="*/ 5176833 w 7219949"/>
              <a:gd name="connsiteY825" fmla="*/ 3039174 h 6791323"/>
              <a:gd name="connsiteX826" fmla="*/ 5195525 w 7219949"/>
              <a:gd name="connsiteY826" fmla="*/ 3069569 h 6791323"/>
              <a:gd name="connsiteX827" fmla="*/ 5217080 w 7219949"/>
              <a:gd name="connsiteY827" fmla="*/ 3108932 h 6791323"/>
              <a:gd name="connsiteX828" fmla="*/ 5227790 w 7219949"/>
              <a:gd name="connsiteY828" fmla="*/ 3118331 h 6791323"/>
              <a:gd name="connsiteX829" fmla="*/ 5257659 w 7219949"/>
              <a:gd name="connsiteY829" fmla="*/ 3143466 h 6791323"/>
              <a:gd name="connsiteX830" fmla="*/ 5268370 w 7219949"/>
              <a:gd name="connsiteY830" fmla="*/ 3152865 h 6791323"/>
              <a:gd name="connsiteX831" fmla="*/ 5290900 w 7219949"/>
              <a:gd name="connsiteY831" fmla="*/ 3169765 h 6791323"/>
              <a:gd name="connsiteX832" fmla="*/ 5331989 w 7219949"/>
              <a:gd name="connsiteY832" fmla="*/ 3196495 h 6791323"/>
              <a:gd name="connsiteX833" fmla="*/ 5359596 w 7219949"/>
              <a:gd name="connsiteY833" fmla="*/ 3218567 h 6791323"/>
              <a:gd name="connsiteX834" fmla="*/ 5403590 w 7219949"/>
              <a:gd name="connsiteY834" fmla="*/ 3261121 h 6791323"/>
              <a:gd name="connsiteX835" fmla="*/ 5457606 w 7219949"/>
              <a:gd name="connsiteY835" fmla="*/ 3293455 h 6791323"/>
              <a:gd name="connsiteX836" fmla="*/ 5485723 w 7219949"/>
              <a:gd name="connsiteY836" fmla="*/ 3307724 h 6791323"/>
              <a:gd name="connsiteX837" fmla="*/ 5508852 w 7219949"/>
              <a:gd name="connsiteY837" fmla="*/ 3330531 h 6791323"/>
              <a:gd name="connsiteX838" fmla="*/ 5510559 w 7219949"/>
              <a:gd name="connsiteY838" fmla="*/ 3334542 h 6791323"/>
              <a:gd name="connsiteX839" fmla="*/ 5550029 w 7219949"/>
              <a:gd name="connsiteY839" fmla="*/ 3370972 h 6791323"/>
              <a:gd name="connsiteX840" fmla="*/ 5570297 w 7219949"/>
              <a:gd name="connsiteY840" fmla="*/ 3384810 h 6791323"/>
              <a:gd name="connsiteX841" fmla="*/ 5602339 w 7219949"/>
              <a:gd name="connsiteY841" fmla="*/ 3399295 h 6791323"/>
              <a:gd name="connsiteX842" fmla="*/ 5612450 w 7219949"/>
              <a:gd name="connsiteY842" fmla="*/ 3402787 h 6791323"/>
              <a:gd name="connsiteX843" fmla="*/ 5648506 w 7219949"/>
              <a:gd name="connsiteY843" fmla="*/ 3431199 h 6791323"/>
              <a:gd name="connsiteX844" fmla="*/ 5658107 w 7219949"/>
              <a:gd name="connsiteY844" fmla="*/ 3442494 h 6791323"/>
              <a:gd name="connsiteX845" fmla="*/ 5659815 w 7219949"/>
              <a:gd name="connsiteY845" fmla="*/ 3446504 h 6791323"/>
              <a:gd name="connsiteX846" fmla="*/ 5695317 w 7219949"/>
              <a:gd name="connsiteY846" fmla="*/ 3475864 h 6791323"/>
              <a:gd name="connsiteX847" fmla="*/ 5728513 w 7219949"/>
              <a:gd name="connsiteY847" fmla="*/ 3495306 h 6791323"/>
              <a:gd name="connsiteX848" fmla="*/ 5767939 w 7219949"/>
              <a:gd name="connsiteY848" fmla="*/ 3524883 h 6791323"/>
              <a:gd name="connsiteX849" fmla="*/ 5786542 w 7219949"/>
              <a:gd name="connsiteY849" fmla="*/ 3541568 h 6791323"/>
              <a:gd name="connsiteX850" fmla="*/ 5795997 w 7219949"/>
              <a:gd name="connsiteY850" fmla="*/ 3548660 h 6791323"/>
              <a:gd name="connsiteX851" fmla="*/ 5799257 w 7219949"/>
              <a:gd name="connsiteY851" fmla="*/ 3552318 h 6791323"/>
              <a:gd name="connsiteX852" fmla="*/ 5799301 w 7219949"/>
              <a:gd name="connsiteY852" fmla="*/ 3559174 h 6791323"/>
              <a:gd name="connsiteX853" fmla="*/ 5792007 w 7219949"/>
              <a:gd name="connsiteY853" fmla="*/ 3557794 h 6791323"/>
              <a:gd name="connsiteX854" fmla="*/ 5777927 w 7219949"/>
              <a:gd name="connsiteY854" fmla="*/ 3547231 h 6791323"/>
              <a:gd name="connsiteX855" fmla="*/ 5746350 w 7219949"/>
              <a:gd name="connsiteY855" fmla="*/ 3518088 h 6791323"/>
              <a:gd name="connsiteX856" fmla="*/ 5731160 w 7219949"/>
              <a:gd name="connsiteY856" fmla="*/ 3509421 h 6791323"/>
              <a:gd name="connsiteX857" fmla="*/ 5719386 w 7219949"/>
              <a:gd name="connsiteY857" fmla="*/ 3508775 h 6791323"/>
              <a:gd name="connsiteX858" fmla="*/ 5692931 w 7219949"/>
              <a:gd name="connsiteY858" fmla="*/ 3491660 h 6791323"/>
              <a:gd name="connsiteX859" fmla="*/ 5670956 w 7219949"/>
              <a:gd name="connsiteY859" fmla="*/ 3473812 h 6791323"/>
              <a:gd name="connsiteX860" fmla="*/ 5663661 w 7219949"/>
              <a:gd name="connsiteY860" fmla="*/ 3472432 h 6791323"/>
              <a:gd name="connsiteX861" fmla="*/ 5667631 w 7219949"/>
              <a:gd name="connsiteY861" fmla="*/ 3479503 h 6791323"/>
              <a:gd name="connsiteX862" fmla="*/ 5676633 w 7219949"/>
              <a:gd name="connsiteY862" fmla="*/ 3484891 h 6791323"/>
              <a:gd name="connsiteX863" fmla="*/ 5708764 w 7219949"/>
              <a:gd name="connsiteY863" fmla="*/ 3513088 h 6791323"/>
              <a:gd name="connsiteX864" fmla="*/ 5708253 w 7219949"/>
              <a:gd name="connsiteY864" fmla="*/ 3520892 h 6791323"/>
              <a:gd name="connsiteX865" fmla="*/ 5733600 w 7219949"/>
              <a:gd name="connsiteY865" fmla="*/ 3539904 h 6791323"/>
              <a:gd name="connsiteX866" fmla="*/ 5755573 w 7219949"/>
              <a:gd name="connsiteY866" fmla="*/ 3557753 h 6791323"/>
              <a:gd name="connsiteX867" fmla="*/ 5775841 w 7219949"/>
              <a:gd name="connsiteY867" fmla="*/ 3571593 h 6791323"/>
              <a:gd name="connsiteX868" fmla="*/ 5846800 w 7219949"/>
              <a:gd name="connsiteY868" fmla="*/ 3623456 h 6791323"/>
              <a:gd name="connsiteX869" fmla="*/ 5877777 w 7219949"/>
              <a:gd name="connsiteY869" fmla="*/ 3646694 h 6791323"/>
              <a:gd name="connsiteX870" fmla="*/ 5928423 w 7219949"/>
              <a:gd name="connsiteY870" fmla="*/ 3677864 h 6791323"/>
              <a:gd name="connsiteX871" fmla="*/ 5932392 w 7219949"/>
              <a:gd name="connsiteY871" fmla="*/ 3684935 h 6791323"/>
              <a:gd name="connsiteX872" fmla="*/ 5962816 w 7219949"/>
              <a:gd name="connsiteY872" fmla="*/ 3709120 h 6791323"/>
              <a:gd name="connsiteX873" fmla="*/ 5968331 w 7219949"/>
              <a:gd name="connsiteY873" fmla="*/ 3712041 h 6791323"/>
              <a:gd name="connsiteX874" fmla="*/ 5970061 w 7219949"/>
              <a:gd name="connsiteY874" fmla="*/ 3714396 h 6791323"/>
              <a:gd name="connsiteX875" fmla="*/ 6020840 w 7219949"/>
              <a:gd name="connsiteY875" fmla="*/ 3766688 h 6791323"/>
              <a:gd name="connsiteX876" fmla="*/ 6091315 w 7219949"/>
              <a:gd name="connsiteY876" fmla="*/ 3847039 h 6791323"/>
              <a:gd name="connsiteX877" fmla="*/ 6096922 w 7219949"/>
              <a:gd name="connsiteY877" fmla="*/ 3856116 h 6791323"/>
              <a:gd name="connsiteX878" fmla="*/ 6084222 w 7219949"/>
              <a:gd name="connsiteY878" fmla="*/ 3847949 h 6791323"/>
              <a:gd name="connsiteX879" fmla="*/ 5980667 w 7219949"/>
              <a:gd name="connsiteY879" fmla="*/ 3782546 h 6791323"/>
              <a:gd name="connsiteX880" fmla="*/ 5924345 w 7219949"/>
              <a:gd name="connsiteY880" fmla="*/ 3740297 h 6791323"/>
              <a:gd name="connsiteX881" fmla="*/ 5912525 w 7219949"/>
              <a:gd name="connsiteY881" fmla="*/ 3732796 h 6791323"/>
              <a:gd name="connsiteX882" fmla="*/ 5915940 w 7219949"/>
              <a:gd name="connsiteY882" fmla="*/ 3740815 h 6791323"/>
              <a:gd name="connsiteX883" fmla="*/ 5944701 w 7219949"/>
              <a:gd name="connsiteY883" fmla="*/ 3767846 h 6791323"/>
              <a:gd name="connsiteX884" fmla="*/ 5984725 w 7219949"/>
              <a:gd name="connsiteY884" fmla="*/ 3803329 h 6791323"/>
              <a:gd name="connsiteX885" fmla="*/ 5971798 w 7219949"/>
              <a:gd name="connsiteY885" fmla="*/ 3797724 h 6791323"/>
              <a:gd name="connsiteX886" fmla="*/ 5941419 w 7219949"/>
              <a:gd name="connsiteY886" fmla="*/ 3780393 h 6791323"/>
              <a:gd name="connsiteX887" fmla="*/ 5934124 w 7219949"/>
              <a:gd name="connsiteY887" fmla="*/ 3779014 h 6791323"/>
              <a:gd name="connsiteX888" fmla="*/ 5942019 w 7219949"/>
              <a:gd name="connsiteY888" fmla="*/ 3786300 h 6791323"/>
              <a:gd name="connsiteX889" fmla="*/ 5953283 w 7219949"/>
              <a:gd name="connsiteY889" fmla="*/ 3794750 h 6791323"/>
              <a:gd name="connsiteX890" fmla="*/ 5998895 w 7219949"/>
              <a:gd name="connsiteY890" fmla="*/ 3827602 h 6791323"/>
              <a:gd name="connsiteX891" fmla="*/ 6027057 w 7219949"/>
              <a:gd name="connsiteY891" fmla="*/ 3848727 h 6791323"/>
              <a:gd name="connsiteX892" fmla="*/ 6051294 w 7219949"/>
              <a:gd name="connsiteY892" fmla="*/ 3869637 h 6791323"/>
              <a:gd name="connsiteX893" fmla="*/ 6135224 w 7219949"/>
              <a:gd name="connsiteY893" fmla="*/ 3933962 h 6791323"/>
              <a:gd name="connsiteX894" fmla="*/ 6143118 w 7219949"/>
              <a:gd name="connsiteY894" fmla="*/ 3941248 h 6791323"/>
              <a:gd name="connsiteX895" fmla="*/ 6148196 w 7219949"/>
              <a:gd name="connsiteY895" fmla="*/ 3946422 h 6791323"/>
              <a:gd name="connsiteX896" fmla="*/ 6158748 w 7219949"/>
              <a:gd name="connsiteY896" fmla="*/ 3952738 h 6791323"/>
              <a:gd name="connsiteX897" fmla="*/ 6170136 w 7219949"/>
              <a:gd name="connsiteY897" fmla="*/ 3966251 h 6791323"/>
              <a:gd name="connsiteX898" fmla="*/ 6195174 w 7219949"/>
              <a:gd name="connsiteY898" fmla="*/ 3976755 h 6791323"/>
              <a:gd name="connsiteX899" fmla="*/ 6199917 w 7219949"/>
              <a:gd name="connsiteY899" fmla="*/ 3978154 h 6791323"/>
              <a:gd name="connsiteX900" fmla="*/ 6205877 w 7219949"/>
              <a:gd name="connsiteY900" fmla="*/ 3982016 h 6791323"/>
              <a:gd name="connsiteX901" fmla="*/ 6222524 w 7219949"/>
              <a:gd name="connsiteY901" fmla="*/ 3999449 h 6791323"/>
              <a:gd name="connsiteX902" fmla="*/ 6228157 w 7219949"/>
              <a:gd name="connsiteY902" fmla="*/ 4003675 h 6791323"/>
              <a:gd name="connsiteX903" fmla="*/ 6240586 w 7219949"/>
              <a:gd name="connsiteY903" fmla="*/ 4012998 h 6791323"/>
              <a:gd name="connsiteX904" fmla="*/ 6232264 w 7219949"/>
              <a:gd name="connsiteY904" fmla="*/ 4039775 h 6791323"/>
              <a:gd name="connsiteX905" fmla="*/ 6247101 w 7219949"/>
              <a:gd name="connsiteY905" fmla="*/ 4064982 h 6791323"/>
              <a:gd name="connsiteX906" fmla="*/ 6336124 w 7219949"/>
              <a:gd name="connsiteY906" fmla="*/ 4119601 h 6791323"/>
              <a:gd name="connsiteX907" fmla="*/ 6384342 w 7219949"/>
              <a:gd name="connsiteY907" fmla="*/ 4182620 h 6791323"/>
              <a:gd name="connsiteX908" fmla="*/ 6358378 w 7219949"/>
              <a:gd name="connsiteY908" fmla="*/ 4245639 h 6791323"/>
              <a:gd name="connsiteX909" fmla="*/ 6332414 w 7219949"/>
              <a:gd name="connsiteY909" fmla="*/ 4258243 h 6791323"/>
              <a:gd name="connsiteX910" fmla="*/ 6239685 w 7219949"/>
              <a:gd name="connsiteY910" fmla="*/ 4296054 h 6791323"/>
              <a:gd name="connsiteX911" fmla="*/ 6061642 w 7219949"/>
              <a:gd name="connsiteY911" fmla="*/ 4128002 h 6791323"/>
              <a:gd name="connsiteX912" fmla="*/ 6020840 w 7219949"/>
              <a:gd name="connsiteY912" fmla="*/ 4077587 h 6791323"/>
              <a:gd name="connsiteX913" fmla="*/ 5798288 w 7219949"/>
              <a:gd name="connsiteY913" fmla="*/ 3896929 h 6791323"/>
              <a:gd name="connsiteX914" fmla="*/ 5786159 w 7219949"/>
              <a:gd name="connsiteY914" fmla="*/ 3884415 h 6791323"/>
              <a:gd name="connsiteX915" fmla="*/ 5776155 w 7219949"/>
              <a:gd name="connsiteY915" fmla="*/ 3893232 h 6791323"/>
              <a:gd name="connsiteX916" fmla="*/ 5743556 w 7219949"/>
              <a:gd name="connsiteY916" fmla="*/ 3880664 h 6791323"/>
              <a:gd name="connsiteX917" fmla="*/ 5701894 w 7219949"/>
              <a:gd name="connsiteY917" fmla="*/ 3841647 h 6791323"/>
              <a:gd name="connsiteX918" fmla="*/ 5672176 w 7219949"/>
              <a:gd name="connsiteY918" fmla="*/ 3846514 h 6791323"/>
              <a:gd name="connsiteX919" fmla="*/ 5620246 w 7219949"/>
              <a:gd name="connsiteY919" fmla="*/ 3821306 h 6791323"/>
              <a:gd name="connsiteX920" fmla="*/ 5601699 w 7219949"/>
              <a:gd name="connsiteY920" fmla="*/ 3817105 h 6791323"/>
              <a:gd name="connsiteX921" fmla="*/ 5601701 w 7219949"/>
              <a:gd name="connsiteY921" fmla="*/ 3822079 h 6791323"/>
              <a:gd name="connsiteX922" fmla="*/ 5633563 w 7219949"/>
              <a:gd name="connsiteY922" fmla="*/ 3855295 h 6791323"/>
              <a:gd name="connsiteX923" fmla="*/ 5654461 w 7219949"/>
              <a:gd name="connsiteY923" fmla="*/ 3885319 h 6791323"/>
              <a:gd name="connsiteX924" fmla="*/ 5658179 w 7219949"/>
              <a:gd name="connsiteY924" fmla="*/ 3898424 h 6791323"/>
              <a:gd name="connsiteX925" fmla="*/ 5666613 w 7219949"/>
              <a:gd name="connsiteY925" fmla="*/ 3907431 h 6791323"/>
              <a:gd name="connsiteX926" fmla="*/ 5720396 w 7219949"/>
              <a:gd name="connsiteY926" fmla="*/ 3989359 h 6791323"/>
              <a:gd name="connsiteX927" fmla="*/ 5931822 w 7219949"/>
              <a:gd name="connsiteY927" fmla="*/ 4170016 h 6791323"/>
              <a:gd name="connsiteX928" fmla="*/ 5942949 w 7219949"/>
              <a:gd name="connsiteY928" fmla="*/ 4178417 h 6791323"/>
              <a:gd name="connsiteX929" fmla="*/ 5968912 w 7219949"/>
              <a:gd name="connsiteY929" fmla="*/ 4245640 h 6791323"/>
              <a:gd name="connsiteX930" fmla="*/ 5902147 w 7219949"/>
              <a:gd name="connsiteY930" fmla="*/ 4249842 h 6791323"/>
              <a:gd name="connsiteX931" fmla="*/ 5816835 w 7219949"/>
              <a:gd name="connsiteY931" fmla="*/ 4191022 h 6791323"/>
              <a:gd name="connsiteX932" fmla="*/ 5670785 w 7219949"/>
              <a:gd name="connsiteY932" fmla="*/ 4081720 h 6791323"/>
              <a:gd name="connsiteX933" fmla="*/ 5633513 w 7219949"/>
              <a:gd name="connsiteY933" fmla="*/ 4051679 h 6791323"/>
              <a:gd name="connsiteX934" fmla="*/ 5632591 w 7219949"/>
              <a:gd name="connsiteY934" fmla="*/ 4064493 h 6791323"/>
              <a:gd name="connsiteX935" fmla="*/ 5627136 w 7219949"/>
              <a:gd name="connsiteY935" fmla="*/ 4087834 h 6791323"/>
              <a:gd name="connsiteX936" fmla="*/ 5673069 w 7219949"/>
              <a:gd name="connsiteY936" fmla="*/ 4152202 h 6791323"/>
              <a:gd name="connsiteX937" fmla="*/ 5695077 w 7219949"/>
              <a:gd name="connsiteY937" fmla="*/ 4180327 h 6791323"/>
              <a:gd name="connsiteX938" fmla="*/ 5794556 w 7219949"/>
              <a:gd name="connsiteY938" fmla="*/ 4276301 h 6791323"/>
              <a:gd name="connsiteX939" fmla="*/ 5829227 w 7219949"/>
              <a:gd name="connsiteY939" fmla="*/ 4309281 h 6791323"/>
              <a:gd name="connsiteX940" fmla="*/ 5956729 w 7219949"/>
              <a:gd name="connsiteY940" fmla="*/ 4475058 h 6791323"/>
              <a:gd name="connsiteX941" fmla="*/ 5964150 w 7219949"/>
              <a:gd name="connsiteY941" fmla="*/ 4490207 h 6791323"/>
              <a:gd name="connsiteX942" fmla="*/ 6005102 w 7219949"/>
              <a:gd name="connsiteY942" fmla="*/ 4582192 h 6791323"/>
              <a:gd name="connsiteX943" fmla="*/ 6013742 w 7219949"/>
              <a:gd name="connsiteY943" fmla="*/ 4618728 h 6791323"/>
              <a:gd name="connsiteX944" fmla="*/ 5942362 w 7219949"/>
              <a:gd name="connsiteY944" fmla="*/ 4657800 h 6791323"/>
              <a:gd name="connsiteX945" fmla="*/ 5937562 w 7219949"/>
              <a:gd name="connsiteY945" fmla="*/ 4637503 h 6791323"/>
              <a:gd name="connsiteX946" fmla="*/ 5920542 w 7219949"/>
              <a:gd name="connsiteY946" fmla="*/ 4581760 h 6791323"/>
              <a:gd name="connsiteX947" fmla="*/ 5901858 w 7219949"/>
              <a:gd name="connsiteY947" fmla="*/ 4535223 h 6791323"/>
              <a:gd name="connsiteX948" fmla="*/ 5830850 w 7219949"/>
              <a:gd name="connsiteY948" fmla="*/ 4478468 h 6791323"/>
              <a:gd name="connsiteX949" fmla="*/ 5822540 w 7219949"/>
              <a:gd name="connsiteY949" fmla="*/ 4524497 h 6791323"/>
              <a:gd name="connsiteX950" fmla="*/ 5838604 w 7219949"/>
              <a:gd name="connsiteY950" fmla="*/ 4576179 h 6791323"/>
              <a:gd name="connsiteX951" fmla="*/ 5894654 w 7219949"/>
              <a:gd name="connsiteY951" fmla="*/ 4715791 h 6791323"/>
              <a:gd name="connsiteX952" fmla="*/ 5955102 w 7219949"/>
              <a:gd name="connsiteY952" fmla="*/ 4727894 h 6791323"/>
              <a:gd name="connsiteX953" fmla="*/ 5989146 w 7219949"/>
              <a:gd name="connsiteY953" fmla="*/ 4839380 h 6791323"/>
              <a:gd name="connsiteX954" fmla="*/ 5983902 w 7219949"/>
              <a:gd name="connsiteY954" fmla="*/ 4849672 h 6791323"/>
              <a:gd name="connsiteX955" fmla="*/ 6015178 w 7219949"/>
              <a:gd name="connsiteY955" fmla="*/ 4835827 h 6791323"/>
              <a:gd name="connsiteX956" fmla="*/ 6050296 w 7219949"/>
              <a:gd name="connsiteY956" fmla="*/ 4838217 h 6791323"/>
              <a:gd name="connsiteX957" fmla="*/ 6055611 w 7219949"/>
              <a:gd name="connsiteY957" fmla="*/ 4893165 h 6791323"/>
              <a:gd name="connsiteX958" fmla="*/ 6038735 w 7219949"/>
              <a:gd name="connsiteY958" fmla="*/ 4967899 h 6791323"/>
              <a:gd name="connsiteX959" fmla="*/ 6060557 w 7219949"/>
              <a:gd name="connsiteY959" fmla="*/ 5043940 h 6791323"/>
              <a:gd name="connsiteX960" fmla="*/ 6235843 w 7219949"/>
              <a:gd name="connsiteY960" fmla="*/ 5216963 h 6791323"/>
              <a:gd name="connsiteX961" fmla="*/ 6308069 w 7219949"/>
              <a:gd name="connsiteY961" fmla="*/ 5295104 h 6791323"/>
              <a:gd name="connsiteX962" fmla="*/ 6321766 w 7219949"/>
              <a:gd name="connsiteY962" fmla="*/ 5369257 h 6791323"/>
              <a:gd name="connsiteX963" fmla="*/ 6288602 w 7219949"/>
              <a:gd name="connsiteY963" fmla="*/ 5377151 h 6791323"/>
              <a:gd name="connsiteX964" fmla="*/ 6280447 w 7219949"/>
              <a:gd name="connsiteY964" fmla="*/ 5371730 h 6791323"/>
              <a:gd name="connsiteX965" fmla="*/ 6265258 w 7219949"/>
              <a:gd name="connsiteY965" fmla="*/ 5359081 h 6791323"/>
              <a:gd name="connsiteX966" fmla="*/ 6206596 w 7219949"/>
              <a:gd name="connsiteY966" fmla="*/ 5307410 h 6791323"/>
              <a:gd name="connsiteX967" fmla="*/ 6195315 w 7219949"/>
              <a:gd name="connsiteY967" fmla="*/ 5298914 h 6791323"/>
              <a:gd name="connsiteX968" fmla="*/ 6185467 w 7219949"/>
              <a:gd name="connsiteY968" fmla="*/ 5294561 h 6791323"/>
              <a:gd name="connsiteX969" fmla="*/ 6186881 w 7219949"/>
              <a:gd name="connsiteY969" fmla="*/ 5297109 h 6791323"/>
              <a:gd name="connsiteX970" fmla="*/ 6136704 w 7219949"/>
              <a:gd name="connsiteY970" fmla="*/ 5264462 h 6791323"/>
              <a:gd name="connsiteX971" fmla="*/ 6107651 w 7219949"/>
              <a:gd name="connsiteY971" fmla="*/ 5242155 h 6791323"/>
              <a:gd name="connsiteX972" fmla="*/ 6088928 w 7219949"/>
              <a:gd name="connsiteY972" fmla="*/ 5222495 h 6791323"/>
              <a:gd name="connsiteX973" fmla="*/ 6066568 w 7219949"/>
              <a:gd name="connsiteY973" fmla="*/ 5201412 h 6791323"/>
              <a:gd name="connsiteX974" fmla="*/ 6038954 w 7219949"/>
              <a:gd name="connsiteY974" fmla="*/ 5163615 h 6791323"/>
              <a:gd name="connsiteX975" fmla="*/ 6011992 w 7219949"/>
              <a:gd name="connsiteY975" fmla="*/ 5153847 h 6791323"/>
              <a:gd name="connsiteX976" fmla="*/ 5976655 w 7219949"/>
              <a:gd name="connsiteY976" fmla="*/ 5125041 h 6791323"/>
              <a:gd name="connsiteX977" fmla="*/ 5967008 w 7219949"/>
              <a:gd name="connsiteY977" fmla="*/ 5126630 h 6791323"/>
              <a:gd name="connsiteX978" fmla="*/ 5968441 w 7219949"/>
              <a:gd name="connsiteY978" fmla="*/ 5130775 h 6791323"/>
              <a:gd name="connsiteX979" fmla="*/ 5926597 w 7219949"/>
              <a:gd name="connsiteY979" fmla="*/ 5098239 h 6791323"/>
              <a:gd name="connsiteX980" fmla="*/ 5943791 w 7219949"/>
              <a:gd name="connsiteY980" fmla="*/ 5117987 h 6791323"/>
              <a:gd name="connsiteX981" fmla="*/ 5879288 w 7219949"/>
              <a:gd name="connsiteY981" fmla="*/ 5072864 h 6791323"/>
              <a:gd name="connsiteX982" fmla="*/ 5861378 w 7219949"/>
              <a:gd name="connsiteY982" fmla="*/ 5078301 h 6791323"/>
              <a:gd name="connsiteX983" fmla="*/ 5860591 w 7219949"/>
              <a:gd name="connsiteY983" fmla="*/ 5090523 h 6791323"/>
              <a:gd name="connsiteX984" fmla="*/ 5845132 w 7219949"/>
              <a:gd name="connsiteY984" fmla="*/ 5079798 h 6791323"/>
              <a:gd name="connsiteX985" fmla="*/ 5831799 w 7219949"/>
              <a:gd name="connsiteY985" fmla="*/ 5068055 h 6791323"/>
              <a:gd name="connsiteX986" fmla="*/ 5811700 w 7219949"/>
              <a:gd name="connsiteY986" fmla="*/ 5047469 h 6791323"/>
              <a:gd name="connsiteX987" fmla="*/ 5796520 w 7219949"/>
              <a:gd name="connsiteY987" fmla="*/ 5038421 h 6791323"/>
              <a:gd name="connsiteX988" fmla="*/ 5802054 w 7219949"/>
              <a:gd name="connsiteY988" fmla="*/ 5049059 h 6791323"/>
              <a:gd name="connsiteX989" fmla="*/ 5830152 w 7219949"/>
              <a:gd name="connsiteY989" fmla="*/ 5076691 h 6791323"/>
              <a:gd name="connsiteX990" fmla="*/ 5878148 w 7219949"/>
              <a:gd name="connsiteY990" fmla="*/ 5118968 h 6791323"/>
              <a:gd name="connsiteX991" fmla="*/ 5854967 w 7219949"/>
              <a:gd name="connsiteY991" fmla="*/ 5102873 h 6791323"/>
              <a:gd name="connsiteX992" fmla="*/ 5848401 w 7219949"/>
              <a:gd name="connsiteY992" fmla="*/ 5099973 h 6791323"/>
              <a:gd name="connsiteX993" fmla="*/ 5855168 w 7219949"/>
              <a:gd name="connsiteY993" fmla="*/ 5108815 h 6791323"/>
              <a:gd name="connsiteX994" fmla="*/ 5888397 w 7219949"/>
              <a:gd name="connsiteY994" fmla="*/ 5135202 h 6791323"/>
              <a:gd name="connsiteX995" fmla="*/ 5904893 w 7219949"/>
              <a:gd name="connsiteY995" fmla="*/ 5149733 h 6791323"/>
              <a:gd name="connsiteX996" fmla="*/ 5905833 w 7219949"/>
              <a:gd name="connsiteY996" fmla="*/ 5158694 h 6791323"/>
              <a:gd name="connsiteX997" fmla="*/ 5876083 w 7219949"/>
              <a:gd name="connsiteY997" fmla="*/ 5134443 h 6791323"/>
              <a:gd name="connsiteX998" fmla="*/ 5868085 w 7219949"/>
              <a:gd name="connsiteY998" fmla="*/ 5127398 h 6791323"/>
              <a:gd name="connsiteX999" fmla="*/ 5855155 w 7219949"/>
              <a:gd name="connsiteY999" fmla="*/ 5127536 h 6791323"/>
              <a:gd name="connsiteX1000" fmla="*/ 5853923 w 7219949"/>
              <a:gd name="connsiteY1000" fmla="*/ 5129334 h 6791323"/>
              <a:gd name="connsiteX1001" fmla="*/ 5861305 w 7219949"/>
              <a:gd name="connsiteY1001" fmla="*/ 5137277 h 6791323"/>
              <a:gd name="connsiteX1002" fmla="*/ 5887969 w 7219949"/>
              <a:gd name="connsiteY1002" fmla="*/ 5160764 h 6791323"/>
              <a:gd name="connsiteX1003" fmla="*/ 5889404 w 7219949"/>
              <a:gd name="connsiteY1003" fmla="*/ 5164910 h 6791323"/>
              <a:gd name="connsiteX1004" fmla="*/ 5886120 w 7219949"/>
              <a:gd name="connsiteY1004" fmla="*/ 5163459 h 6791323"/>
              <a:gd name="connsiteX1005" fmla="*/ 5859456 w 7219949"/>
              <a:gd name="connsiteY1005" fmla="*/ 5139972 h 6791323"/>
              <a:gd name="connsiteX1006" fmla="*/ 5832792 w 7219949"/>
              <a:gd name="connsiteY1006" fmla="*/ 5116485 h 6791323"/>
              <a:gd name="connsiteX1007" fmla="*/ 5819459 w 7219949"/>
              <a:gd name="connsiteY1007" fmla="*/ 5104740 h 6791323"/>
              <a:gd name="connsiteX1008" fmla="*/ 5795046 w 7219949"/>
              <a:gd name="connsiteY1008" fmla="*/ 5090442 h 6791323"/>
              <a:gd name="connsiteX1009" fmla="*/ 5760585 w 7219949"/>
              <a:gd name="connsiteY1009" fmla="*/ 5065850 h 6791323"/>
              <a:gd name="connsiteX1010" fmla="*/ 5750737 w 7219949"/>
              <a:gd name="connsiteY1010" fmla="*/ 5061500 h 6791323"/>
              <a:gd name="connsiteX1011" fmla="*/ 5757503 w 7219949"/>
              <a:gd name="connsiteY1011" fmla="*/ 5070341 h 6791323"/>
              <a:gd name="connsiteX1012" fmla="*/ 5758320 w 7219949"/>
              <a:gd name="connsiteY1012" fmla="*/ 5075383 h 6791323"/>
              <a:gd name="connsiteX1013" fmla="*/ 5758521 w 7219949"/>
              <a:gd name="connsiteY1013" fmla="*/ 5081325 h 6791323"/>
              <a:gd name="connsiteX1014" fmla="*/ 5756673 w 7219949"/>
              <a:gd name="connsiteY1014" fmla="*/ 5084021 h 6791323"/>
              <a:gd name="connsiteX1015" fmla="*/ 5754006 w 7219949"/>
              <a:gd name="connsiteY1015" fmla="*/ 5081671 h 6791323"/>
              <a:gd name="connsiteX1016" fmla="*/ 5749691 w 7219949"/>
              <a:gd name="connsiteY1016" fmla="*/ 5087958 h 6791323"/>
              <a:gd name="connsiteX1017" fmla="*/ 5766709 w 7219949"/>
              <a:gd name="connsiteY1017" fmla="*/ 5113036 h 6791323"/>
              <a:gd name="connsiteX1018" fmla="*/ 5738195 w 7219949"/>
              <a:gd name="connsiteY1018" fmla="*/ 5092242 h 6791323"/>
              <a:gd name="connsiteX1019" fmla="*/ 5740246 w 7219949"/>
              <a:gd name="connsiteY1019" fmla="*/ 5095490 h 6791323"/>
              <a:gd name="connsiteX1020" fmla="*/ 5846903 w 7219949"/>
              <a:gd name="connsiteY1020" fmla="*/ 5189439 h 6791323"/>
              <a:gd name="connsiteX1021" fmla="*/ 5848952 w 7219949"/>
              <a:gd name="connsiteY1021" fmla="*/ 5192686 h 6791323"/>
              <a:gd name="connsiteX1022" fmla="*/ 5835005 w 7219949"/>
              <a:gd name="connsiteY1022" fmla="*/ 5181840 h 6791323"/>
              <a:gd name="connsiteX1023" fmla="*/ 5810591 w 7219949"/>
              <a:gd name="connsiteY1023" fmla="*/ 5167541 h 6791323"/>
              <a:gd name="connsiteX1024" fmla="*/ 5798076 w 7219949"/>
              <a:gd name="connsiteY1024" fmla="*/ 5160841 h 6791323"/>
              <a:gd name="connsiteX1025" fmla="*/ 5767514 w 7219949"/>
              <a:gd name="connsiteY1025" fmla="*/ 5136802 h 6791323"/>
              <a:gd name="connsiteX1026" fmla="*/ 5760948 w 7219949"/>
              <a:gd name="connsiteY1026" fmla="*/ 5133901 h 6791323"/>
              <a:gd name="connsiteX1027" fmla="*/ 5765664 w 7219949"/>
              <a:gd name="connsiteY1027" fmla="*/ 5139495 h 6791323"/>
              <a:gd name="connsiteX1028" fmla="*/ 5829658 w 7219949"/>
              <a:gd name="connsiteY1028" fmla="*/ 5195864 h 6791323"/>
              <a:gd name="connsiteX1029" fmla="*/ 5837042 w 7219949"/>
              <a:gd name="connsiteY1029" fmla="*/ 5203809 h 6791323"/>
              <a:gd name="connsiteX1030" fmla="*/ 5839909 w 7219949"/>
              <a:gd name="connsiteY1030" fmla="*/ 5212099 h 6791323"/>
              <a:gd name="connsiteX1031" fmla="*/ 5825344 w 7219949"/>
              <a:gd name="connsiteY1031" fmla="*/ 5202151 h 6791323"/>
              <a:gd name="connsiteX1032" fmla="*/ 5794781 w 7219949"/>
              <a:gd name="connsiteY1032" fmla="*/ 5178113 h 6791323"/>
              <a:gd name="connsiteX1033" fmla="*/ 5762986 w 7219949"/>
              <a:gd name="connsiteY1033" fmla="*/ 5155870 h 6791323"/>
              <a:gd name="connsiteX1034" fmla="*/ 5730989 w 7219949"/>
              <a:gd name="connsiteY1034" fmla="*/ 5127684 h 6791323"/>
              <a:gd name="connsiteX1035" fmla="*/ 5707606 w 7219949"/>
              <a:gd name="connsiteY1035" fmla="*/ 5105648 h 6791323"/>
              <a:gd name="connsiteX1036" fmla="*/ 5695092 w 7219949"/>
              <a:gd name="connsiteY1036" fmla="*/ 5098947 h 6791323"/>
              <a:gd name="connsiteX1037" fmla="*/ 5695910 w 7219949"/>
              <a:gd name="connsiteY1037" fmla="*/ 5103992 h 6791323"/>
              <a:gd name="connsiteX1038" fmla="*/ 5709242 w 7219949"/>
              <a:gd name="connsiteY1038" fmla="*/ 5115735 h 6791323"/>
              <a:gd name="connsiteX1039" fmla="*/ 5744522 w 7219949"/>
              <a:gd name="connsiteY1039" fmla="*/ 5145369 h 6791323"/>
              <a:gd name="connsiteX1040" fmla="*/ 5778569 w 7219949"/>
              <a:gd name="connsiteY1040" fmla="*/ 5176802 h 6791323"/>
              <a:gd name="connsiteX1041" fmla="*/ 5788617 w 7219949"/>
              <a:gd name="connsiteY1041" fmla="*/ 5187095 h 6791323"/>
              <a:gd name="connsiteX1042" fmla="*/ 5718059 w 7219949"/>
              <a:gd name="connsiteY1042" fmla="*/ 5127825 h 6791323"/>
              <a:gd name="connsiteX1043" fmla="*/ 5707394 w 7219949"/>
              <a:gd name="connsiteY1043" fmla="*/ 5118428 h 6791323"/>
              <a:gd name="connsiteX1044" fmla="*/ 5692828 w 7219949"/>
              <a:gd name="connsiteY1044" fmla="*/ 5108481 h 6791323"/>
              <a:gd name="connsiteX1045" fmla="*/ 5688312 w 7219949"/>
              <a:gd name="connsiteY1045" fmla="*/ 5108827 h 6791323"/>
              <a:gd name="connsiteX1046" fmla="*/ 5692412 w 7219949"/>
              <a:gd name="connsiteY1046" fmla="*/ 5115322 h 6791323"/>
              <a:gd name="connsiteX1047" fmla="*/ 5732408 w 7219949"/>
              <a:gd name="connsiteY1047" fmla="*/ 5150553 h 6791323"/>
              <a:gd name="connsiteX1048" fmla="*/ 5687281 w 7219949"/>
              <a:gd name="connsiteY1048" fmla="*/ 5116564 h 6791323"/>
              <a:gd name="connsiteX1049" fmla="*/ 5678049 w 7219949"/>
              <a:gd name="connsiteY1049" fmla="*/ 5111316 h 6791323"/>
              <a:gd name="connsiteX1050" fmla="*/ 5688098 w 7219949"/>
              <a:gd name="connsiteY1050" fmla="*/ 5121609 h 6791323"/>
              <a:gd name="connsiteX1051" fmla="*/ 5754758 w 7219949"/>
              <a:gd name="connsiteY1051" fmla="*/ 5180326 h 6791323"/>
              <a:gd name="connsiteX1052" fmla="*/ 5764192 w 7219949"/>
              <a:gd name="connsiteY1052" fmla="*/ 5191518 h 6791323"/>
              <a:gd name="connsiteX1053" fmla="*/ 5745528 w 7219949"/>
              <a:gd name="connsiteY1053" fmla="*/ 5175076 h 6791323"/>
              <a:gd name="connsiteX1054" fmla="*/ 5719681 w 7219949"/>
              <a:gd name="connsiteY1054" fmla="*/ 5156632 h 6791323"/>
              <a:gd name="connsiteX1055" fmla="*/ 5695682 w 7219949"/>
              <a:gd name="connsiteY1055" fmla="*/ 5135494 h 6791323"/>
              <a:gd name="connsiteX1056" fmla="*/ 5685835 w 7219949"/>
              <a:gd name="connsiteY1056" fmla="*/ 5131143 h 6791323"/>
              <a:gd name="connsiteX1057" fmla="*/ 5691984 w 7219949"/>
              <a:gd name="connsiteY1057" fmla="*/ 5140884 h 6791323"/>
              <a:gd name="connsiteX1058" fmla="*/ 5747979 w 7219949"/>
              <a:gd name="connsiteY1058" fmla="*/ 5190206 h 6791323"/>
              <a:gd name="connsiteX1059" fmla="*/ 5771361 w 7219949"/>
              <a:gd name="connsiteY1059" fmla="*/ 5212243 h 6791323"/>
              <a:gd name="connsiteX1060" fmla="*/ 5742031 w 7219949"/>
              <a:gd name="connsiteY1060" fmla="*/ 5186408 h 6791323"/>
              <a:gd name="connsiteX1061" fmla="*/ 5720899 w 7219949"/>
              <a:gd name="connsiteY1061" fmla="*/ 5173558 h 6791323"/>
              <a:gd name="connsiteX1062" fmla="*/ 5719051 w 7219949"/>
              <a:gd name="connsiteY1062" fmla="*/ 5176252 h 6791323"/>
              <a:gd name="connsiteX1063" fmla="*/ 5728483 w 7219949"/>
              <a:gd name="connsiteY1063" fmla="*/ 5187444 h 6791323"/>
              <a:gd name="connsiteX1064" fmla="*/ 5761915 w 7219949"/>
              <a:gd name="connsiteY1064" fmla="*/ 5219775 h 6791323"/>
              <a:gd name="connsiteX1065" fmla="*/ 5806628 w 7219949"/>
              <a:gd name="connsiteY1065" fmla="*/ 5260601 h 6791323"/>
              <a:gd name="connsiteX1066" fmla="*/ 5881288 w 7219949"/>
              <a:gd name="connsiteY1066" fmla="*/ 5326364 h 6791323"/>
              <a:gd name="connsiteX1067" fmla="*/ 5894003 w 7219949"/>
              <a:gd name="connsiteY1067" fmla="*/ 5339006 h 6791323"/>
              <a:gd name="connsiteX1068" fmla="*/ 5883539 w 7219949"/>
              <a:gd name="connsiteY1068" fmla="*/ 5335552 h 6791323"/>
              <a:gd name="connsiteX1069" fmla="*/ 5859742 w 7219949"/>
              <a:gd name="connsiteY1069" fmla="*/ 5320355 h 6791323"/>
              <a:gd name="connsiteX1070" fmla="*/ 5837178 w 7219949"/>
              <a:gd name="connsiteY1070" fmla="*/ 5303362 h 6791323"/>
              <a:gd name="connsiteX1071" fmla="*/ 5795131 w 7219949"/>
              <a:gd name="connsiteY1071" fmla="*/ 5264885 h 6791323"/>
              <a:gd name="connsiteX1072" fmla="*/ 5771750 w 7219949"/>
              <a:gd name="connsiteY1072" fmla="*/ 5242847 h 6791323"/>
              <a:gd name="connsiteX1073" fmla="*/ 5761286 w 7219949"/>
              <a:gd name="connsiteY1073" fmla="*/ 5239394 h 6791323"/>
              <a:gd name="connsiteX1074" fmla="*/ 5771335 w 7219949"/>
              <a:gd name="connsiteY1074" fmla="*/ 5249687 h 6791323"/>
              <a:gd name="connsiteX1075" fmla="*/ 5866093 w 7219949"/>
              <a:gd name="connsiteY1075" fmla="*/ 5336038 h 6791323"/>
              <a:gd name="connsiteX1076" fmla="*/ 5956753 w 7219949"/>
              <a:gd name="connsiteY1076" fmla="*/ 5415895 h 6791323"/>
              <a:gd name="connsiteX1077" fmla="*/ 5965367 w 7219949"/>
              <a:gd name="connsiteY1077" fmla="*/ 5422042 h 6791323"/>
              <a:gd name="connsiteX1078" fmla="*/ 5961267 w 7219949"/>
              <a:gd name="connsiteY1078" fmla="*/ 5415549 h 6791323"/>
              <a:gd name="connsiteX1079" fmla="*/ 5949784 w 7219949"/>
              <a:gd name="connsiteY1079" fmla="*/ 5401111 h 6791323"/>
              <a:gd name="connsiteX1080" fmla="*/ 5951017 w 7219949"/>
              <a:gd name="connsiteY1080" fmla="*/ 5399314 h 6791323"/>
              <a:gd name="connsiteX1081" fmla="*/ 5968248 w 7219949"/>
              <a:gd name="connsiteY1081" fmla="*/ 5411610 h 6791323"/>
              <a:gd name="connsiteX1082" fmla="*/ 5983832 w 7219949"/>
              <a:gd name="connsiteY1082" fmla="*/ 5432542 h 6791323"/>
              <a:gd name="connsiteX1083" fmla="*/ 6003314 w 7219949"/>
              <a:gd name="connsiteY1083" fmla="*/ 5454026 h 6791323"/>
              <a:gd name="connsiteX1084" fmla="*/ 6032443 w 7219949"/>
              <a:gd name="connsiteY1084" fmla="*/ 5473920 h 6791323"/>
              <a:gd name="connsiteX1085" fmla="*/ 6074704 w 7219949"/>
              <a:gd name="connsiteY1085" fmla="*/ 5499617 h 6791323"/>
              <a:gd name="connsiteX1086" fmla="*/ 6082087 w 7219949"/>
              <a:gd name="connsiteY1086" fmla="*/ 5507561 h 6791323"/>
              <a:gd name="connsiteX1087" fmla="*/ 6077570 w 7219949"/>
              <a:gd name="connsiteY1087" fmla="*/ 5507908 h 6791323"/>
              <a:gd name="connsiteX1088" fmla="*/ 6068340 w 7219949"/>
              <a:gd name="connsiteY1088" fmla="*/ 5502657 h 6791323"/>
              <a:gd name="connsiteX1089" fmla="*/ 6078590 w 7219949"/>
              <a:gd name="connsiteY1089" fmla="*/ 5518892 h 6791323"/>
              <a:gd name="connsiteX1090" fmla="*/ 6095205 w 7219949"/>
              <a:gd name="connsiteY1090" fmla="*/ 5532085 h 6791323"/>
              <a:gd name="connsiteX1091" fmla="*/ 6181561 w 7219949"/>
              <a:gd name="connsiteY1091" fmla="*/ 5599508 h 6791323"/>
              <a:gd name="connsiteX1092" fmla="*/ 6247606 w 7219949"/>
              <a:gd name="connsiteY1092" fmla="*/ 5659123 h 6791323"/>
              <a:gd name="connsiteX1093" fmla="*/ 6251706 w 7219949"/>
              <a:gd name="connsiteY1093" fmla="*/ 5665616 h 6791323"/>
              <a:gd name="connsiteX1094" fmla="*/ 6269554 w 7219949"/>
              <a:gd name="connsiteY1094" fmla="*/ 5677015 h 6791323"/>
              <a:gd name="connsiteX1095" fmla="*/ 6303199 w 7219949"/>
              <a:gd name="connsiteY1095" fmla="*/ 5696565 h 6791323"/>
              <a:gd name="connsiteX1096" fmla="*/ 6336014 w 7219949"/>
              <a:gd name="connsiteY1096" fmla="*/ 5729791 h 6791323"/>
              <a:gd name="connsiteX1097" fmla="*/ 6342780 w 7219949"/>
              <a:gd name="connsiteY1097" fmla="*/ 5738633 h 6791323"/>
              <a:gd name="connsiteX1098" fmla="*/ 6361825 w 7219949"/>
              <a:gd name="connsiteY1098" fmla="*/ 5758293 h 6791323"/>
              <a:gd name="connsiteX1099" fmla="*/ 6351655 w 7219949"/>
              <a:gd name="connsiteY1099" fmla="*/ 5754938 h 6791323"/>
              <a:gd name="connsiteX1100" fmla="*/ 6363139 w 7219949"/>
              <a:gd name="connsiteY1100" fmla="*/ 5769376 h 6791323"/>
              <a:gd name="connsiteX1101" fmla="*/ 6385703 w 7219949"/>
              <a:gd name="connsiteY1101" fmla="*/ 5786369 h 6791323"/>
              <a:gd name="connsiteX1102" fmla="*/ 6399036 w 7219949"/>
              <a:gd name="connsiteY1102" fmla="*/ 5798113 h 6791323"/>
              <a:gd name="connsiteX1103" fmla="*/ 6423997 w 7219949"/>
              <a:gd name="connsiteY1103" fmla="*/ 5823336 h 6791323"/>
              <a:gd name="connsiteX1104" fmla="*/ 6424013 w 7219949"/>
              <a:gd name="connsiteY1104" fmla="*/ 5823664 h 6791323"/>
              <a:gd name="connsiteX1105" fmla="*/ 6419785 w 7219949"/>
              <a:gd name="connsiteY1105" fmla="*/ 5833946 h 6791323"/>
              <a:gd name="connsiteX1106" fmla="*/ 6411738 w 7219949"/>
              <a:gd name="connsiteY1106" fmla="*/ 5829477 h 6791323"/>
              <a:gd name="connsiteX1107" fmla="*/ 6414606 w 7219949"/>
              <a:gd name="connsiteY1107" fmla="*/ 5837768 h 6791323"/>
              <a:gd name="connsiteX1108" fmla="*/ 6416470 w 7219949"/>
              <a:gd name="connsiteY1108" fmla="*/ 5840323 h 6791323"/>
              <a:gd name="connsiteX1109" fmla="*/ 6414349 w 7219949"/>
              <a:gd name="connsiteY1109" fmla="*/ 5841030 h 6791323"/>
              <a:gd name="connsiteX1110" fmla="*/ 6412756 w 7219949"/>
              <a:gd name="connsiteY1110" fmla="*/ 5840462 h 6791323"/>
              <a:gd name="connsiteX1111" fmla="*/ 6405602 w 7219949"/>
              <a:gd name="connsiteY1111" fmla="*/ 5836862 h 6791323"/>
              <a:gd name="connsiteX1112" fmla="*/ 6410263 w 7219949"/>
              <a:gd name="connsiteY1112" fmla="*/ 5842393 h 6791323"/>
              <a:gd name="connsiteX1113" fmla="*/ 6401428 w 7219949"/>
              <a:gd name="connsiteY1113" fmla="*/ 5845340 h 6791323"/>
              <a:gd name="connsiteX1114" fmla="*/ 6375562 w 7219949"/>
              <a:gd name="connsiteY1114" fmla="*/ 5840208 h 6791323"/>
              <a:gd name="connsiteX1115" fmla="*/ 6309353 w 7219949"/>
              <a:gd name="connsiteY1115" fmla="*/ 5803749 h 6791323"/>
              <a:gd name="connsiteX1116" fmla="*/ 6239747 w 7219949"/>
              <a:gd name="connsiteY1116" fmla="*/ 5720462 h 6791323"/>
              <a:gd name="connsiteX1117" fmla="*/ 6214418 w 7219949"/>
              <a:gd name="connsiteY1117" fmla="*/ 5710748 h 6791323"/>
              <a:gd name="connsiteX1118" fmla="*/ 6151089 w 7219949"/>
              <a:gd name="connsiteY1118" fmla="*/ 5686468 h 6791323"/>
              <a:gd name="connsiteX1119" fmla="*/ 6110915 w 7219949"/>
              <a:gd name="connsiteY1119" fmla="*/ 5646455 h 6791323"/>
              <a:gd name="connsiteX1120" fmla="*/ 5926878 w 7219949"/>
              <a:gd name="connsiteY1120" fmla="*/ 5550049 h 6791323"/>
              <a:gd name="connsiteX1121" fmla="*/ 5670873 w 7219949"/>
              <a:gd name="connsiteY1121" fmla="*/ 5392829 h 6791323"/>
              <a:gd name="connsiteX1122" fmla="*/ 5543001 w 7219949"/>
              <a:gd name="connsiteY1122" fmla="*/ 5322880 h 6791323"/>
              <a:gd name="connsiteX1123" fmla="*/ 5517927 w 7219949"/>
              <a:gd name="connsiteY1123" fmla="*/ 5330492 h 6791323"/>
              <a:gd name="connsiteX1124" fmla="*/ 5436506 w 7219949"/>
              <a:gd name="connsiteY1124" fmla="*/ 5359561 h 6791323"/>
              <a:gd name="connsiteX1125" fmla="*/ 5366272 w 7219949"/>
              <a:gd name="connsiteY1125" fmla="*/ 5354779 h 6791323"/>
              <a:gd name="connsiteX1126" fmla="*/ 5324953 w 7219949"/>
              <a:gd name="connsiteY1126" fmla="*/ 5358621 h 6791323"/>
              <a:gd name="connsiteX1127" fmla="*/ 5145457 w 7219949"/>
              <a:gd name="connsiteY1127" fmla="*/ 5265188 h 6791323"/>
              <a:gd name="connsiteX1128" fmla="*/ 5111487 w 7219949"/>
              <a:gd name="connsiteY1128" fmla="*/ 5218942 h 6791323"/>
              <a:gd name="connsiteX1129" fmla="*/ 5086856 w 7219949"/>
              <a:gd name="connsiteY1129" fmla="*/ 5195962 h 6791323"/>
              <a:gd name="connsiteX1130" fmla="*/ 5045793 w 7219949"/>
              <a:gd name="connsiteY1130" fmla="*/ 5217131 h 6791323"/>
              <a:gd name="connsiteX1131" fmla="*/ 5043432 w 7219949"/>
              <a:gd name="connsiteY1131" fmla="*/ 5239603 h 6791323"/>
              <a:gd name="connsiteX1132" fmla="*/ 5108494 w 7219949"/>
              <a:gd name="connsiteY1132" fmla="*/ 5319918 h 6791323"/>
              <a:gd name="connsiteX1133" fmla="*/ 5273733 w 7219949"/>
              <a:gd name="connsiteY1133" fmla="*/ 5482936 h 6791323"/>
              <a:gd name="connsiteX1134" fmla="*/ 5332260 w 7219949"/>
              <a:gd name="connsiteY1134" fmla="*/ 5486923 h 6791323"/>
              <a:gd name="connsiteX1135" fmla="*/ 5359956 w 7219949"/>
              <a:gd name="connsiteY1135" fmla="*/ 5474165 h 6791323"/>
              <a:gd name="connsiteX1136" fmla="*/ 5363094 w 7219949"/>
              <a:gd name="connsiteY1136" fmla="*/ 5503669 h 6791323"/>
              <a:gd name="connsiteX1137" fmla="*/ 5379157 w 7219949"/>
              <a:gd name="connsiteY1137" fmla="*/ 5555351 h 6791323"/>
              <a:gd name="connsiteX1138" fmla="*/ 5466854 w 7219949"/>
              <a:gd name="connsiteY1138" fmla="*/ 5585289 h 6791323"/>
              <a:gd name="connsiteX1139" fmla="*/ 5500308 w 7219949"/>
              <a:gd name="connsiteY1139" fmla="*/ 5596885 h 6791323"/>
              <a:gd name="connsiteX1140" fmla="*/ 5576116 w 7219949"/>
              <a:gd name="connsiteY1140" fmla="*/ 5673937 h 6791323"/>
              <a:gd name="connsiteX1141" fmla="*/ 5591550 w 7219949"/>
              <a:gd name="connsiteY1141" fmla="*/ 5804125 h 6791323"/>
              <a:gd name="connsiteX1142" fmla="*/ 5571793 w 7219949"/>
              <a:gd name="connsiteY1142" fmla="*/ 5866683 h 6791323"/>
              <a:gd name="connsiteX1143" fmla="*/ 5525674 w 7219949"/>
              <a:gd name="connsiteY1143" fmla="*/ 5850229 h 6791323"/>
              <a:gd name="connsiteX1144" fmla="*/ 5261803 w 7219949"/>
              <a:gd name="connsiteY1144" fmla="*/ 5708448 h 6791323"/>
              <a:gd name="connsiteX1145" fmla="*/ 5075145 w 7219949"/>
              <a:gd name="connsiteY1145" fmla="*/ 5617189 h 6791323"/>
              <a:gd name="connsiteX1146" fmla="*/ 5055058 w 7219949"/>
              <a:gd name="connsiteY1146" fmla="*/ 5597184 h 6791323"/>
              <a:gd name="connsiteX1147" fmla="*/ 5017763 w 7219949"/>
              <a:gd name="connsiteY1147" fmla="*/ 5569349 h 6791323"/>
              <a:gd name="connsiteX1148" fmla="*/ 4983606 w 7219949"/>
              <a:gd name="connsiteY1148" fmla="*/ 5571014 h 6791323"/>
              <a:gd name="connsiteX1149" fmla="*/ 4802190 w 7219949"/>
              <a:gd name="connsiteY1149" fmla="*/ 5469465 h 6791323"/>
              <a:gd name="connsiteX1150" fmla="*/ 4677926 w 7219949"/>
              <a:gd name="connsiteY1150" fmla="*/ 5396518 h 6791323"/>
              <a:gd name="connsiteX1151" fmla="*/ 4673381 w 7219949"/>
              <a:gd name="connsiteY1151" fmla="*/ 5393975 h 6791323"/>
              <a:gd name="connsiteX1152" fmla="*/ 4588341 w 7219949"/>
              <a:gd name="connsiteY1152" fmla="*/ 5331789 h 6791323"/>
              <a:gd name="connsiteX1153" fmla="*/ 4489614 w 7219949"/>
              <a:gd name="connsiteY1153" fmla="*/ 5258055 h 6791323"/>
              <a:gd name="connsiteX1154" fmla="*/ 4471468 w 7219949"/>
              <a:gd name="connsiteY1154" fmla="*/ 5247516 h 6791323"/>
              <a:gd name="connsiteX1155" fmla="*/ 4461406 w 7219949"/>
              <a:gd name="connsiteY1155" fmla="*/ 5236989 h 6791323"/>
              <a:gd name="connsiteX1156" fmla="*/ 4411621 w 7219949"/>
              <a:gd name="connsiteY1156" fmla="*/ 5204324 h 6791323"/>
              <a:gd name="connsiteX1157" fmla="*/ 4391875 w 7219949"/>
              <a:gd name="connsiteY1157" fmla="*/ 5189578 h 6791323"/>
              <a:gd name="connsiteX1158" fmla="*/ 4364278 w 7219949"/>
              <a:gd name="connsiteY1158" fmla="*/ 5167461 h 6791323"/>
              <a:gd name="connsiteX1159" fmla="*/ 4335459 w 7219949"/>
              <a:gd name="connsiteY1159" fmla="*/ 5147443 h 6791323"/>
              <a:gd name="connsiteX1160" fmla="*/ 4321967 w 7219949"/>
              <a:gd name="connsiteY1160" fmla="*/ 5135861 h 6791323"/>
              <a:gd name="connsiteX1161" fmla="*/ 4214778 w 7219949"/>
              <a:gd name="connsiteY1161" fmla="*/ 5055807 h 6791323"/>
              <a:gd name="connsiteX1162" fmla="*/ 4146468 w 7219949"/>
              <a:gd name="connsiteY1162" fmla="*/ 5006296 h 6791323"/>
              <a:gd name="connsiteX1163" fmla="*/ 4130532 w 7219949"/>
              <a:gd name="connsiteY1163" fmla="*/ 4998913 h 6791323"/>
              <a:gd name="connsiteX1164" fmla="*/ 4154697 w 7219949"/>
              <a:gd name="connsiteY1164" fmla="*/ 5019973 h 6791323"/>
              <a:gd name="connsiteX1165" fmla="*/ 4188546 w 7219949"/>
              <a:gd name="connsiteY1165" fmla="*/ 5045252 h 6791323"/>
              <a:gd name="connsiteX1166" fmla="*/ 4200205 w 7219949"/>
              <a:gd name="connsiteY1166" fmla="*/ 5059987 h 6791323"/>
              <a:gd name="connsiteX1167" fmla="*/ 4207446 w 7219949"/>
              <a:gd name="connsiteY1167" fmla="*/ 5068406 h 6791323"/>
              <a:gd name="connsiteX1168" fmla="*/ 4258220 w 7219949"/>
              <a:gd name="connsiteY1168" fmla="*/ 5106328 h 6791323"/>
              <a:gd name="connsiteX1169" fmla="*/ 4266682 w 7219949"/>
              <a:gd name="connsiteY1169" fmla="*/ 5112648 h 6791323"/>
              <a:gd name="connsiteX1170" fmla="*/ 4268282 w 7219949"/>
              <a:gd name="connsiteY1170" fmla="*/ 5116854 h 6791323"/>
              <a:gd name="connsiteX1171" fmla="*/ 4267670 w 7219949"/>
              <a:gd name="connsiteY1171" fmla="*/ 5117904 h 6791323"/>
              <a:gd name="connsiteX1172" fmla="*/ 4264849 w 7219949"/>
              <a:gd name="connsiteY1172" fmla="*/ 5115798 h 6791323"/>
              <a:gd name="connsiteX1173" fmla="*/ 4204392 w 7219949"/>
              <a:gd name="connsiteY1173" fmla="*/ 5073657 h 6791323"/>
              <a:gd name="connsiteX1174" fmla="*/ 4163679 w 7219949"/>
              <a:gd name="connsiteY1174" fmla="*/ 5046263 h 6791323"/>
              <a:gd name="connsiteX1175" fmla="*/ 4157427 w 7219949"/>
              <a:gd name="connsiteY1175" fmla="*/ 5043100 h 6791323"/>
              <a:gd name="connsiteX1176" fmla="*/ 4110696 w 7219949"/>
              <a:gd name="connsiteY1176" fmla="*/ 5005186 h 6791323"/>
              <a:gd name="connsiteX1177" fmla="*/ 4088740 w 7219949"/>
              <a:gd name="connsiteY1177" fmla="*/ 4987282 h 6791323"/>
              <a:gd name="connsiteX1178" fmla="*/ 4072803 w 7219949"/>
              <a:gd name="connsiteY1178" fmla="*/ 4979898 h 6791323"/>
              <a:gd name="connsiteX1179" fmla="*/ 4074779 w 7219949"/>
              <a:gd name="connsiteY1179" fmla="*/ 4990414 h 6791323"/>
              <a:gd name="connsiteX1180" fmla="*/ 4098334 w 7219949"/>
              <a:gd name="connsiteY1180" fmla="*/ 5012522 h 6791323"/>
              <a:gd name="connsiteX1181" fmla="*/ 4123721 w 7219949"/>
              <a:gd name="connsiteY1181" fmla="*/ 5031484 h 6791323"/>
              <a:gd name="connsiteX1182" fmla="*/ 4134393 w 7219949"/>
              <a:gd name="connsiteY1182" fmla="*/ 5040961 h 6791323"/>
              <a:gd name="connsiteX1183" fmla="*/ 4105575 w 7219949"/>
              <a:gd name="connsiteY1183" fmla="*/ 5020944 h 6791323"/>
              <a:gd name="connsiteX1184" fmla="*/ 4106939 w 7219949"/>
              <a:gd name="connsiteY1184" fmla="*/ 5032507 h 6791323"/>
              <a:gd name="connsiteX1185" fmla="*/ 4122642 w 7219949"/>
              <a:gd name="connsiteY1185" fmla="*/ 5047248 h 6791323"/>
              <a:gd name="connsiteX1186" fmla="*/ 4123630 w 7219949"/>
              <a:gd name="connsiteY1186" fmla="*/ 5052504 h 6791323"/>
              <a:gd name="connsiteX1187" fmla="*/ 4117378 w 7219949"/>
              <a:gd name="connsiteY1187" fmla="*/ 5049340 h 6791323"/>
              <a:gd name="connsiteX1188" fmla="*/ 4078498 w 7219949"/>
              <a:gd name="connsiteY1188" fmla="*/ 5018798 h 6791323"/>
              <a:gd name="connsiteX1189" fmla="*/ 4053111 w 7219949"/>
              <a:gd name="connsiteY1189" fmla="*/ 4999837 h 6791323"/>
              <a:gd name="connsiteX1190" fmla="*/ 4025891 w 7219949"/>
              <a:gd name="connsiteY1190" fmla="*/ 4984027 h 6791323"/>
              <a:gd name="connsiteX1191" fmla="*/ 4005912 w 7219949"/>
              <a:gd name="connsiteY1191" fmla="*/ 4976637 h 6791323"/>
              <a:gd name="connsiteX1192" fmla="*/ 3989975 w 7219949"/>
              <a:gd name="connsiteY1192" fmla="*/ 4969253 h 6791323"/>
              <a:gd name="connsiteX1193" fmla="*/ 3975871 w 7219949"/>
              <a:gd name="connsiteY1193" fmla="*/ 4958720 h 6791323"/>
              <a:gd name="connsiteX1194" fmla="*/ 3964806 w 7219949"/>
              <a:gd name="connsiteY1194" fmla="*/ 4952527 h 6791323"/>
              <a:gd name="connsiteX1195" fmla="*/ 3967175 w 7219949"/>
              <a:gd name="connsiteY1195" fmla="*/ 4959757 h 6791323"/>
              <a:gd name="connsiteX1196" fmla="*/ 3978836 w 7219949"/>
              <a:gd name="connsiteY1196" fmla="*/ 4974491 h 6791323"/>
              <a:gd name="connsiteX1197" fmla="*/ 4012684 w 7219949"/>
              <a:gd name="connsiteY1197" fmla="*/ 4999771 h 6791323"/>
              <a:gd name="connsiteX1198" fmla="*/ 4049354 w 7219949"/>
              <a:gd name="connsiteY1198" fmla="*/ 5027157 h 6791323"/>
              <a:gd name="connsiteX1199" fmla="*/ 4079162 w 7219949"/>
              <a:gd name="connsiteY1199" fmla="*/ 5052431 h 6791323"/>
              <a:gd name="connsiteX1200" fmla="*/ 4085557 w 7219949"/>
              <a:gd name="connsiteY1200" fmla="*/ 5069258 h 6791323"/>
              <a:gd name="connsiteX1201" fmla="*/ 4096606 w 7219949"/>
              <a:gd name="connsiteY1201" fmla="*/ 5085042 h 6791323"/>
              <a:gd name="connsiteX1202" fmla="*/ 4128245 w 7219949"/>
              <a:gd name="connsiteY1202" fmla="*/ 5107165 h 6791323"/>
              <a:gd name="connsiteX1203" fmla="*/ 4141127 w 7219949"/>
              <a:gd name="connsiteY1203" fmla="*/ 5119799 h 6791323"/>
              <a:gd name="connsiteX1204" fmla="*/ 4151190 w 7219949"/>
              <a:gd name="connsiteY1204" fmla="*/ 5130326 h 6791323"/>
              <a:gd name="connsiteX1205" fmla="*/ 4185039 w 7219949"/>
              <a:gd name="connsiteY1205" fmla="*/ 5155606 h 6791323"/>
              <a:gd name="connsiteX1206" fmla="*/ 4217665 w 7219949"/>
              <a:gd name="connsiteY1206" fmla="*/ 5182985 h 6791323"/>
              <a:gd name="connsiteX1207" fmla="*/ 4261576 w 7219949"/>
              <a:gd name="connsiteY1207" fmla="*/ 5218793 h 6791323"/>
              <a:gd name="connsiteX1208" fmla="*/ 4267217 w 7219949"/>
              <a:gd name="connsiteY1208" fmla="*/ 5223006 h 6791323"/>
              <a:gd name="connsiteX1209" fmla="*/ 4271026 w 7219949"/>
              <a:gd name="connsiteY1209" fmla="*/ 5230370 h 6791323"/>
              <a:gd name="connsiteX1210" fmla="*/ 4283531 w 7219949"/>
              <a:gd name="connsiteY1210" fmla="*/ 5236698 h 6791323"/>
              <a:gd name="connsiteX1211" fmla="*/ 4302055 w 7219949"/>
              <a:gd name="connsiteY1211" fmla="*/ 5253545 h 6791323"/>
              <a:gd name="connsiteX1212" fmla="*/ 4321800 w 7219949"/>
              <a:gd name="connsiteY1212" fmla="*/ 5268290 h 6791323"/>
              <a:gd name="connsiteX1213" fmla="*/ 4335293 w 7219949"/>
              <a:gd name="connsiteY1213" fmla="*/ 5279875 h 6791323"/>
              <a:gd name="connsiteX1214" fmla="*/ 4367920 w 7219949"/>
              <a:gd name="connsiteY1214" fmla="*/ 5307254 h 6791323"/>
              <a:gd name="connsiteX1215" fmla="*/ 4384234 w 7219949"/>
              <a:gd name="connsiteY1215" fmla="*/ 5320945 h 6791323"/>
              <a:gd name="connsiteX1216" fmla="*/ 4389876 w 7219949"/>
              <a:gd name="connsiteY1216" fmla="*/ 5325158 h 6791323"/>
              <a:gd name="connsiteX1217" fmla="*/ 4448501 w 7219949"/>
              <a:gd name="connsiteY1217" fmla="*/ 5370449 h 6791323"/>
              <a:gd name="connsiteX1218" fmla="*/ 4504305 w 7219949"/>
              <a:gd name="connsiteY1218" fmla="*/ 5413632 h 6791323"/>
              <a:gd name="connsiteX1219" fmla="*/ 4519074 w 7219949"/>
              <a:gd name="connsiteY1219" fmla="*/ 5424662 h 6791323"/>
              <a:gd name="connsiteX1220" fmla="*/ 4519081 w 7219949"/>
              <a:gd name="connsiteY1220" fmla="*/ 5424891 h 6791323"/>
              <a:gd name="connsiteX1221" fmla="*/ 4552464 w 7219949"/>
              <a:gd name="connsiteY1221" fmla="*/ 5454456 h 6791323"/>
              <a:gd name="connsiteX1222" fmla="*/ 4568754 w 7219949"/>
              <a:gd name="connsiteY1222" fmla="*/ 5461914 h 6791323"/>
              <a:gd name="connsiteX1223" fmla="*/ 4588335 w 7219949"/>
              <a:gd name="connsiteY1223" fmla="*/ 5476902 h 6791323"/>
              <a:gd name="connsiteX1224" fmla="*/ 4583821 w 7219949"/>
              <a:gd name="connsiteY1224" fmla="*/ 5482802 h 6791323"/>
              <a:gd name="connsiteX1225" fmla="*/ 4593226 w 7219949"/>
              <a:gd name="connsiteY1225" fmla="*/ 5511148 h 6791323"/>
              <a:gd name="connsiteX1226" fmla="*/ 4605448 w 7219949"/>
              <a:gd name="connsiteY1226" fmla="*/ 5546596 h 6791323"/>
              <a:gd name="connsiteX1227" fmla="*/ 4608586 w 7219949"/>
              <a:gd name="connsiteY1227" fmla="*/ 5576098 h 6791323"/>
              <a:gd name="connsiteX1228" fmla="*/ 4637241 w 7219949"/>
              <a:gd name="connsiteY1228" fmla="*/ 5567399 h 6791323"/>
              <a:gd name="connsiteX1229" fmla="*/ 4704852 w 7219949"/>
              <a:gd name="connsiteY1229" fmla="*/ 5577328 h 6791323"/>
              <a:gd name="connsiteX1230" fmla="*/ 4734984 w 7219949"/>
              <a:gd name="connsiteY1230" fmla="*/ 5607338 h 6791323"/>
              <a:gd name="connsiteX1231" fmla="*/ 4763677 w 7219949"/>
              <a:gd name="connsiteY1231" fmla="*/ 5611862 h 6791323"/>
              <a:gd name="connsiteX1232" fmla="*/ 4793012 w 7219949"/>
              <a:gd name="connsiteY1232" fmla="*/ 5633772 h 6791323"/>
              <a:gd name="connsiteX1233" fmla="*/ 4834101 w 7219949"/>
              <a:gd name="connsiteY1233" fmla="*/ 5667471 h 6791323"/>
              <a:gd name="connsiteX1234" fmla="*/ 4954061 w 7219949"/>
              <a:gd name="connsiteY1234" fmla="*/ 5757062 h 6791323"/>
              <a:gd name="connsiteX1235" fmla="*/ 4937260 w 7219949"/>
              <a:gd name="connsiteY1235" fmla="*/ 5780871 h 6791323"/>
              <a:gd name="connsiteX1236" fmla="*/ 4928693 w 7219949"/>
              <a:gd name="connsiteY1236" fmla="*/ 5809574 h 6791323"/>
              <a:gd name="connsiteX1237" fmla="*/ 4889551 w 7219949"/>
              <a:gd name="connsiteY1237" fmla="*/ 5838860 h 6791323"/>
              <a:gd name="connsiteX1238" fmla="*/ 4687606 w 7219949"/>
              <a:gd name="connsiteY1238" fmla="*/ 5747891 h 6791323"/>
              <a:gd name="connsiteX1239" fmla="*/ 4607587 w 7219949"/>
              <a:gd name="connsiteY1239" fmla="*/ 5750432 h 6791323"/>
              <a:gd name="connsiteX1240" fmla="*/ 4632991 w 7219949"/>
              <a:gd name="connsiteY1240" fmla="*/ 5825381 h 6791323"/>
              <a:gd name="connsiteX1241" fmla="*/ 4648866 w 7219949"/>
              <a:gd name="connsiteY1241" fmla="*/ 5924978 h 6791323"/>
              <a:gd name="connsiteX1242" fmla="*/ 4632953 w 7219949"/>
              <a:gd name="connsiteY1242" fmla="*/ 6003775 h 6791323"/>
              <a:gd name="connsiteX1243" fmla="*/ 4630031 w 7219949"/>
              <a:gd name="connsiteY1243" fmla="*/ 6169988 h 6791323"/>
              <a:gd name="connsiteX1244" fmla="*/ 4580143 w 7219949"/>
              <a:gd name="connsiteY1244" fmla="*/ 6202536 h 6791323"/>
              <a:gd name="connsiteX1245" fmla="*/ 4397069 w 7219949"/>
              <a:gd name="connsiteY1245" fmla="*/ 6110189 h 6791323"/>
              <a:gd name="connsiteX1246" fmla="*/ 4332707 w 7219949"/>
              <a:gd name="connsiteY1246" fmla="*/ 6016610 h 6791323"/>
              <a:gd name="connsiteX1247" fmla="*/ 4319782 w 7219949"/>
              <a:gd name="connsiteY1247" fmla="*/ 5994429 h 6791323"/>
              <a:gd name="connsiteX1248" fmla="*/ 4205536 w 7219949"/>
              <a:gd name="connsiteY1248" fmla="*/ 5933398 h 6791323"/>
              <a:gd name="connsiteX1249" fmla="*/ 4256344 w 7219949"/>
              <a:gd name="connsiteY1249" fmla="*/ 6083300 h 6791323"/>
              <a:gd name="connsiteX1250" fmla="*/ 4246816 w 7219949"/>
              <a:gd name="connsiteY1250" fmla="*/ 6107945 h 6791323"/>
              <a:gd name="connsiteX1251" fmla="*/ 4223148 w 7219949"/>
              <a:gd name="connsiteY1251" fmla="*/ 6089028 h 6791323"/>
              <a:gd name="connsiteX1252" fmla="*/ 4209004 w 7219949"/>
              <a:gd name="connsiteY1252" fmla="*/ 6045463 h 6791323"/>
              <a:gd name="connsiteX1253" fmla="*/ 4202802 w 7219949"/>
              <a:gd name="connsiteY1253" fmla="*/ 6051698 h 6791323"/>
              <a:gd name="connsiteX1254" fmla="*/ 4186441 w 7219949"/>
              <a:gd name="connsiteY1254" fmla="*/ 6161081 h 6791323"/>
              <a:gd name="connsiteX1255" fmla="*/ 4209150 w 7219949"/>
              <a:gd name="connsiteY1255" fmla="*/ 6175940 h 6791323"/>
              <a:gd name="connsiteX1256" fmla="*/ 4241645 w 7219949"/>
              <a:gd name="connsiteY1256" fmla="*/ 6183480 h 6791323"/>
              <a:gd name="connsiteX1257" fmla="*/ 4260143 w 7219949"/>
              <a:gd name="connsiteY1257" fmla="*/ 6277932 h 6791323"/>
              <a:gd name="connsiteX1258" fmla="*/ 4283111 w 7219949"/>
              <a:gd name="connsiteY1258" fmla="*/ 6310113 h 6791323"/>
              <a:gd name="connsiteX1259" fmla="*/ 4305821 w 7219949"/>
              <a:gd name="connsiteY1259" fmla="*/ 6324974 h 6791323"/>
              <a:gd name="connsiteX1260" fmla="*/ 4283886 w 7219949"/>
              <a:gd name="connsiteY1260" fmla="*/ 6362087 h 6791323"/>
              <a:gd name="connsiteX1261" fmla="*/ 4254972 w 7219949"/>
              <a:gd name="connsiteY1261" fmla="*/ 6353462 h 6791323"/>
              <a:gd name="connsiteX1262" fmla="*/ 4187547 w 7219949"/>
              <a:gd name="connsiteY1262" fmla="*/ 6295619 h 6791323"/>
              <a:gd name="connsiteX1263" fmla="*/ 4334178 w 7219949"/>
              <a:gd name="connsiteY1263" fmla="*/ 6477341 h 6791323"/>
              <a:gd name="connsiteX1264" fmla="*/ 4313571 w 7219949"/>
              <a:gd name="connsiteY1264" fmla="*/ 6422687 h 6791323"/>
              <a:gd name="connsiteX1265" fmla="*/ 4311838 w 7219949"/>
              <a:gd name="connsiteY1265" fmla="*/ 6366653 h 6791323"/>
              <a:gd name="connsiteX1266" fmla="*/ 4362501 w 7219949"/>
              <a:gd name="connsiteY1266" fmla="*/ 6386080 h 6791323"/>
              <a:gd name="connsiteX1267" fmla="*/ 4496093 w 7219949"/>
              <a:gd name="connsiteY1267" fmla="*/ 6658775 h 6791323"/>
              <a:gd name="connsiteX1268" fmla="*/ 4453960 w 7219949"/>
              <a:gd name="connsiteY1268" fmla="*/ 6789036 h 6791323"/>
              <a:gd name="connsiteX1269" fmla="*/ 4374384 w 7219949"/>
              <a:gd name="connsiteY1269" fmla="*/ 6760985 h 6791323"/>
              <a:gd name="connsiteX1270" fmla="*/ 4344511 w 7219949"/>
              <a:gd name="connsiteY1270" fmla="*/ 6748299 h 6791323"/>
              <a:gd name="connsiteX1271" fmla="*/ 4239089 w 7219949"/>
              <a:gd name="connsiteY1271" fmla="*/ 6675887 h 6791323"/>
              <a:gd name="connsiteX1272" fmla="*/ 4185918 w 7219949"/>
              <a:gd name="connsiteY1272" fmla="*/ 6548453 h 6791323"/>
              <a:gd name="connsiteX1273" fmla="*/ 4157706 w 7219949"/>
              <a:gd name="connsiteY1273" fmla="*/ 6526563 h 6791323"/>
              <a:gd name="connsiteX1274" fmla="*/ 4167307 w 7219949"/>
              <a:gd name="connsiteY1274" fmla="*/ 6567157 h 6791323"/>
              <a:gd name="connsiteX1275" fmla="*/ 4169485 w 7219949"/>
              <a:gd name="connsiteY1275" fmla="*/ 6592600 h 6791323"/>
              <a:gd name="connsiteX1276" fmla="*/ 4147737 w 7219949"/>
              <a:gd name="connsiteY1276" fmla="*/ 6581799 h 6791323"/>
              <a:gd name="connsiteX1277" fmla="*/ 4152133 w 7219949"/>
              <a:gd name="connsiteY1277" fmla="*/ 6454293 h 6791323"/>
              <a:gd name="connsiteX1278" fmla="*/ 4066797 w 7219949"/>
              <a:gd name="connsiteY1278" fmla="*/ 6401889 h 6791323"/>
              <a:gd name="connsiteX1279" fmla="*/ 3948711 w 7219949"/>
              <a:gd name="connsiteY1279" fmla="*/ 6324618 h 6791323"/>
              <a:gd name="connsiteX1280" fmla="*/ 3940587 w 7219949"/>
              <a:gd name="connsiteY1280" fmla="*/ 6322732 h 6791323"/>
              <a:gd name="connsiteX1281" fmla="*/ 3911563 w 7219949"/>
              <a:gd name="connsiteY1281" fmla="*/ 6427260 h 6791323"/>
              <a:gd name="connsiteX1282" fmla="*/ 3928065 w 7219949"/>
              <a:gd name="connsiteY1282" fmla="*/ 6448354 h 6791323"/>
              <a:gd name="connsiteX1283" fmla="*/ 3938257 w 7219949"/>
              <a:gd name="connsiteY1283" fmla="*/ 6588835 h 6791323"/>
              <a:gd name="connsiteX1284" fmla="*/ 3933971 w 7219949"/>
              <a:gd name="connsiteY1284" fmla="*/ 6603188 h 6791323"/>
              <a:gd name="connsiteX1285" fmla="*/ 3867395 w 7219949"/>
              <a:gd name="connsiteY1285" fmla="*/ 6662557 h 6791323"/>
              <a:gd name="connsiteX1286" fmla="*/ 3842321 w 7219949"/>
              <a:gd name="connsiteY1286" fmla="*/ 6670170 h 6791323"/>
              <a:gd name="connsiteX1287" fmla="*/ 3802921 w 7219949"/>
              <a:gd name="connsiteY1287" fmla="*/ 6682131 h 6791323"/>
              <a:gd name="connsiteX1288" fmla="*/ 3801960 w 7219949"/>
              <a:gd name="connsiteY1288" fmla="*/ 6681709 h 6791323"/>
              <a:gd name="connsiteX1289" fmla="*/ 3792202 w 7219949"/>
              <a:gd name="connsiteY1289" fmla="*/ 6673520 h 6791323"/>
              <a:gd name="connsiteX1290" fmla="*/ 3787307 w 7219949"/>
              <a:gd name="connsiteY1290" fmla="*/ 6668247 h 6791323"/>
              <a:gd name="connsiteX1291" fmla="*/ 3750591 w 7219949"/>
              <a:gd name="connsiteY1291" fmla="*/ 6628695 h 6791323"/>
              <a:gd name="connsiteX1292" fmla="*/ 3713876 w 7219949"/>
              <a:gd name="connsiteY1292" fmla="*/ 6589144 h 6791323"/>
              <a:gd name="connsiteX1293" fmla="*/ 3604795 w 7219949"/>
              <a:gd name="connsiteY1293" fmla="*/ 6474775 h 6791323"/>
              <a:gd name="connsiteX1294" fmla="*/ 3603039 w 7219949"/>
              <a:gd name="connsiteY1294" fmla="*/ 6471314 h 6791323"/>
              <a:gd name="connsiteX1295" fmla="*/ 3613521 w 7219949"/>
              <a:gd name="connsiteY1295" fmla="*/ 6481037 h 6791323"/>
              <a:gd name="connsiteX1296" fmla="*/ 3616661 w 7219949"/>
              <a:gd name="connsiteY1296" fmla="*/ 6482849 h 6791323"/>
              <a:gd name="connsiteX1297" fmla="*/ 3615597 w 7219949"/>
              <a:gd name="connsiteY1297" fmla="*/ 6478563 h 6791323"/>
              <a:gd name="connsiteX1298" fmla="*/ 3609638 w 7219949"/>
              <a:gd name="connsiteY1298" fmla="*/ 6469005 h 6791323"/>
              <a:gd name="connsiteX1299" fmla="*/ 3569410 w 7219949"/>
              <a:gd name="connsiteY1299" fmla="*/ 6422531 h 6791323"/>
              <a:gd name="connsiteX1300" fmla="*/ 3434788 w 7219949"/>
              <a:gd name="connsiteY1300" fmla="*/ 6277510 h 6791323"/>
              <a:gd name="connsiteX1301" fmla="*/ 3404671 w 7219949"/>
              <a:gd name="connsiteY1301" fmla="*/ 6235649 h 6791323"/>
              <a:gd name="connsiteX1302" fmla="*/ 3416538 w 7219949"/>
              <a:gd name="connsiteY1302" fmla="*/ 6243722 h 6791323"/>
              <a:gd name="connsiteX1303" fmla="*/ 3438248 w 7219949"/>
              <a:gd name="connsiteY1303" fmla="*/ 6273387 h 6791323"/>
              <a:gd name="connsiteX1304" fmla="*/ 3444899 w 7219949"/>
              <a:gd name="connsiteY1304" fmla="*/ 6282122 h 6791323"/>
              <a:gd name="connsiteX1305" fmla="*/ 3470068 w 7219949"/>
              <a:gd name="connsiteY1305" fmla="*/ 6307664 h 6791323"/>
              <a:gd name="connsiteX1306" fmla="*/ 3513755 w 7219949"/>
              <a:gd name="connsiteY1306" fmla="*/ 6350016 h 6791323"/>
              <a:gd name="connsiteX1307" fmla="*/ 3531579 w 7219949"/>
              <a:gd name="connsiteY1307" fmla="*/ 6367648 h 6791323"/>
              <a:gd name="connsiteX1308" fmla="*/ 3558876 w 7219949"/>
              <a:gd name="connsiteY1308" fmla="*/ 6401763 h 6791323"/>
              <a:gd name="connsiteX1309" fmla="*/ 3573561 w 7219949"/>
              <a:gd name="connsiteY1309" fmla="*/ 6417584 h 6791323"/>
              <a:gd name="connsiteX1310" fmla="*/ 3600487 w 7219949"/>
              <a:gd name="connsiteY1310" fmla="*/ 6446589 h 6791323"/>
              <a:gd name="connsiteX1311" fmla="*/ 3620760 w 7219949"/>
              <a:gd name="connsiteY1311" fmla="*/ 6466859 h 6791323"/>
              <a:gd name="connsiteX1312" fmla="*/ 3670725 w 7219949"/>
              <a:gd name="connsiteY1312" fmla="*/ 6512833 h 6791323"/>
              <a:gd name="connsiteX1313" fmla="*/ 3681580 w 7219949"/>
              <a:gd name="connsiteY1313" fmla="*/ 6527666 h 6791323"/>
              <a:gd name="connsiteX1314" fmla="*/ 3714836 w 7219949"/>
              <a:gd name="connsiteY1314" fmla="*/ 6571340 h 6791323"/>
              <a:gd name="connsiteX1315" fmla="*/ 3753999 w 7219949"/>
              <a:gd name="connsiteY1315" fmla="*/ 6613527 h 6791323"/>
              <a:gd name="connsiteX1316" fmla="*/ 3803273 w 7219949"/>
              <a:gd name="connsiteY1316" fmla="*/ 6660328 h 6791323"/>
              <a:gd name="connsiteX1317" fmla="*/ 3815512 w 7219949"/>
              <a:gd name="connsiteY1317" fmla="*/ 6673513 h 6791323"/>
              <a:gd name="connsiteX1318" fmla="*/ 3829825 w 7219949"/>
              <a:gd name="connsiteY1318" fmla="*/ 6684222 h 6791323"/>
              <a:gd name="connsiteX1319" fmla="*/ 3787150 w 7219949"/>
              <a:gd name="connsiteY1319" fmla="*/ 6635111 h 6791323"/>
              <a:gd name="connsiteX1320" fmla="*/ 3733622 w 7219949"/>
              <a:gd name="connsiteY1320" fmla="*/ 6571169 h 6791323"/>
              <a:gd name="connsiteX1321" fmla="*/ 3698982 w 7219949"/>
              <a:gd name="connsiteY1321" fmla="*/ 6529144 h 6791323"/>
              <a:gd name="connsiteX1322" fmla="*/ 3659819 w 7219949"/>
              <a:gd name="connsiteY1322" fmla="*/ 6486955 h 6791323"/>
              <a:gd name="connsiteX1323" fmla="*/ 3629063 w 7219949"/>
              <a:gd name="connsiteY1323" fmla="*/ 6456965 h 6791323"/>
              <a:gd name="connsiteX1324" fmla="*/ 3602138 w 7219949"/>
              <a:gd name="connsiteY1324" fmla="*/ 6427960 h 6791323"/>
              <a:gd name="connsiteX1325" fmla="*/ 3597243 w 7219949"/>
              <a:gd name="connsiteY1325" fmla="*/ 6422687 h 6791323"/>
              <a:gd name="connsiteX1326" fmla="*/ 3561591 w 7219949"/>
              <a:gd name="connsiteY1326" fmla="*/ 6387421 h 6791323"/>
              <a:gd name="connsiteX1327" fmla="*/ 3534987 w 7219949"/>
              <a:gd name="connsiteY1327" fmla="*/ 6352481 h 6791323"/>
              <a:gd name="connsiteX1328" fmla="*/ 3529400 w 7219949"/>
              <a:gd name="connsiteY1328" fmla="*/ 6348033 h 6791323"/>
              <a:gd name="connsiteX1329" fmla="*/ 3521365 w 7219949"/>
              <a:gd name="connsiteY1329" fmla="*/ 6340948 h 6791323"/>
              <a:gd name="connsiteX1330" fmla="*/ 3447243 w 7219949"/>
              <a:gd name="connsiteY1330" fmla="*/ 6262669 h 6791323"/>
              <a:gd name="connsiteX1331" fmla="*/ 3423829 w 7219949"/>
              <a:gd name="connsiteY1331" fmla="*/ 6240587 h 6791323"/>
              <a:gd name="connsiteX1332" fmla="*/ 3399352 w 7219949"/>
              <a:gd name="connsiteY1332" fmla="*/ 6214219 h 6791323"/>
              <a:gd name="connsiteX1333" fmla="*/ 3360882 w 7219949"/>
              <a:gd name="connsiteY1333" fmla="*/ 6171208 h 6791323"/>
              <a:gd name="connsiteX1334" fmla="*/ 3351091 w 7219949"/>
              <a:gd name="connsiteY1334" fmla="*/ 6160661 h 6791323"/>
              <a:gd name="connsiteX1335" fmla="*/ 3343057 w 7219949"/>
              <a:gd name="connsiteY1335" fmla="*/ 6153575 h 6791323"/>
              <a:gd name="connsiteX1336" fmla="*/ 3345875 w 7219949"/>
              <a:gd name="connsiteY1336" fmla="*/ 6161321 h 6791323"/>
              <a:gd name="connsiteX1337" fmla="*/ 3367584 w 7219949"/>
              <a:gd name="connsiteY1337" fmla="*/ 6190988 h 6791323"/>
              <a:gd name="connsiteX1338" fmla="*/ 3375300 w 7219949"/>
              <a:gd name="connsiteY1338" fmla="*/ 6204007 h 6791323"/>
              <a:gd name="connsiteX1339" fmla="*/ 3335817 w 7219949"/>
              <a:gd name="connsiteY1339" fmla="*/ 6167754 h 6791323"/>
              <a:gd name="connsiteX1340" fmla="*/ 3306125 w 7219949"/>
              <a:gd name="connsiteY1340" fmla="*/ 6142047 h 6791323"/>
              <a:gd name="connsiteX1341" fmla="*/ 3298462 w 7219949"/>
              <a:gd name="connsiteY1341" fmla="*/ 6140072 h 6791323"/>
              <a:gd name="connsiteX1342" fmla="*/ 3307560 w 7219949"/>
              <a:gd name="connsiteY1342" fmla="*/ 6151444 h 6791323"/>
              <a:gd name="connsiteX1343" fmla="*/ 3356513 w 7219949"/>
              <a:gd name="connsiteY1343" fmla="*/ 6204180 h 6791323"/>
              <a:gd name="connsiteX1344" fmla="*/ 3435957 w 7219949"/>
              <a:gd name="connsiteY1344" fmla="*/ 6303886 h 6791323"/>
              <a:gd name="connsiteX1345" fmla="*/ 3465700 w 7219949"/>
              <a:gd name="connsiteY1345" fmla="*/ 6340636 h 6791323"/>
              <a:gd name="connsiteX1346" fmla="*/ 3500659 w 7219949"/>
              <a:gd name="connsiteY1346" fmla="*/ 6376726 h 6791323"/>
              <a:gd name="connsiteX1347" fmla="*/ 3539450 w 7219949"/>
              <a:gd name="connsiteY1347" fmla="*/ 6413805 h 6791323"/>
              <a:gd name="connsiteX1348" fmla="*/ 3596811 w 7219949"/>
              <a:gd name="connsiteY1348" fmla="*/ 6478735 h 6791323"/>
              <a:gd name="connsiteX1349" fmla="*/ 3604154 w 7219949"/>
              <a:gd name="connsiteY1349" fmla="*/ 6486646 h 6791323"/>
              <a:gd name="connsiteX1350" fmla="*/ 3663591 w 7219949"/>
              <a:gd name="connsiteY1350" fmla="*/ 6549103 h 6791323"/>
              <a:gd name="connsiteX1351" fmla="*/ 3727231 w 7219949"/>
              <a:gd name="connsiteY1351" fmla="*/ 6617658 h 6791323"/>
              <a:gd name="connsiteX1352" fmla="*/ 3773911 w 7219949"/>
              <a:gd name="connsiteY1352" fmla="*/ 6669390 h 6791323"/>
              <a:gd name="connsiteX1353" fmla="*/ 3767043 w 7219949"/>
              <a:gd name="connsiteY1353" fmla="*/ 6666373 h 6791323"/>
              <a:gd name="connsiteX1354" fmla="*/ 3733131 w 7219949"/>
              <a:gd name="connsiteY1354" fmla="*/ 6646757 h 6791323"/>
              <a:gd name="connsiteX1355" fmla="*/ 3643075 w 7219949"/>
              <a:gd name="connsiteY1355" fmla="*/ 6575667 h 6791323"/>
              <a:gd name="connsiteX1356" fmla="*/ 3622560 w 7219949"/>
              <a:gd name="connsiteY1356" fmla="*/ 6553568 h 6791323"/>
              <a:gd name="connsiteX1357" fmla="*/ 3630978 w 7219949"/>
              <a:gd name="connsiteY1357" fmla="*/ 6566537 h 6791323"/>
              <a:gd name="connsiteX1358" fmla="*/ 3543875 w 7219949"/>
              <a:gd name="connsiteY1358" fmla="*/ 6501902 h 6791323"/>
              <a:gd name="connsiteX1359" fmla="*/ 3454606 w 7219949"/>
              <a:gd name="connsiteY1359" fmla="*/ 6429900 h 6791323"/>
              <a:gd name="connsiteX1360" fmla="*/ 3445895 w 7219949"/>
              <a:gd name="connsiteY1360" fmla="*/ 6419772 h 6791323"/>
              <a:gd name="connsiteX1361" fmla="*/ 3436796 w 7219949"/>
              <a:gd name="connsiteY1361" fmla="*/ 6408399 h 6791323"/>
              <a:gd name="connsiteX1362" fmla="*/ 3429453 w 7219949"/>
              <a:gd name="connsiteY1362" fmla="*/ 6400489 h 6791323"/>
              <a:gd name="connsiteX1363" fmla="*/ 3389599 w 7219949"/>
              <a:gd name="connsiteY1363" fmla="*/ 6359126 h 6791323"/>
              <a:gd name="connsiteX1364" fmla="*/ 3384383 w 7219949"/>
              <a:gd name="connsiteY1364" fmla="*/ 6359788 h 6791323"/>
              <a:gd name="connsiteX1365" fmla="*/ 3380872 w 7219949"/>
              <a:gd name="connsiteY1365" fmla="*/ 6352865 h 6791323"/>
              <a:gd name="connsiteX1366" fmla="*/ 3366186 w 7219949"/>
              <a:gd name="connsiteY1366" fmla="*/ 6337044 h 6791323"/>
              <a:gd name="connsiteX1367" fmla="*/ 3365413 w 7219949"/>
              <a:gd name="connsiteY1367" fmla="*/ 6339353 h 6791323"/>
              <a:gd name="connsiteX1368" fmla="*/ 3362538 w 7219949"/>
              <a:gd name="connsiteY1368" fmla="*/ 6338286 h 6791323"/>
              <a:gd name="connsiteX1369" fmla="*/ 3360079 w 7219949"/>
              <a:gd name="connsiteY1369" fmla="*/ 6335948 h 6791323"/>
              <a:gd name="connsiteX1370" fmla="*/ 3357459 w 7219949"/>
              <a:gd name="connsiteY1370" fmla="*/ 6330784 h 6791323"/>
              <a:gd name="connsiteX1371" fmla="*/ 3345220 w 7219949"/>
              <a:gd name="connsiteY1371" fmla="*/ 6317600 h 6791323"/>
              <a:gd name="connsiteX1372" fmla="*/ 3338249 w 7219949"/>
              <a:gd name="connsiteY1372" fmla="*/ 6314799 h 6791323"/>
              <a:gd name="connsiteX1373" fmla="*/ 3329151 w 7219949"/>
              <a:gd name="connsiteY1373" fmla="*/ 6303428 h 6791323"/>
              <a:gd name="connsiteX1374" fmla="*/ 3311325 w 7219949"/>
              <a:gd name="connsiteY1374" fmla="*/ 6285795 h 6791323"/>
              <a:gd name="connsiteX1375" fmla="*/ 3294883 w 7219949"/>
              <a:gd name="connsiteY1375" fmla="*/ 6266513 h 6791323"/>
              <a:gd name="connsiteX1376" fmla="*/ 3282645 w 7219949"/>
              <a:gd name="connsiteY1376" fmla="*/ 6253329 h 6791323"/>
              <a:gd name="connsiteX1377" fmla="*/ 3253272 w 7219949"/>
              <a:gd name="connsiteY1377" fmla="*/ 6221688 h 6791323"/>
              <a:gd name="connsiteX1378" fmla="*/ 3228103 w 7219949"/>
              <a:gd name="connsiteY1378" fmla="*/ 6196146 h 6791323"/>
              <a:gd name="connsiteX1379" fmla="*/ 3214853 w 7219949"/>
              <a:gd name="connsiteY1379" fmla="*/ 6189721 h 6791323"/>
              <a:gd name="connsiteX1380" fmla="*/ 3198411 w 7219949"/>
              <a:gd name="connsiteY1380" fmla="*/ 6170439 h 6791323"/>
              <a:gd name="connsiteX1381" fmla="*/ 3198039 w 7219949"/>
              <a:gd name="connsiteY1381" fmla="*/ 6165329 h 6791323"/>
              <a:gd name="connsiteX1382" fmla="*/ 3206767 w 7219949"/>
              <a:gd name="connsiteY1382" fmla="*/ 6171590 h 6791323"/>
              <a:gd name="connsiteX1383" fmla="*/ 3228795 w 7219949"/>
              <a:gd name="connsiteY1383" fmla="*/ 6195320 h 6791323"/>
              <a:gd name="connsiteX1384" fmla="*/ 3264767 w 7219949"/>
              <a:gd name="connsiteY1384" fmla="*/ 6224652 h 6791323"/>
              <a:gd name="connsiteX1385" fmla="*/ 3279452 w 7219949"/>
              <a:gd name="connsiteY1385" fmla="*/ 6240473 h 6791323"/>
              <a:gd name="connsiteX1386" fmla="*/ 3354959 w 7219949"/>
              <a:gd name="connsiteY1386" fmla="*/ 6317103 h 6791323"/>
              <a:gd name="connsiteX1387" fmla="*/ 3366826 w 7219949"/>
              <a:gd name="connsiteY1387" fmla="*/ 6325175 h 6791323"/>
              <a:gd name="connsiteX1388" fmla="*/ 3325906 w 7219949"/>
              <a:gd name="connsiteY1388" fmla="*/ 6279525 h 6791323"/>
              <a:gd name="connsiteX1389" fmla="*/ 3326599 w 7219949"/>
              <a:gd name="connsiteY1389" fmla="*/ 6278701 h 6791323"/>
              <a:gd name="connsiteX1390" fmla="*/ 3368210 w 7219949"/>
              <a:gd name="connsiteY1390" fmla="*/ 6323526 h 6791323"/>
              <a:gd name="connsiteX1391" fmla="*/ 3407373 w 7219949"/>
              <a:gd name="connsiteY1391" fmla="*/ 6365714 h 6791323"/>
              <a:gd name="connsiteX1392" fmla="*/ 3417855 w 7219949"/>
              <a:gd name="connsiteY1392" fmla="*/ 6375437 h 6791323"/>
              <a:gd name="connsiteX1393" fmla="*/ 3433552 w 7219949"/>
              <a:gd name="connsiteY1393" fmla="*/ 6384497 h 6791323"/>
              <a:gd name="connsiteX1394" fmla="*/ 3453826 w 7219949"/>
              <a:gd name="connsiteY1394" fmla="*/ 6404767 h 6791323"/>
              <a:gd name="connsiteX1395" fmla="*/ 3470268 w 7219949"/>
              <a:gd name="connsiteY1395" fmla="*/ 6424049 h 6791323"/>
              <a:gd name="connsiteX1396" fmla="*/ 3480059 w 7219949"/>
              <a:gd name="connsiteY1396" fmla="*/ 6434595 h 6791323"/>
              <a:gd name="connsiteX1397" fmla="*/ 3475483 w 7219949"/>
              <a:gd name="connsiteY1397" fmla="*/ 6423388 h 6791323"/>
              <a:gd name="connsiteX1398" fmla="*/ 3483146 w 7219949"/>
              <a:gd name="connsiteY1398" fmla="*/ 6425363 h 6791323"/>
              <a:gd name="connsiteX1399" fmla="*/ 3497460 w 7219949"/>
              <a:gd name="connsiteY1399" fmla="*/ 6436073 h 6791323"/>
              <a:gd name="connsiteX1400" fmla="*/ 3505495 w 7219949"/>
              <a:gd name="connsiteY1400" fmla="*/ 6443159 h 6791323"/>
              <a:gd name="connsiteX1401" fmla="*/ 3540455 w 7219949"/>
              <a:gd name="connsiteY1401" fmla="*/ 6479249 h 6791323"/>
              <a:gd name="connsiteX1402" fmla="*/ 3546734 w 7219949"/>
              <a:gd name="connsiteY1402" fmla="*/ 6482873 h 6791323"/>
              <a:gd name="connsiteX1403" fmla="*/ 3543223 w 7219949"/>
              <a:gd name="connsiteY1403" fmla="*/ 6475951 h 6791323"/>
              <a:gd name="connsiteX1404" fmla="*/ 3514490 w 7219949"/>
              <a:gd name="connsiteY1404" fmla="*/ 6432441 h 6791323"/>
              <a:gd name="connsiteX1405" fmla="*/ 3505763 w 7219949"/>
              <a:gd name="connsiteY1405" fmla="*/ 6426179 h 6791323"/>
              <a:gd name="connsiteX1406" fmla="*/ 3491129 w 7219949"/>
              <a:gd name="connsiteY1406" fmla="*/ 6421403 h 6791323"/>
              <a:gd name="connsiteX1407" fmla="*/ 3483093 w 7219949"/>
              <a:gd name="connsiteY1407" fmla="*/ 6414318 h 6791323"/>
              <a:gd name="connsiteX1408" fmla="*/ 3458245 w 7219949"/>
              <a:gd name="connsiteY1408" fmla="*/ 6382841 h 6791323"/>
              <a:gd name="connsiteX1409" fmla="*/ 3441803 w 7219949"/>
              <a:gd name="connsiteY1409" fmla="*/ 6363558 h 6791323"/>
              <a:gd name="connsiteX1410" fmla="*/ 3428552 w 7219949"/>
              <a:gd name="connsiteY1410" fmla="*/ 6357135 h 6791323"/>
              <a:gd name="connsiteX1411" fmla="*/ 3408973 w 7219949"/>
              <a:gd name="connsiteY1411" fmla="*/ 6336040 h 6791323"/>
              <a:gd name="connsiteX1412" fmla="*/ 3407536 w 7219949"/>
              <a:gd name="connsiteY1412" fmla="*/ 6326645 h 6791323"/>
              <a:gd name="connsiteX1413" fmla="*/ 3397373 w 7219949"/>
              <a:gd name="connsiteY1413" fmla="*/ 6310987 h 6791323"/>
              <a:gd name="connsiteX1414" fmla="*/ 3384071 w 7219949"/>
              <a:gd name="connsiteY1414" fmla="*/ 6293517 h 6791323"/>
              <a:gd name="connsiteX1415" fmla="*/ 3361722 w 7219949"/>
              <a:gd name="connsiteY1415" fmla="*/ 6275721 h 6791323"/>
              <a:gd name="connsiteX1416" fmla="*/ 3321919 w 7219949"/>
              <a:gd name="connsiteY1416" fmla="*/ 6245403 h 6791323"/>
              <a:gd name="connsiteX1417" fmla="*/ 3306169 w 7219949"/>
              <a:gd name="connsiteY1417" fmla="*/ 6225297 h 6791323"/>
              <a:gd name="connsiteX1418" fmla="*/ 3289355 w 7219949"/>
              <a:gd name="connsiteY1418" fmla="*/ 6200905 h 6791323"/>
              <a:gd name="connsiteX1419" fmla="*/ 3261739 w 7219949"/>
              <a:gd name="connsiteY1419" fmla="*/ 6172726 h 6791323"/>
              <a:gd name="connsiteX1420" fmla="*/ 3254768 w 7219949"/>
              <a:gd name="connsiteY1420" fmla="*/ 6169925 h 6791323"/>
              <a:gd name="connsiteX1421" fmla="*/ 3216617 w 7219949"/>
              <a:gd name="connsiteY1421" fmla="*/ 6120978 h 6791323"/>
              <a:gd name="connsiteX1422" fmla="*/ 3189692 w 7219949"/>
              <a:gd name="connsiteY1422" fmla="*/ 6091974 h 6791323"/>
              <a:gd name="connsiteX1423" fmla="*/ 3129192 w 7219949"/>
              <a:gd name="connsiteY1423" fmla="*/ 6025230 h 6791323"/>
              <a:gd name="connsiteX1424" fmla="*/ 3112750 w 7219949"/>
              <a:gd name="connsiteY1424" fmla="*/ 6005949 h 6791323"/>
              <a:gd name="connsiteX1425" fmla="*/ 3092477 w 7219949"/>
              <a:gd name="connsiteY1425" fmla="*/ 5985679 h 6791323"/>
              <a:gd name="connsiteX1426" fmla="*/ 3070448 w 7219949"/>
              <a:gd name="connsiteY1426" fmla="*/ 5961948 h 6791323"/>
              <a:gd name="connsiteX1427" fmla="*/ 3063848 w 7219949"/>
              <a:gd name="connsiteY1427" fmla="*/ 5964259 h 6791323"/>
              <a:gd name="connsiteX1428" fmla="*/ 3032401 w 7219949"/>
              <a:gd name="connsiteY1428" fmla="*/ 5935092 h 6791323"/>
              <a:gd name="connsiteX1429" fmla="*/ 3025749 w 7219949"/>
              <a:gd name="connsiteY1429" fmla="*/ 5926357 h 6791323"/>
              <a:gd name="connsiteX1430" fmla="*/ 3018778 w 7219949"/>
              <a:gd name="connsiteY1430" fmla="*/ 5923557 h 6791323"/>
              <a:gd name="connsiteX1431" fmla="*/ 3021598 w 7219949"/>
              <a:gd name="connsiteY1431" fmla="*/ 5931304 h 6791323"/>
              <a:gd name="connsiteX1432" fmla="*/ 3041871 w 7219949"/>
              <a:gd name="connsiteY1432" fmla="*/ 5951573 h 6791323"/>
              <a:gd name="connsiteX1433" fmla="*/ 3062516 w 7219949"/>
              <a:gd name="connsiteY1433" fmla="*/ 5976953 h 6791323"/>
              <a:gd name="connsiteX1434" fmla="*/ 3065708 w 7219949"/>
              <a:gd name="connsiteY1434" fmla="*/ 5989810 h 6791323"/>
              <a:gd name="connsiteX1435" fmla="*/ 3076564 w 7219949"/>
              <a:gd name="connsiteY1435" fmla="*/ 6004642 h 6791323"/>
              <a:gd name="connsiteX1436" fmla="*/ 3108703 w 7219949"/>
              <a:gd name="connsiteY1436" fmla="*/ 6032985 h 6791323"/>
              <a:gd name="connsiteX1437" fmla="*/ 3120941 w 7219949"/>
              <a:gd name="connsiteY1437" fmla="*/ 6046170 h 6791323"/>
              <a:gd name="connsiteX1438" fmla="*/ 3123761 w 7219949"/>
              <a:gd name="connsiteY1438" fmla="*/ 6053916 h 6791323"/>
              <a:gd name="connsiteX1439" fmla="*/ 3117854 w 7219949"/>
              <a:gd name="connsiteY1439" fmla="*/ 6055402 h 6791323"/>
              <a:gd name="connsiteX1440" fmla="*/ 3100399 w 7219949"/>
              <a:gd name="connsiteY1440" fmla="*/ 6042880 h 6791323"/>
              <a:gd name="connsiteX1441" fmla="*/ 3096569 w 7219949"/>
              <a:gd name="connsiteY1441" fmla="*/ 6041891 h 6791323"/>
              <a:gd name="connsiteX1442" fmla="*/ 3100772 w 7219949"/>
              <a:gd name="connsiteY1442" fmla="*/ 6047990 h 6791323"/>
              <a:gd name="connsiteX1443" fmla="*/ 3125940 w 7219949"/>
              <a:gd name="connsiteY1443" fmla="*/ 6073532 h 6791323"/>
              <a:gd name="connsiteX1444" fmla="*/ 3128388 w 7219949"/>
              <a:gd name="connsiteY1444" fmla="*/ 6076169 h 6791323"/>
              <a:gd name="connsiteX1445" fmla="*/ 3127004 w 7219949"/>
              <a:gd name="connsiteY1445" fmla="*/ 6077818 h 6791323"/>
              <a:gd name="connsiteX1446" fmla="*/ 3127376 w 7219949"/>
              <a:gd name="connsiteY1446" fmla="*/ 6082928 h 6791323"/>
              <a:gd name="connsiteX1447" fmla="*/ 3144510 w 7219949"/>
              <a:gd name="connsiteY1447" fmla="*/ 6101386 h 6791323"/>
              <a:gd name="connsiteX1448" fmla="*/ 3120406 w 7219949"/>
              <a:gd name="connsiteY1448" fmla="*/ 6080129 h 6791323"/>
              <a:gd name="connsiteX1449" fmla="*/ 3115882 w 7219949"/>
              <a:gd name="connsiteY1449" fmla="*/ 6079966 h 6791323"/>
              <a:gd name="connsiteX1450" fmla="*/ 3104388 w 7219949"/>
              <a:gd name="connsiteY1450" fmla="*/ 6077001 h 6791323"/>
              <a:gd name="connsiteX1451" fmla="*/ 3094597 w 7219949"/>
              <a:gd name="connsiteY1451" fmla="*/ 6066455 h 6791323"/>
              <a:gd name="connsiteX1452" fmla="*/ 3093213 w 7219949"/>
              <a:gd name="connsiteY1452" fmla="*/ 6068104 h 6791323"/>
              <a:gd name="connsiteX1453" fmla="*/ 3092521 w 7219949"/>
              <a:gd name="connsiteY1453" fmla="*/ 6068928 h 6791323"/>
              <a:gd name="connsiteX1454" fmla="*/ 3136259 w 7219949"/>
              <a:gd name="connsiteY1454" fmla="*/ 6122325 h 6791323"/>
              <a:gd name="connsiteX1455" fmla="*/ 3162172 w 7219949"/>
              <a:gd name="connsiteY1455" fmla="*/ 6158088 h 6791323"/>
              <a:gd name="connsiteX1456" fmla="*/ 3165683 w 7219949"/>
              <a:gd name="connsiteY1456" fmla="*/ 6165011 h 6791323"/>
              <a:gd name="connsiteX1457" fmla="*/ 3156957 w 7219949"/>
              <a:gd name="connsiteY1457" fmla="*/ 6158749 h 6791323"/>
              <a:gd name="connsiteX1458" fmla="*/ 3134927 w 7219949"/>
              <a:gd name="connsiteY1458" fmla="*/ 6135019 h 6791323"/>
              <a:gd name="connsiteX1459" fmla="*/ 3129340 w 7219949"/>
              <a:gd name="connsiteY1459" fmla="*/ 6130570 h 6791323"/>
              <a:gd name="connsiteX1460" fmla="*/ 3130405 w 7219949"/>
              <a:gd name="connsiteY1460" fmla="*/ 6134855 h 6791323"/>
              <a:gd name="connsiteX1461" fmla="*/ 3143706 w 7219949"/>
              <a:gd name="connsiteY1461" fmla="*/ 6152325 h 6791323"/>
              <a:gd name="connsiteX1462" fmla="*/ 3165735 w 7219949"/>
              <a:gd name="connsiteY1462" fmla="*/ 6176055 h 6791323"/>
              <a:gd name="connsiteX1463" fmla="*/ 3165416 w 7219949"/>
              <a:gd name="connsiteY1463" fmla="*/ 6181991 h 6791323"/>
              <a:gd name="connsiteX1464" fmla="*/ 3164032 w 7219949"/>
              <a:gd name="connsiteY1464" fmla="*/ 6183639 h 6791323"/>
              <a:gd name="connsiteX1465" fmla="*/ 3123165 w 7219949"/>
              <a:gd name="connsiteY1465" fmla="*/ 6149035 h 6791323"/>
              <a:gd name="connsiteX1466" fmla="*/ 3038880 w 7219949"/>
              <a:gd name="connsiteY1466" fmla="*/ 6055101 h 6791323"/>
              <a:gd name="connsiteX1467" fmla="*/ 3025258 w 7219949"/>
              <a:gd name="connsiteY1467" fmla="*/ 6043565 h 6791323"/>
              <a:gd name="connsiteX1468" fmla="*/ 3036112 w 7219949"/>
              <a:gd name="connsiteY1468" fmla="*/ 6058397 h 6791323"/>
              <a:gd name="connsiteX1469" fmla="*/ 3064101 w 7219949"/>
              <a:gd name="connsiteY1469" fmla="*/ 6091687 h 6791323"/>
              <a:gd name="connsiteX1470" fmla="*/ 3095921 w 7219949"/>
              <a:gd name="connsiteY1470" fmla="*/ 6125964 h 6791323"/>
              <a:gd name="connsiteX1471" fmla="*/ 3144182 w 7219949"/>
              <a:gd name="connsiteY1471" fmla="*/ 6179525 h 6791323"/>
              <a:gd name="connsiteX1472" fmla="*/ 3218410 w 7219949"/>
              <a:gd name="connsiteY1472" fmla="*/ 6279893 h 6791323"/>
              <a:gd name="connsiteX1473" fmla="*/ 3245705 w 7219949"/>
              <a:gd name="connsiteY1473" fmla="*/ 6314007 h 6791323"/>
              <a:gd name="connsiteX1474" fmla="*/ 3251691 w 7219949"/>
              <a:gd name="connsiteY1474" fmla="*/ 6320063 h 6791323"/>
              <a:gd name="connsiteX1475" fmla="*/ 3253815 w 7219949"/>
              <a:gd name="connsiteY1475" fmla="*/ 6323689 h 6791323"/>
              <a:gd name="connsiteX1476" fmla="*/ 3254672 w 7219949"/>
              <a:gd name="connsiteY1476" fmla="*/ 6325327 h 6791323"/>
              <a:gd name="connsiteX1477" fmla="*/ 3249098 w 7219949"/>
              <a:gd name="connsiteY1477" fmla="*/ 6323154 h 6791323"/>
              <a:gd name="connsiteX1478" fmla="*/ 3243630 w 7219949"/>
              <a:gd name="connsiteY1478" fmla="*/ 6316480 h 6791323"/>
              <a:gd name="connsiteX1479" fmla="*/ 3116351 w 7219949"/>
              <a:gd name="connsiteY1479" fmla="*/ 6179370 h 6791323"/>
              <a:gd name="connsiteX1480" fmla="*/ 3072716 w 7219949"/>
              <a:gd name="connsiteY1480" fmla="*/ 6148063 h 6791323"/>
              <a:gd name="connsiteX1481" fmla="*/ 3071332 w 7219949"/>
              <a:gd name="connsiteY1481" fmla="*/ 6149712 h 6791323"/>
              <a:gd name="connsiteX1482" fmla="*/ 3075589 w 7219949"/>
              <a:gd name="connsiteY1482" fmla="*/ 6166854 h 6791323"/>
              <a:gd name="connsiteX1483" fmla="*/ 3086123 w 7219949"/>
              <a:gd name="connsiteY1483" fmla="*/ 6187622 h 6791323"/>
              <a:gd name="connsiteX1484" fmla="*/ 3099848 w 7219949"/>
              <a:gd name="connsiteY1484" fmla="*/ 6221246 h 6791323"/>
              <a:gd name="connsiteX1485" fmla="*/ 3115011 w 7219949"/>
              <a:gd name="connsiteY1485" fmla="*/ 6264268 h 6791323"/>
              <a:gd name="connsiteX1486" fmla="*/ 3124110 w 7219949"/>
              <a:gd name="connsiteY1486" fmla="*/ 6275638 h 6791323"/>
              <a:gd name="connsiteX1487" fmla="*/ 3149650 w 7219949"/>
              <a:gd name="connsiteY1487" fmla="*/ 6306291 h 6791323"/>
              <a:gd name="connsiteX1488" fmla="*/ 3158750 w 7219949"/>
              <a:gd name="connsiteY1488" fmla="*/ 6317663 h 6791323"/>
              <a:gd name="connsiteX1489" fmla="*/ 3178330 w 7219949"/>
              <a:gd name="connsiteY1489" fmla="*/ 6338757 h 6791323"/>
              <a:gd name="connsiteX1490" fmla="*/ 3214674 w 7219949"/>
              <a:gd name="connsiteY1490" fmla="*/ 6373199 h 6791323"/>
              <a:gd name="connsiteX1491" fmla="*/ 3238459 w 7219949"/>
              <a:gd name="connsiteY1491" fmla="*/ 6400390 h 6791323"/>
              <a:gd name="connsiteX1492" fmla="*/ 3275226 w 7219949"/>
              <a:gd name="connsiteY1492" fmla="*/ 6450987 h 6791323"/>
              <a:gd name="connsiteX1493" fmla="*/ 3323436 w 7219949"/>
              <a:gd name="connsiteY1493" fmla="*/ 6493501 h 6791323"/>
              <a:gd name="connsiteX1494" fmla="*/ 3327061 w 7219949"/>
              <a:gd name="connsiteY1494" fmla="*/ 6495637 h 6791323"/>
              <a:gd name="connsiteX1495" fmla="*/ 3332637 w 7219949"/>
              <a:gd name="connsiteY1495" fmla="*/ 6511649 h 6791323"/>
              <a:gd name="connsiteX1496" fmla="*/ 3305973 w 7219949"/>
              <a:gd name="connsiteY1496" fmla="*/ 6593704 h 6791323"/>
              <a:gd name="connsiteX1497" fmla="*/ 3148560 w 7219949"/>
              <a:gd name="connsiteY1497" fmla="*/ 6593635 h 6791323"/>
              <a:gd name="connsiteX1498" fmla="*/ 3036158 w 7219949"/>
              <a:gd name="connsiteY1498" fmla="*/ 6475482 h 6791323"/>
              <a:gd name="connsiteX1499" fmla="*/ 3006988 w 7219949"/>
              <a:gd name="connsiteY1499" fmla="*/ 6449530 h 6791323"/>
              <a:gd name="connsiteX1500" fmla="*/ 2881035 w 7219949"/>
              <a:gd name="connsiteY1500" fmla="*/ 6387703 h 6791323"/>
              <a:gd name="connsiteX1501" fmla="*/ 2601545 w 7219949"/>
              <a:gd name="connsiteY1501" fmla="*/ 6163648 h 6791323"/>
              <a:gd name="connsiteX1502" fmla="*/ 2600585 w 7219949"/>
              <a:gd name="connsiteY1502" fmla="*/ 6159591 h 6791323"/>
              <a:gd name="connsiteX1503" fmla="*/ 2522487 w 7219949"/>
              <a:gd name="connsiteY1503" fmla="*/ 6170247 h 6791323"/>
              <a:gd name="connsiteX1504" fmla="*/ 2448931 w 7219949"/>
              <a:gd name="connsiteY1504" fmla="*/ 6183875 h 6791323"/>
              <a:gd name="connsiteX1505" fmla="*/ 2419759 w 7219949"/>
              <a:gd name="connsiteY1505" fmla="*/ 6157925 h 6791323"/>
              <a:gd name="connsiteX1506" fmla="*/ 2396091 w 7219949"/>
              <a:gd name="connsiteY1506" fmla="*/ 6139007 h 6791323"/>
              <a:gd name="connsiteX1507" fmla="*/ 2382022 w 7219949"/>
              <a:gd name="connsiteY1507" fmla="*/ 6160681 h 6791323"/>
              <a:gd name="connsiteX1508" fmla="*/ 2406651 w 7219949"/>
              <a:gd name="connsiteY1508" fmla="*/ 6183659 h 6791323"/>
              <a:gd name="connsiteX1509" fmla="*/ 2430579 w 7219949"/>
              <a:gd name="connsiteY1509" fmla="*/ 6219902 h 6791323"/>
              <a:gd name="connsiteX1510" fmla="*/ 2395978 w 7219949"/>
              <a:gd name="connsiteY1510" fmla="*/ 6252159 h 6791323"/>
              <a:gd name="connsiteX1511" fmla="*/ 2358240 w 7219949"/>
              <a:gd name="connsiteY1511" fmla="*/ 6254914 h 6791323"/>
              <a:gd name="connsiteX1512" fmla="*/ 2305988 w 7219949"/>
              <a:gd name="connsiteY1512" fmla="*/ 6309935 h 6791323"/>
              <a:gd name="connsiteX1513" fmla="*/ 2255398 w 7219949"/>
              <a:gd name="connsiteY1513" fmla="*/ 6355747 h 6791323"/>
              <a:gd name="connsiteX1514" fmla="*/ 2032996 w 7219949"/>
              <a:gd name="connsiteY1514" fmla="*/ 6340601 h 6791323"/>
              <a:gd name="connsiteX1515" fmla="*/ 2012908 w 7219949"/>
              <a:gd name="connsiteY1515" fmla="*/ 6320596 h 6791323"/>
              <a:gd name="connsiteX1516" fmla="*/ 2127785 w 7219949"/>
              <a:gd name="connsiteY1516" fmla="*/ 6303125 h 6791323"/>
              <a:gd name="connsiteX1517" fmla="*/ 2231843 w 7219949"/>
              <a:gd name="connsiteY1517" fmla="*/ 6223676 h 6791323"/>
              <a:gd name="connsiteX1518" fmla="*/ 2279365 w 7219949"/>
              <a:gd name="connsiteY1518" fmla="*/ 6213598 h 6791323"/>
              <a:gd name="connsiteX1519" fmla="*/ 2314152 w 7219949"/>
              <a:gd name="connsiteY1519" fmla="*/ 6133427 h 6791323"/>
              <a:gd name="connsiteX1520" fmla="*/ 2277818 w 7219949"/>
              <a:gd name="connsiteY1520" fmla="*/ 6109652 h 6791323"/>
              <a:gd name="connsiteX1521" fmla="*/ 2157180 w 7219949"/>
              <a:gd name="connsiteY1521" fmla="*/ 6102766 h 6791323"/>
              <a:gd name="connsiteX1522" fmla="*/ 2033218 w 7219949"/>
              <a:gd name="connsiteY1522" fmla="*/ 6114297 h 6791323"/>
              <a:gd name="connsiteX1523" fmla="*/ 1852209 w 7219949"/>
              <a:gd name="connsiteY1523" fmla="*/ 6160547 h 6791323"/>
              <a:gd name="connsiteX1524" fmla="*/ 1620979 w 7219949"/>
              <a:gd name="connsiteY1524" fmla="*/ 6156781 h 6791323"/>
              <a:gd name="connsiteX1525" fmla="*/ 1575819 w 7219949"/>
              <a:gd name="connsiteY1525" fmla="*/ 6144386 h 6791323"/>
              <a:gd name="connsiteX1526" fmla="*/ 1606836 w 7219949"/>
              <a:gd name="connsiteY1526" fmla="*/ 6113217 h 6791323"/>
              <a:gd name="connsiteX1527" fmla="*/ 1084447 w 7219949"/>
              <a:gd name="connsiteY1527" fmla="*/ 6128232 h 6791323"/>
              <a:gd name="connsiteX1528" fmla="*/ 1292192 w 7219949"/>
              <a:gd name="connsiteY1528" fmla="*/ 6065165 h 6791323"/>
              <a:gd name="connsiteX1529" fmla="*/ 1482990 w 7219949"/>
              <a:gd name="connsiteY1529" fmla="*/ 6011592 h 6791323"/>
              <a:gd name="connsiteX1530" fmla="*/ 1464564 w 7219949"/>
              <a:gd name="connsiteY1530" fmla="*/ 5982380 h 6791323"/>
              <a:gd name="connsiteX1531" fmla="*/ 1495840 w 7219949"/>
              <a:gd name="connsiteY1531" fmla="*/ 5968533 h 6791323"/>
              <a:gd name="connsiteX1532" fmla="*/ 1543621 w 7219949"/>
              <a:gd name="connsiteY1532" fmla="*/ 5975782 h 6791323"/>
              <a:gd name="connsiteX1533" fmla="*/ 1605214 w 7219949"/>
              <a:gd name="connsiteY1533" fmla="*/ 5944029 h 6791323"/>
              <a:gd name="connsiteX1534" fmla="*/ 1439418 w 7219949"/>
              <a:gd name="connsiteY1534" fmla="*/ 5924753 h 6791323"/>
              <a:gd name="connsiteX1535" fmla="*/ 1476898 w 7219949"/>
              <a:gd name="connsiteY1535" fmla="*/ 5904672 h 6791323"/>
              <a:gd name="connsiteX1536" fmla="*/ 1642437 w 7219949"/>
              <a:gd name="connsiteY1536" fmla="*/ 5906626 h 6791323"/>
              <a:gd name="connsiteX1537" fmla="*/ 1804063 w 7219949"/>
              <a:gd name="connsiteY1537" fmla="*/ 5827103 h 6791323"/>
              <a:gd name="connsiteX1538" fmla="*/ 1510980 w 7219949"/>
              <a:gd name="connsiteY1538" fmla="*/ 5837767 h 6791323"/>
              <a:gd name="connsiteX1539" fmla="*/ 1343782 w 7219949"/>
              <a:gd name="connsiteY1539" fmla="*/ 5845016 h 6791323"/>
              <a:gd name="connsiteX1540" fmla="*/ 1279493 w 7219949"/>
              <a:gd name="connsiteY1540" fmla="*/ 5816674 h 6791323"/>
              <a:gd name="connsiteX1541" fmla="*/ 1212326 w 7219949"/>
              <a:gd name="connsiteY1541" fmla="*/ 5776157 h 6791323"/>
              <a:gd name="connsiteX1542" fmla="*/ 1119125 w 7219949"/>
              <a:gd name="connsiteY1542" fmla="*/ 5739191 h 6791323"/>
              <a:gd name="connsiteX1543" fmla="*/ 1112405 w 7219949"/>
              <a:gd name="connsiteY1543" fmla="*/ 5710776 h 6791323"/>
              <a:gd name="connsiteX1544" fmla="*/ 1132938 w 7219949"/>
              <a:gd name="connsiteY1544" fmla="*/ 5700191 h 6791323"/>
              <a:gd name="connsiteX1545" fmla="*/ 1404971 w 7219949"/>
              <a:gd name="connsiteY1545" fmla="*/ 5665463 h 6791323"/>
              <a:gd name="connsiteX1546" fmla="*/ 1419998 w 7219949"/>
              <a:gd name="connsiteY1546" fmla="*/ 5647849 h 6791323"/>
              <a:gd name="connsiteX1547" fmla="*/ 1404454 w 7219949"/>
              <a:gd name="connsiteY1547" fmla="*/ 5630814 h 6791323"/>
              <a:gd name="connsiteX1548" fmla="*/ 1370296 w 7219949"/>
              <a:gd name="connsiteY1548" fmla="*/ 5632483 h 6791323"/>
              <a:gd name="connsiteX1549" fmla="*/ 947239 w 7219949"/>
              <a:gd name="connsiteY1549" fmla="*/ 5612992 h 6791323"/>
              <a:gd name="connsiteX1550" fmla="*/ 649801 w 7219949"/>
              <a:gd name="connsiteY1550" fmla="*/ 5572766 h 6791323"/>
              <a:gd name="connsiteX1551" fmla="*/ 613465 w 7219949"/>
              <a:gd name="connsiteY1551" fmla="*/ 5548992 h 6791323"/>
              <a:gd name="connsiteX1552" fmla="*/ 652607 w 7219949"/>
              <a:gd name="connsiteY1552" fmla="*/ 5519706 h 6791323"/>
              <a:gd name="connsiteX1553" fmla="*/ 717339 w 7219949"/>
              <a:gd name="connsiteY1553" fmla="*/ 5517458 h 6791323"/>
              <a:gd name="connsiteX1554" fmla="*/ 1048459 w 7219949"/>
              <a:gd name="connsiteY1554" fmla="*/ 5518877 h 6791323"/>
              <a:gd name="connsiteX1555" fmla="*/ 1033426 w 7219949"/>
              <a:gd name="connsiteY1555" fmla="*/ 5513068 h 6791323"/>
              <a:gd name="connsiteX1556" fmla="*/ 943479 w 7219949"/>
              <a:gd name="connsiteY1556" fmla="*/ 5472628 h 6791323"/>
              <a:gd name="connsiteX1557" fmla="*/ 906387 w 7219949"/>
              <a:gd name="connsiteY1557" fmla="*/ 5443222 h 6791323"/>
              <a:gd name="connsiteX1558" fmla="*/ 798818 w 7219949"/>
              <a:gd name="connsiteY1558" fmla="*/ 5359191 h 6791323"/>
              <a:gd name="connsiteX1559" fmla="*/ 769144 w 7219949"/>
              <a:gd name="connsiteY1559" fmla="*/ 5342389 h 6791323"/>
              <a:gd name="connsiteX1560" fmla="*/ 702380 w 7219949"/>
              <a:gd name="connsiteY1560" fmla="*/ 5308776 h 6791323"/>
              <a:gd name="connsiteX1561" fmla="*/ 620777 w 7219949"/>
              <a:gd name="connsiteY1561" fmla="*/ 5359191 h 6791323"/>
              <a:gd name="connsiteX1562" fmla="*/ 505791 w 7219949"/>
              <a:gd name="connsiteY1562" fmla="*/ 5375996 h 6791323"/>
              <a:gd name="connsiteX1563" fmla="*/ 179385 w 7219949"/>
              <a:gd name="connsiteY1563" fmla="*/ 5119718 h 6791323"/>
              <a:gd name="connsiteX1564" fmla="*/ 75524 w 7219949"/>
              <a:gd name="connsiteY1564" fmla="*/ 5018886 h 6791323"/>
              <a:gd name="connsiteX1565" fmla="*/ 12469 w 7219949"/>
              <a:gd name="connsiteY1565" fmla="*/ 4918053 h 6791323"/>
              <a:gd name="connsiteX1566" fmla="*/ 1 w 7219949"/>
              <a:gd name="connsiteY1566" fmla="*/ 4899377 h 679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</a:cxnLst>
            <a:rect l="l" t="t" r="r" b="b"/>
            <a:pathLst>
              <a:path w="7219949" h="6791323">
                <a:moveTo>
                  <a:pt x="6373343" y="5762674"/>
                </a:moveTo>
                <a:cubicBezTo>
                  <a:pt x="6389141" y="5770824"/>
                  <a:pt x="6403089" y="5781671"/>
                  <a:pt x="6413754" y="5791064"/>
                </a:cubicBezTo>
                <a:lnTo>
                  <a:pt x="6422746" y="5798985"/>
                </a:lnTo>
                <a:lnTo>
                  <a:pt x="6422797" y="5799972"/>
                </a:lnTo>
                <a:lnTo>
                  <a:pt x="6417097" y="5796731"/>
                </a:lnTo>
                <a:cubicBezTo>
                  <a:pt x="6416481" y="5797629"/>
                  <a:pt x="6421813" y="5802326"/>
                  <a:pt x="6421197" y="5803224"/>
                </a:cubicBezTo>
                <a:lnTo>
                  <a:pt x="6423069" y="5805289"/>
                </a:lnTo>
                <a:lnTo>
                  <a:pt x="6423280" y="5809382"/>
                </a:lnTo>
                <a:lnTo>
                  <a:pt x="6409944" y="5797636"/>
                </a:lnTo>
                <a:close/>
                <a:moveTo>
                  <a:pt x="1540022" y="5527312"/>
                </a:moveTo>
                <a:cubicBezTo>
                  <a:pt x="1533822" y="5526853"/>
                  <a:pt x="1527910" y="5527508"/>
                  <a:pt x="1522578" y="5529871"/>
                </a:cubicBezTo>
                <a:lnTo>
                  <a:pt x="1509084" y="5542239"/>
                </a:lnTo>
                <a:lnTo>
                  <a:pt x="1523166" y="5546372"/>
                </a:lnTo>
                <a:cubicBezTo>
                  <a:pt x="1532229" y="5547156"/>
                  <a:pt x="1541462" y="5546122"/>
                  <a:pt x="1550935" y="5543314"/>
                </a:cubicBezTo>
                <a:lnTo>
                  <a:pt x="1571395" y="5533722"/>
                </a:lnTo>
                <a:lnTo>
                  <a:pt x="1559206" y="5531447"/>
                </a:lnTo>
                <a:close/>
                <a:moveTo>
                  <a:pt x="1444220" y="5502038"/>
                </a:moveTo>
                <a:lnTo>
                  <a:pt x="1442366" y="5504927"/>
                </a:lnTo>
                <a:lnTo>
                  <a:pt x="1445716" y="5504667"/>
                </a:lnTo>
                <a:close/>
                <a:moveTo>
                  <a:pt x="1109001" y="5399894"/>
                </a:moveTo>
                <a:cubicBezTo>
                  <a:pt x="1095787" y="5398318"/>
                  <a:pt x="1090919" y="5418013"/>
                  <a:pt x="1088139" y="5430615"/>
                </a:cubicBezTo>
                <a:cubicBezTo>
                  <a:pt x="1080719" y="5460025"/>
                  <a:pt x="1128939" y="5502038"/>
                  <a:pt x="1154903" y="5493637"/>
                </a:cubicBezTo>
                <a:cubicBezTo>
                  <a:pt x="1173449" y="5485233"/>
                  <a:pt x="1184577" y="5485233"/>
                  <a:pt x="1199413" y="5502038"/>
                </a:cubicBezTo>
                <a:lnTo>
                  <a:pt x="1203154" y="5506753"/>
                </a:lnTo>
                <a:lnTo>
                  <a:pt x="1221483" y="5500369"/>
                </a:lnTo>
                <a:cubicBezTo>
                  <a:pt x="1232573" y="5497546"/>
                  <a:pt x="1243522" y="5496670"/>
                  <a:pt x="1254063" y="5500404"/>
                </a:cubicBezTo>
                <a:lnTo>
                  <a:pt x="1257548" y="5502518"/>
                </a:lnTo>
                <a:lnTo>
                  <a:pt x="1259224" y="5501513"/>
                </a:lnTo>
                <a:cubicBezTo>
                  <a:pt x="1262470" y="5502038"/>
                  <a:pt x="1266180" y="5504139"/>
                  <a:pt x="1269888" y="5506239"/>
                </a:cubicBezTo>
                <a:lnTo>
                  <a:pt x="1271060" y="5511704"/>
                </a:lnTo>
                <a:lnTo>
                  <a:pt x="1284187" y="5528103"/>
                </a:lnTo>
                <a:cubicBezTo>
                  <a:pt x="1288728" y="5531073"/>
                  <a:pt x="1292311" y="5529986"/>
                  <a:pt x="1295893" y="5528899"/>
                </a:cubicBezTo>
                <a:cubicBezTo>
                  <a:pt x="1306638" y="5525637"/>
                  <a:pt x="1317803" y="5524150"/>
                  <a:pt x="1329134" y="5523362"/>
                </a:cubicBezTo>
                <a:lnTo>
                  <a:pt x="1345023" y="5522735"/>
                </a:lnTo>
                <a:lnTo>
                  <a:pt x="1332945" y="5502038"/>
                </a:lnTo>
                <a:cubicBezTo>
                  <a:pt x="1321818" y="5481032"/>
                  <a:pt x="1329234" y="5443220"/>
                  <a:pt x="1306980" y="5439018"/>
                </a:cubicBezTo>
                <a:cubicBezTo>
                  <a:pt x="1262471" y="5430615"/>
                  <a:pt x="1217960" y="5405407"/>
                  <a:pt x="1173450" y="5413812"/>
                </a:cubicBezTo>
                <a:cubicBezTo>
                  <a:pt x="1154903" y="5418012"/>
                  <a:pt x="1140066" y="5426415"/>
                  <a:pt x="1125229" y="5409611"/>
                </a:cubicBezTo>
                <a:cubicBezTo>
                  <a:pt x="1118737" y="5403308"/>
                  <a:pt x="1113406" y="5400419"/>
                  <a:pt x="1109001" y="5399894"/>
                </a:cubicBezTo>
                <a:close/>
                <a:moveTo>
                  <a:pt x="1" y="5033886"/>
                </a:moveTo>
                <a:lnTo>
                  <a:pt x="20697" y="5050987"/>
                </a:lnTo>
                <a:cubicBezTo>
                  <a:pt x="27074" y="5061686"/>
                  <a:pt x="30087" y="5076653"/>
                  <a:pt x="27306" y="5098712"/>
                </a:cubicBezTo>
                <a:cubicBezTo>
                  <a:pt x="23597" y="5123918"/>
                  <a:pt x="60687" y="5128120"/>
                  <a:pt x="75524" y="5149127"/>
                </a:cubicBezTo>
                <a:cubicBezTo>
                  <a:pt x="134871" y="5233153"/>
                  <a:pt x="216473" y="5275165"/>
                  <a:pt x="309203" y="5291971"/>
                </a:cubicBezTo>
                <a:cubicBezTo>
                  <a:pt x="338877" y="5300375"/>
                  <a:pt x="353715" y="5317180"/>
                  <a:pt x="353715" y="5350789"/>
                </a:cubicBezTo>
                <a:cubicBezTo>
                  <a:pt x="309203" y="5375997"/>
                  <a:pt x="268403" y="5363394"/>
                  <a:pt x="223891" y="5333986"/>
                </a:cubicBezTo>
                <a:cubicBezTo>
                  <a:pt x="171963" y="5296173"/>
                  <a:pt x="105199" y="5287770"/>
                  <a:pt x="45852" y="5266763"/>
                </a:cubicBezTo>
                <a:lnTo>
                  <a:pt x="1" y="5245499"/>
                </a:lnTo>
                <a:close/>
                <a:moveTo>
                  <a:pt x="6018520" y="3828679"/>
                </a:moveTo>
                <a:cubicBezTo>
                  <a:pt x="6029739" y="3830275"/>
                  <a:pt x="6044375" y="3839886"/>
                  <a:pt x="6061272" y="3852562"/>
                </a:cubicBezTo>
                <a:lnTo>
                  <a:pt x="6123598" y="3899316"/>
                </a:lnTo>
                <a:lnTo>
                  <a:pt x="6135571" y="3918704"/>
                </a:lnTo>
                <a:lnTo>
                  <a:pt x="6095110" y="3884769"/>
                </a:lnTo>
                <a:cubicBezTo>
                  <a:pt x="6086661" y="3878430"/>
                  <a:pt x="6074842" y="3870928"/>
                  <a:pt x="6067502" y="3862695"/>
                </a:cubicBezTo>
                <a:cubicBezTo>
                  <a:pt x="6065242" y="3859633"/>
                  <a:pt x="6062425" y="3857521"/>
                  <a:pt x="6058500" y="3857305"/>
                </a:cubicBezTo>
                <a:cubicBezTo>
                  <a:pt x="6049541" y="3858772"/>
                  <a:pt x="6043909" y="3854548"/>
                  <a:pt x="6028122" y="3839975"/>
                </a:cubicBezTo>
                <a:cubicBezTo>
                  <a:pt x="6025860" y="3836914"/>
                  <a:pt x="6020227" y="3832690"/>
                  <a:pt x="6018520" y="3828679"/>
                </a:cubicBezTo>
                <a:close/>
                <a:moveTo>
                  <a:pt x="5917528" y="3369309"/>
                </a:moveTo>
                <a:lnTo>
                  <a:pt x="5932912" y="3381207"/>
                </a:lnTo>
                <a:lnTo>
                  <a:pt x="5934660" y="3383263"/>
                </a:lnTo>
                <a:lnTo>
                  <a:pt x="5930917" y="3380432"/>
                </a:lnTo>
                <a:close/>
                <a:moveTo>
                  <a:pt x="6015135" y="2860684"/>
                </a:moveTo>
                <a:lnTo>
                  <a:pt x="6020320" y="2864266"/>
                </a:lnTo>
                <a:lnTo>
                  <a:pt x="6021276" y="2864967"/>
                </a:lnTo>
                <a:lnTo>
                  <a:pt x="6021151" y="2865757"/>
                </a:lnTo>
                <a:lnTo>
                  <a:pt x="6017986" y="2863246"/>
                </a:lnTo>
                <a:close/>
                <a:moveTo>
                  <a:pt x="5801996" y="2690461"/>
                </a:moveTo>
                <a:cubicBezTo>
                  <a:pt x="5802414" y="2690607"/>
                  <a:pt x="5803170" y="2691043"/>
                  <a:pt x="5803170" y="2691043"/>
                </a:cubicBezTo>
                <a:cubicBezTo>
                  <a:pt x="5805868" y="2693372"/>
                  <a:pt x="5805868" y="2693372"/>
                  <a:pt x="5805707" y="2693665"/>
                </a:cubicBezTo>
                <a:lnTo>
                  <a:pt x="5803117" y="2692169"/>
                </a:lnTo>
                <a:lnTo>
                  <a:pt x="5802846" y="2691627"/>
                </a:lnTo>
                <a:cubicBezTo>
                  <a:pt x="5801497" y="2690463"/>
                  <a:pt x="5801578" y="2690317"/>
                  <a:pt x="5801996" y="2690461"/>
                </a:cubicBezTo>
                <a:close/>
                <a:moveTo>
                  <a:pt x="5712609" y="2643924"/>
                </a:moveTo>
                <a:lnTo>
                  <a:pt x="5716036" y="2646416"/>
                </a:lnTo>
                <a:lnTo>
                  <a:pt x="5712958" y="2644329"/>
                </a:lnTo>
                <a:close/>
                <a:moveTo>
                  <a:pt x="6874443" y="1314142"/>
                </a:moveTo>
                <a:cubicBezTo>
                  <a:pt x="6878353" y="1314585"/>
                  <a:pt x="6883785" y="1319137"/>
                  <a:pt x="6887098" y="1320495"/>
                </a:cubicBezTo>
                <a:cubicBezTo>
                  <a:pt x="6904587" y="1332314"/>
                  <a:pt x="6910018" y="1336864"/>
                  <a:pt x="6911869" y="1346903"/>
                </a:cubicBezTo>
                <a:cubicBezTo>
                  <a:pt x="6913391" y="1351008"/>
                  <a:pt x="6916106" y="1353282"/>
                  <a:pt x="6919419" y="1354642"/>
                </a:cubicBezTo>
                <a:cubicBezTo>
                  <a:pt x="6928761" y="1359638"/>
                  <a:pt x="6939027" y="1369651"/>
                  <a:pt x="6947175" y="1376475"/>
                </a:cubicBezTo>
                <a:cubicBezTo>
                  <a:pt x="6963470" y="1390124"/>
                  <a:pt x="6977050" y="1401498"/>
                  <a:pt x="6995137" y="1412403"/>
                </a:cubicBezTo>
                <a:cubicBezTo>
                  <a:pt x="7001165" y="1416038"/>
                  <a:pt x="7012625" y="1424223"/>
                  <a:pt x="7014744" y="1427412"/>
                </a:cubicBezTo>
                <a:cubicBezTo>
                  <a:pt x="7023818" y="1439255"/>
                  <a:pt x="7038590" y="1448799"/>
                  <a:pt x="7045544" y="1457454"/>
                </a:cubicBezTo>
                <a:cubicBezTo>
                  <a:pt x="7050379" y="1462919"/>
                  <a:pt x="7055811" y="1467467"/>
                  <a:pt x="7061838" y="1471102"/>
                </a:cubicBezTo>
                <a:cubicBezTo>
                  <a:pt x="7073897" y="1478372"/>
                  <a:pt x="7082045" y="1485196"/>
                  <a:pt x="7091714" y="1496126"/>
                </a:cubicBezTo>
                <a:cubicBezTo>
                  <a:pt x="7099266" y="1503865"/>
                  <a:pt x="7104697" y="1508414"/>
                  <a:pt x="7114038" y="1513409"/>
                </a:cubicBezTo>
                <a:cubicBezTo>
                  <a:pt x="7122320" y="1516809"/>
                  <a:pt x="7131363" y="1522261"/>
                  <a:pt x="7140637" y="1528968"/>
                </a:cubicBezTo>
                <a:lnTo>
                  <a:pt x="7141158" y="1529398"/>
                </a:lnTo>
                <a:lnTo>
                  <a:pt x="7138593" y="1533830"/>
                </a:lnTo>
                <a:lnTo>
                  <a:pt x="7124726" y="1544846"/>
                </a:lnTo>
                <a:lnTo>
                  <a:pt x="7099056" y="1523496"/>
                </a:lnTo>
                <a:cubicBezTo>
                  <a:pt x="7099056" y="1523496"/>
                  <a:pt x="7099653" y="1522582"/>
                  <a:pt x="7096937" y="1520307"/>
                </a:cubicBezTo>
                <a:cubicBezTo>
                  <a:pt x="7100846" y="1520751"/>
                  <a:pt x="7102965" y="1523942"/>
                  <a:pt x="7108397" y="1528492"/>
                </a:cubicBezTo>
                <a:cubicBezTo>
                  <a:pt x="7111113" y="1530767"/>
                  <a:pt x="7111710" y="1529851"/>
                  <a:pt x="7111710" y="1529851"/>
                </a:cubicBezTo>
                <a:cubicBezTo>
                  <a:pt x="7112307" y="1528936"/>
                  <a:pt x="7113501" y="1527107"/>
                  <a:pt x="7110188" y="1525747"/>
                </a:cubicBezTo>
                <a:cubicBezTo>
                  <a:pt x="7107473" y="1523472"/>
                  <a:pt x="7105950" y="1519367"/>
                  <a:pt x="7103234" y="1517093"/>
                </a:cubicBezTo>
                <a:cubicBezTo>
                  <a:pt x="7086341" y="1504359"/>
                  <a:pt x="7074553" y="1490241"/>
                  <a:pt x="7058257" y="1476591"/>
                </a:cubicBezTo>
                <a:cubicBezTo>
                  <a:pt x="7009372" y="1435645"/>
                  <a:pt x="6957770" y="1392425"/>
                  <a:pt x="6908883" y="1351478"/>
                </a:cubicBezTo>
                <a:cubicBezTo>
                  <a:pt x="6892588" y="1337829"/>
                  <a:pt x="6879606" y="1325540"/>
                  <a:pt x="6874443" y="1314142"/>
                </a:cubicBezTo>
                <a:close/>
                <a:moveTo>
                  <a:pt x="6661736" y="1273216"/>
                </a:moveTo>
                <a:cubicBezTo>
                  <a:pt x="6665048" y="1274577"/>
                  <a:pt x="6665646" y="1273660"/>
                  <a:pt x="6671078" y="1278211"/>
                </a:cubicBezTo>
                <a:cubicBezTo>
                  <a:pt x="6679225" y="1285035"/>
                  <a:pt x="6687373" y="1291859"/>
                  <a:pt x="6695521" y="1298683"/>
                </a:cubicBezTo>
                <a:cubicBezTo>
                  <a:pt x="6706056" y="1301849"/>
                  <a:pt x="6718112" y="1309119"/>
                  <a:pt x="6734408" y="1322768"/>
                </a:cubicBezTo>
                <a:cubicBezTo>
                  <a:pt x="6739840" y="1327317"/>
                  <a:pt x="6745273" y="1331867"/>
                  <a:pt x="6750704" y="1336417"/>
                </a:cubicBezTo>
                <a:cubicBezTo>
                  <a:pt x="6777266" y="1360079"/>
                  <a:pt x="6806215" y="1380082"/>
                  <a:pt x="6833971" y="1401916"/>
                </a:cubicBezTo>
                <a:cubicBezTo>
                  <a:pt x="6836687" y="1404191"/>
                  <a:pt x="6840596" y="1404636"/>
                  <a:pt x="6846625" y="1408272"/>
                </a:cubicBezTo>
                <a:cubicBezTo>
                  <a:pt x="6830927" y="1393707"/>
                  <a:pt x="6814631" y="1380058"/>
                  <a:pt x="6801052" y="1368685"/>
                </a:cubicBezTo>
                <a:cubicBezTo>
                  <a:pt x="6801052" y="1368685"/>
                  <a:pt x="6801649" y="1367769"/>
                  <a:pt x="6801649" y="1367769"/>
                </a:cubicBezTo>
                <a:cubicBezTo>
                  <a:pt x="6817944" y="1381418"/>
                  <a:pt x="6834240" y="1395068"/>
                  <a:pt x="6847820" y="1406440"/>
                </a:cubicBezTo>
                <a:lnTo>
                  <a:pt x="6874094" y="1428448"/>
                </a:lnTo>
                <a:lnTo>
                  <a:pt x="6875058" y="1439534"/>
                </a:lnTo>
                <a:lnTo>
                  <a:pt x="6875306" y="1440882"/>
                </a:lnTo>
                <a:lnTo>
                  <a:pt x="6872919" y="1438783"/>
                </a:lnTo>
                <a:cubicBezTo>
                  <a:pt x="6871725" y="1440613"/>
                  <a:pt x="6873843" y="1443801"/>
                  <a:pt x="6867815" y="1440167"/>
                </a:cubicBezTo>
                <a:cubicBezTo>
                  <a:pt x="6865099" y="1437892"/>
                  <a:pt x="6859668" y="1433343"/>
                  <a:pt x="6863577" y="1433787"/>
                </a:cubicBezTo>
                <a:cubicBezTo>
                  <a:pt x="6858145" y="1429238"/>
                  <a:pt x="6852713" y="1424688"/>
                  <a:pt x="6847282" y="1420139"/>
                </a:cubicBezTo>
                <a:cubicBezTo>
                  <a:pt x="6846684" y="1421055"/>
                  <a:pt x="6848207" y="1425158"/>
                  <a:pt x="6842178" y="1421523"/>
                </a:cubicBezTo>
                <a:cubicBezTo>
                  <a:pt x="6839463" y="1419248"/>
                  <a:pt x="6837344" y="1416059"/>
                  <a:pt x="6837941" y="1415144"/>
                </a:cubicBezTo>
                <a:cubicBezTo>
                  <a:pt x="6832508" y="1410594"/>
                  <a:pt x="6827077" y="1406045"/>
                  <a:pt x="6824360" y="1403770"/>
                </a:cubicBezTo>
                <a:cubicBezTo>
                  <a:pt x="6821047" y="1402410"/>
                  <a:pt x="6822570" y="1406515"/>
                  <a:pt x="6817137" y="1401965"/>
                </a:cubicBezTo>
                <a:cubicBezTo>
                  <a:pt x="6814422" y="1399691"/>
                  <a:pt x="6808394" y="1396056"/>
                  <a:pt x="6806872" y="1391951"/>
                </a:cubicBezTo>
                <a:cubicBezTo>
                  <a:pt x="6802037" y="1386486"/>
                  <a:pt x="6792098" y="1382407"/>
                  <a:pt x="6787263" y="1376942"/>
                </a:cubicBezTo>
                <a:cubicBezTo>
                  <a:pt x="6780310" y="1368288"/>
                  <a:pt x="6774280" y="1364653"/>
                  <a:pt x="6768849" y="1360104"/>
                </a:cubicBezTo>
                <a:cubicBezTo>
                  <a:pt x="6764015" y="1354639"/>
                  <a:pt x="6760701" y="1353280"/>
                  <a:pt x="6755270" y="1348729"/>
                </a:cubicBezTo>
                <a:cubicBezTo>
                  <a:pt x="6745929" y="1343735"/>
                  <a:pt x="6732349" y="1332361"/>
                  <a:pt x="6722679" y="1321431"/>
                </a:cubicBezTo>
                <a:cubicBezTo>
                  <a:pt x="6714531" y="1314608"/>
                  <a:pt x="6704592" y="1310527"/>
                  <a:pt x="6694923" y="1299599"/>
                </a:cubicBezTo>
                <a:cubicBezTo>
                  <a:pt x="6694327" y="1300514"/>
                  <a:pt x="6684388" y="1296433"/>
                  <a:pt x="6681074" y="1295074"/>
                </a:cubicBezTo>
                <a:cubicBezTo>
                  <a:pt x="6668421" y="1288719"/>
                  <a:pt x="6668421" y="1288719"/>
                  <a:pt x="6662660" y="1278235"/>
                </a:cubicBezTo>
                <a:cubicBezTo>
                  <a:pt x="6660542" y="1275045"/>
                  <a:pt x="6658423" y="1271857"/>
                  <a:pt x="6661736" y="1273216"/>
                </a:cubicBezTo>
                <a:close/>
                <a:moveTo>
                  <a:pt x="0" y="0"/>
                </a:moveTo>
                <a:lnTo>
                  <a:pt x="6972406" y="0"/>
                </a:lnTo>
                <a:lnTo>
                  <a:pt x="6976138" y="3025"/>
                </a:lnTo>
                <a:cubicBezTo>
                  <a:pt x="7031776" y="36635"/>
                  <a:pt x="7039194" y="91252"/>
                  <a:pt x="7039194" y="150070"/>
                </a:cubicBezTo>
                <a:cubicBezTo>
                  <a:pt x="7039194" y="183680"/>
                  <a:pt x="6990976" y="229896"/>
                  <a:pt x="6968720" y="225694"/>
                </a:cubicBezTo>
                <a:cubicBezTo>
                  <a:pt x="6924210" y="221494"/>
                  <a:pt x="6924210" y="221494"/>
                  <a:pt x="6927918" y="271907"/>
                </a:cubicBezTo>
                <a:cubicBezTo>
                  <a:pt x="6909374" y="276108"/>
                  <a:pt x="6905662" y="259304"/>
                  <a:pt x="6898245" y="246701"/>
                </a:cubicBezTo>
                <a:cubicBezTo>
                  <a:pt x="6894538" y="242499"/>
                  <a:pt x="6887118" y="225694"/>
                  <a:pt x="6879700" y="234099"/>
                </a:cubicBezTo>
                <a:cubicBezTo>
                  <a:pt x="6861154" y="257204"/>
                  <a:pt x="6840752" y="256155"/>
                  <a:pt x="6819888" y="250377"/>
                </a:cubicBezTo>
                <a:lnTo>
                  <a:pt x="6809591" y="247177"/>
                </a:lnTo>
                <a:lnTo>
                  <a:pt x="6854840" y="305140"/>
                </a:lnTo>
                <a:cubicBezTo>
                  <a:pt x="6907174" y="362842"/>
                  <a:pt x="6968376" y="414047"/>
                  <a:pt x="6996193" y="495970"/>
                </a:cubicBezTo>
                <a:cubicBezTo>
                  <a:pt x="6999904" y="512775"/>
                  <a:pt x="7011030" y="525381"/>
                  <a:pt x="7022160" y="542186"/>
                </a:cubicBezTo>
                <a:cubicBezTo>
                  <a:pt x="7007324" y="558992"/>
                  <a:pt x="6988777" y="558992"/>
                  <a:pt x="6973940" y="579998"/>
                </a:cubicBezTo>
                <a:cubicBezTo>
                  <a:pt x="6951686" y="617810"/>
                  <a:pt x="6896048" y="626213"/>
                  <a:pt x="6858954" y="596802"/>
                </a:cubicBezTo>
                <a:cubicBezTo>
                  <a:pt x="6832989" y="571597"/>
                  <a:pt x="6814442" y="533782"/>
                  <a:pt x="6773643" y="533782"/>
                </a:cubicBezTo>
                <a:cubicBezTo>
                  <a:pt x="6758804" y="533782"/>
                  <a:pt x="6758805" y="512775"/>
                  <a:pt x="6755096" y="500173"/>
                </a:cubicBezTo>
                <a:cubicBezTo>
                  <a:pt x="6751387" y="462361"/>
                  <a:pt x="6729134" y="437154"/>
                  <a:pt x="6706878" y="411945"/>
                </a:cubicBezTo>
                <a:cubicBezTo>
                  <a:pt x="6688331" y="390939"/>
                  <a:pt x="6677203" y="382534"/>
                  <a:pt x="6658658" y="407744"/>
                </a:cubicBezTo>
                <a:cubicBezTo>
                  <a:pt x="6651238" y="416145"/>
                  <a:pt x="6640113" y="420347"/>
                  <a:pt x="6632692" y="411945"/>
                </a:cubicBezTo>
                <a:cubicBezTo>
                  <a:pt x="6617855" y="399340"/>
                  <a:pt x="6628985" y="386739"/>
                  <a:pt x="6636401" y="378334"/>
                </a:cubicBezTo>
                <a:cubicBezTo>
                  <a:pt x="6647530" y="361528"/>
                  <a:pt x="6649384" y="348925"/>
                  <a:pt x="6645211" y="338946"/>
                </a:cubicBezTo>
                <a:lnTo>
                  <a:pt x="6638682" y="330642"/>
                </a:lnTo>
                <a:lnTo>
                  <a:pt x="6629003" y="328429"/>
                </a:lnTo>
                <a:cubicBezTo>
                  <a:pt x="6623650" y="326197"/>
                  <a:pt x="6618201" y="322850"/>
                  <a:pt x="6612637" y="318125"/>
                </a:cubicBezTo>
                <a:lnTo>
                  <a:pt x="6566929" y="282867"/>
                </a:lnTo>
                <a:lnTo>
                  <a:pt x="6521417" y="253869"/>
                </a:lnTo>
                <a:lnTo>
                  <a:pt x="6516468" y="249391"/>
                </a:lnTo>
                <a:lnTo>
                  <a:pt x="6453141" y="217291"/>
                </a:lnTo>
                <a:cubicBezTo>
                  <a:pt x="6438304" y="213091"/>
                  <a:pt x="6427177" y="196286"/>
                  <a:pt x="6412340" y="213092"/>
                </a:cubicBezTo>
                <a:lnTo>
                  <a:pt x="6404667" y="240606"/>
                </a:lnTo>
                <a:lnTo>
                  <a:pt x="6453468" y="321004"/>
                </a:lnTo>
                <a:lnTo>
                  <a:pt x="6475397" y="339129"/>
                </a:lnTo>
                <a:cubicBezTo>
                  <a:pt x="6527325" y="368540"/>
                  <a:pt x="6568127" y="414754"/>
                  <a:pt x="6608927" y="465170"/>
                </a:cubicBezTo>
                <a:cubicBezTo>
                  <a:pt x="6612638" y="469371"/>
                  <a:pt x="6623764" y="473571"/>
                  <a:pt x="6620054" y="477775"/>
                </a:cubicBezTo>
                <a:cubicBezTo>
                  <a:pt x="6616346" y="540793"/>
                  <a:pt x="6664565" y="553396"/>
                  <a:pt x="6694237" y="578607"/>
                </a:cubicBezTo>
                <a:cubicBezTo>
                  <a:pt x="6838899" y="696243"/>
                  <a:pt x="6961302" y="847491"/>
                  <a:pt x="7113377" y="948322"/>
                </a:cubicBezTo>
                <a:cubicBezTo>
                  <a:pt x="7131925" y="960926"/>
                  <a:pt x="7139343" y="973530"/>
                  <a:pt x="7128214" y="994538"/>
                </a:cubicBezTo>
                <a:cubicBezTo>
                  <a:pt x="7117088" y="1011342"/>
                  <a:pt x="7105960" y="1015542"/>
                  <a:pt x="7091123" y="1007141"/>
                </a:cubicBezTo>
                <a:cubicBezTo>
                  <a:pt x="7057739" y="986132"/>
                  <a:pt x="7020650" y="986133"/>
                  <a:pt x="6987266" y="986133"/>
                </a:cubicBezTo>
                <a:cubicBezTo>
                  <a:pt x="6942754" y="986133"/>
                  <a:pt x="6909374" y="969328"/>
                  <a:pt x="6879700" y="939920"/>
                </a:cubicBezTo>
                <a:cubicBezTo>
                  <a:pt x="6850027" y="914712"/>
                  <a:pt x="6812936" y="897906"/>
                  <a:pt x="6779551" y="881101"/>
                </a:cubicBezTo>
                <a:cubicBezTo>
                  <a:pt x="6755442" y="870597"/>
                  <a:pt x="6740604" y="872697"/>
                  <a:pt x="6730404" y="882676"/>
                </a:cubicBezTo>
                <a:lnTo>
                  <a:pt x="6729427" y="884274"/>
                </a:lnTo>
                <a:lnTo>
                  <a:pt x="6739797" y="897722"/>
                </a:lnTo>
                <a:cubicBezTo>
                  <a:pt x="6771788" y="939211"/>
                  <a:pt x="6805172" y="979124"/>
                  <a:pt x="6844118" y="1012735"/>
                </a:cubicBezTo>
                <a:cubicBezTo>
                  <a:pt x="6899755" y="1054748"/>
                  <a:pt x="6933139" y="1126170"/>
                  <a:pt x="6973940" y="1189190"/>
                </a:cubicBezTo>
                <a:cubicBezTo>
                  <a:pt x="6988775" y="1210196"/>
                  <a:pt x="6996195" y="1218600"/>
                  <a:pt x="7018451" y="1222802"/>
                </a:cubicBezTo>
                <a:cubicBezTo>
                  <a:pt x="7040705" y="1231204"/>
                  <a:pt x="7085218" y="1231204"/>
                  <a:pt x="7055542" y="1285821"/>
                </a:cubicBezTo>
                <a:cubicBezTo>
                  <a:pt x="7048124" y="1298426"/>
                  <a:pt x="7059251" y="1315231"/>
                  <a:pt x="7070379" y="1311029"/>
                </a:cubicBezTo>
                <a:cubicBezTo>
                  <a:pt x="7122307" y="1290022"/>
                  <a:pt x="7133437" y="1340437"/>
                  <a:pt x="7159402" y="1365647"/>
                </a:cubicBezTo>
                <a:cubicBezTo>
                  <a:pt x="7177945" y="1386654"/>
                  <a:pt x="7192781" y="1407658"/>
                  <a:pt x="7207620" y="1428667"/>
                </a:cubicBezTo>
                <a:cubicBezTo>
                  <a:pt x="7229876" y="1470679"/>
                  <a:pt x="7222456" y="1487484"/>
                  <a:pt x="7181656" y="1491685"/>
                </a:cubicBezTo>
                <a:cubicBezTo>
                  <a:pt x="7170528" y="1495888"/>
                  <a:pt x="7163108" y="1491685"/>
                  <a:pt x="7155691" y="1504289"/>
                </a:cubicBezTo>
                <a:lnTo>
                  <a:pt x="7146061" y="1520928"/>
                </a:lnTo>
                <a:lnTo>
                  <a:pt x="7139336" y="1515675"/>
                </a:lnTo>
                <a:cubicBezTo>
                  <a:pt x="7133870" y="1511982"/>
                  <a:pt x="7127991" y="1508118"/>
                  <a:pt x="7121201" y="1502431"/>
                </a:cubicBezTo>
                <a:cubicBezTo>
                  <a:pt x="7113650" y="1494692"/>
                  <a:pt x="7102189" y="1486507"/>
                  <a:pt x="7091326" y="1477408"/>
                </a:cubicBezTo>
                <a:cubicBezTo>
                  <a:pt x="7088611" y="1475134"/>
                  <a:pt x="7088611" y="1475134"/>
                  <a:pt x="7085894" y="1472858"/>
                </a:cubicBezTo>
                <a:cubicBezTo>
                  <a:pt x="7072046" y="1468333"/>
                  <a:pt x="7059064" y="1456044"/>
                  <a:pt x="7046678" y="1442841"/>
                </a:cubicBezTo>
                <a:cubicBezTo>
                  <a:pt x="7037009" y="1431913"/>
                  <a:pt x="7025549" y="1423727"/>
                  <a:pt x="7016475" y="1411883"/>
                </a:cubicBezTo>
                <a:cubicBezTo>
                  <a:pt x="7016475" y="1411883"/>
                  <a:pt x="7013761" y="1409609"/>
                  <a:pt x="7010448" y="1408249"/>
                </a:cubicBezTo>
                <a:cubicBezTo>
                  <a:pt x="7007135" y="1406890"/>
                  <a:pt x="7004418" y="1404614"/>
                  <a:pt x="7001703" y="1402339"/>
                </a:cubicBezTo>
                <a:cubicBezTo>
                  <a:pt x="6975139" y="1378677"/>
                  <a:pt x="6945594" y="1359588"/>
                  <a:pt x="6919629" y="1335011"/>
                </a:cubicBezTo>
                <a:cubicBezTo>
                  <a:pt x="6908765" y="1325911"/>
                  <a:pt x="6901543" y="1324106"/>
                  <a:pt x="6893991" y="1316366"/>
                </a:cubicBezTo>
                <a:cubicBezTo>
                  <a:pt x="6885843" y="1309543"/>
                  <a:pt x="6874980" y="1300444"/>
                  <a:pt x="6866833" y="1293618"/>
                </a:cubicBezTo>
                <a:cubicBezTo>
                  <a:pt x="6849940" y="1280885"/>
                  <a:pt x="6838749" y="1265852"/>
                  <a:pt x="6823976" y="1256308"/>
                </a:cubicBezTo>
                <a:cubicBezTo>
                  <a:pt x="6818544" y="1251759"/>
                  <a:pt x="6815828" y="1249483"/>
                  <a:pt x="6813113" y="1247208"/>
                </a:cubicBezTo>
                <a:cubicBezTo>
                  <a:pt x="6810396" y="1244933"/>
                  <a:pt x="6808278" y="1241744"/>
                  <a:pt x="6804368" y="1241298"/>
                </a:cubicBezTo>
                <a:cubicBezTo>
                  <a:pt x="6803770" y="1242214"/>
                  <a:pt x="6805293" y="1246319"/>
                  <a:pt x="6808008" y="1248592"/>
                </a:cubicBezTo>
                <a:cubicBezTo>
                  <a:pt x="6815559" y="1256331"/>
                  <a:pt x="6821916" y="1265901"/>
                  <a:pt x="6832780" y="1275000"/>
                </a:cubicBezTo>
                <a:cubicBezTo>
                  <a:pt x="6838212" y="1279550"/>
                  <a:pt x="6837018" y="1281380"/>
                  <a:pt x="6841853" y="1286843"/>
                </a:cubicBezTo>
                <a:cubicBezTo>
                  <a:pt x="6826482" y="1278214"/>
                  <a:pt x="6812902" y="1266840"/>
                  <a:pt x="6798727" y="1256381"/>
                </a:cubicBezTo>
                <a:cubicBezTo>
                  <a:pt x="6787266" y="1248196"/>
                  <a:pt x="6777924" y="1243201"/>
                  <a:pt x="6766464" y="1235017"/>
                </a:cubicBezTo>
                <a:cubicBezTo>
                  <a:pt x="6763748" y="1232742"/>
                  <a:pt x="6757123" y="1230024"/>
                  <a:pt x="6758645" y="1234127"/>
                </a:cubicBezTo>
                <a:cubicBezTo>
                  <a:pt x="6760167" y="1238231"/>
                  <a:pt x="6766195" y="1241867"/>
                  <a:pt x="6768911" y="1244142"/>
                </a:cubicBezTo>
                <a:cubicBezTo>
                  <a:pt x="6787923" y="1260065"/>
                  <a:pt x="6804218" y="1273713"/>
                  <a:pt x="6823228" y="1289638"/>
                </a:cubicBezTo>
                <a:cubicBezTo>
                  <a:pt x="6855819" y="1316935"/>
                  <a:pt x="6886619" y="1346977"/>
                  <a:pt x="6912914" y="1377488"/>
                </a:cubicBezTo>
                <a:cubicBezTo>
                  <a:pt x="6922582" y="1388418"/>
                  <a:pt x="6936759" y="1398877"/>
                  <a:pt x="6946428" y="1409806"/>
                </a:cubicBezTo>
                <a:cubicBezTo>
                  <a:pt x="6956695" y="1419820"/>
                  <a:pt x="6970871" y="1430278"/>
                  <a:pt x="6985048" y="1440738"/>
                </a:cubicBezTo>
                <a:cubicBezTo>
                  <a:pt x="6997106" y="1448006"/>
                  <a:pt x="7013998" y="1460742"/>
                  <a:pt x="7027577" y="1472115"/>
                </a:cubicBezTo>
                <a:cubicBezTo>
                  <a:pt x="7048707" y="1491229"/>
                  <a:pt x="7071628" y="1507597"/>
                  <a:pt x="7091564" y="1528541"/>
                </a:cubicBezTo>
                <a:cubicBezTo>
                  <a:pt x="7093683" y="1531731"/>
                  <a:pt x="7096399" y="1534005"/>
                  <a:pt x="7099712" y="1535365"/>
                </a:cubicBezTo>
                <a:lnTo>
                  <a:pt x="7117937" y="1550238"/>
                </a:lnTo>
                <a:lnTo>
                  <a:pt x="7116280" y="1551555"/>
                </a:lnTo>
                <a:cubicBezTo>
                  <a:pt x="7100053" y="1558907"/>
                  <a:pt x="7081507" y="1556806"/>
                  <a:pt x="7062962" y="1542099"/>
                </a:cubicBezTo>
                <a:lnTo>
                  <a:pt x="7015166" y="1506268"/>
                </a:lnTo>
                <a:lnTo>
                  <a:pt x="7004833" y="1494095"/>
                </a:lnTo>
                <a:cubicBezTo>
                  <a:pt x="7000000" y="1488632"/>
                  <a:pt x="6996089" y="1488186"/>
                  <a:pt x="6995492" y="1489101"/>
                </a:cubicBezTo>
                <a:lnTo>
                  <a:pt x="6993256" y="1489842"/>
                </a:lnTo>
                <a:lnTo>
                  <a:pt x="6965594" y="1469104"/>
                </a:lnTo>
                <a:cubicBezTo>
                  <a:pt x="6934993" y="1442321"/>
                  <a:pt x="6907174" y="1411860"/>
                  <a:pt x="6884918" y="1374048"/>
                </a:cubicBezTo>
                <a:lnTo>
                  <a:pt x="6879747" y="1365262"/>
                </a:lnTo>
                <a:lnTo>
                  <a:pt x="6876447" y="1375638"/>
                </a:lnTo>
                <a:lnTo>
                  <a:pt x="6874201" y="1388700"/>
                </a:lnTo>
                <a:lnTo>
                  <a:pt x="6860295" y="1374446"/>
                </a:lnTo>
                <a:cubicBezTo>
                  <a:pt x="6852744" y="1366708"/>
                  <a:pt x="6843404" y="1361712"/>
                  <a:pt x="6836180" y="1359907"/>
                </a:cubicBezTo>
                <a:cubicBezTo>
                  <a:pt x="6824451" y="1358571"/>
                  <a:pt x="6808156" y="1344922"/>
                  <a:pt x="6793383" y="1335379"/>
                </a:cubicBezTo>
                <a:cubicBezTo>
                  <a:pt x="6787355" y="1331745"/>
                  <a:pt x="6783115" y="1325364"/>
                  <a:pt x="6775566" y="1317625"/>
                </a:cubicBezTo>
                <a:cubicBezTo>
                  <a:pt x="6767418" y="1310801"/>
                  <a:pt x="6760464" y="1302147"/>
                  <a:pt x="6756226" y="1295768"/>
                </a:cubicBezTo>
                <a:cubicBezTo>
                  <a:pt x="6742318" y="1278460"/>
                  <a:pt x="6739603" y="1276185"/>
                  <a:pt x="6725755" y="1271659"/>
                </a:cubicBezTo>
                <a:cubicBezTo>
                  <a:pt x="6723039" y="1269385"/>
                  <a:pt x="6721844" y="1271216"/>
                  <a:pt x="6718532" y="1269854"/>
                </a:cubicBezTo>
                <a:cubicBezTo>
                  <a:pt x="6705221" y="1251633"/>
                  <a:pt x="6691641" y="1240258"/>
                  <a:pt x="6675346" y="1226609"/>
                </a:cubicBezTo>
                <a:cubicBezTo>
                  <a:pt x="6664484" y="1217510"/>
                  <a:pt x="6656335" y="1210684"/>
                  <a:pt x="6645471" y="1201587"/>
                </a:cubicBezTo>
                <a:cubicBezTo>
                  <a:pt x="6623148" y="1184303"/>
                  <a:pt x="6603212" y="1163360"/>
                  <a:pt x="6578171" y="1143800"/>
                </a:cubicBezTo>
                <a:cubicBezTo>
                  <a:pt x="6570024" y="1136976"/>
                  <a:pt x="6569696" y="1131043"/>
                  <a:pt x="6559757" y="1126962"/>
                </a:cubicBezTo>
                <a:cubicBezTo>
                  <a:pt x="6550415" y="1121968"/>
                  <a:pt x="6543462" y="1113314"/>
                  <a:pt x="6537434" y="1109679"/>
                </a:cubicBezTo>
                <a:cubicBezTo>
                  <a:pt x="6529285" y="1102854"/>
                  <a:pt x="6521137" y="1096030"/>
                  <a:pt x="6512989" y="1089206"/>
                </a:cubicBezTo>
                <a:cubicBezTo>
                  <a:pt x="6506365" y="1086486"/>
                  <a:pt x="6510603" y="1092865"/>
                  <a:pt x="6506693" y="1092419"/>
                </a:cubicBezTo>
                <a:cubicBezTo>
                  <a:pt x="6496158" y="1089254"/>
                  <a:pt x="6484696" y="1081071"/>
                  <a:pt x="6472311" y="1067867"/>
                </a:cubicBezTo>
                <a:cubicBezTo>
                  <a:pt x="6469595" y="1065593"/>
                  <a:pt x="6470192" y="1064678"/>
                  <a:pt x="6464761" y="1060129"/>
                </a:cubicBezTo>
                <a:cubicBezTo>
                  <a:pt x="6462044" y="1057853"/>
                  <a:pt x="6458732" y="1056493"/>
                  <a:pt x="6457538" y="1058323"/>
                </a:cubicBezTo>
                <a:cubicBezTo>
                  <a:pt x="6456941" y="1059237"/>
                  <a:pt x="6455746" y="1061068"/>
                  <a:pt x="6461179" y="1065617"/>
                </a:cubicBezTo>
                <a:cubicBezTo>
                  <a:pt x="6469924" y="1071526"/>
                  <a:pt x="6477474" y="1079266"/>
                  <a:pt x="6483502" y="1082900"/>
                </a:cubicBezTo>
                <a:cubicBezTo>
                  <a:pt x="6494367" y="1091999"/>
                  <a:pt x="6498604" y="1098379"/>
                  <a:pt x="6506752" y="1105203"/>
                </a:cubicBezTo>
                <a:cubicBezTo>
                  <a:pt x="6511587" y="1110667"/>
                  <a:pt x="6512512" y="1115687"/>
                  <a:pt x="6511318" y="1117518"/>
                </a:cubicBezTo>
                <a:cubicBezTo>
                  <a:pt x="6514958" y="1124811"/>
                  <a:pt x="6514362" y="1125726"/>
                  <a:pt x="6523704" y="1130721"/>
                </a:cubicBezTo>
                <a:cubicBezTo>
                  <a:pt x="6535164" y="1138904"/>
                  <a:pt x="6546624" y="1147089"/>
                  <a:pt x="6558682" y="1154359"/>
                </a:cubicBezTo>
                <a:cubicBezTo>
                  <a:pt x="6561995" y="1155718"/>
                  <a:pt x="6566829" y="1161183"/>
                  <a:pt x="6572261" y="1165732"/>
                </a:cubicBezTo>
                <a:cubicBezTo>
                  <a:pt x="6574977" y="1168008"/>
                  <a:pt x="6573784" y="1169838"/>
                  <a:pt x="6575902" y="1173027"/>
                </a:cubicBezTo>
                <a:cubicBezTo>
                  <a:pt x="6580141" y="1179406"/>
                  <a:pt x="6574111" y="1175771"/>
                  <a:pt x="6570203" y="1175327"/>
                </a:cubicBezTo>
                <a:cubicBezTo>
                  <a:pt x="6566292" y="1174880"/>
                  <a:pt x="6558145" y="1168056"/>
                  <a:pt x="6551519" y="1165337"/>
                </a:cubicBezTo>
                <a:cubicBezTo>
                  <a:pt x="6548207" y="1163976"/>
                  <a:pt x="6548207" y="1163976"/>
                  <a:pt x="6547610" y="1164892"/>
                </a:cubicBezTo>
                <a:cubicBezTo>
                  <a:pt x="6547012" y="1165807"/>
                  <a:pt x="6549728" y="1168082"/>
                  <a:pt x="6552444" y="1170356"/>
                </a:cubicBezTo>
                <a:cubicBezTo>
                  <a:pt x="6560591" y="1177181"/>
                  <a:pt x="6570858" y="1187194"/>
                  <a:pt x="6580200" y="1192188"/>
                </a:cubicBezTo>
                <a:cubicBezTo>
                  <a:pt x="6580796" y="1191273"/>
                  <a:pt x="6582916" y="1194463"/>
                  <a:pt x="6582916" y="1194463"/>
                </a:cubicBezTo>
                <a:cubicBezTo>
                  <a:pt x="6587751" y="1199928"/>
                  <a:pt x="6582318" y="1195379"/>
                  <a:pt x="6581723" y="1196294"/>
                </a:cubicBezTo>
                <a:cubicBezTo>
                  <a:pt x="6578409" y="1194933"/>
                  <a:pt x="6577214" y="1196764"/>
                  <a:pt x="6582648" y="1201313"/>
                </a:cubicBezTo>
                <a:cubicBezTo>
                  <a:pt x="6588078" y="1205863"/>
                  <a:pt x="6593510" y="1210412"/>
                  <a:pt x="6601658" y="1217237"/>
                </a:cubicBezTo>
                <a:cubicBezTo>
                  <a:pt x="6592317" y="1212241"/>
                  <a:pt x="6584169" y="1205416"/>
                  <a:pt x="6575424" y="1199508"/>
                </a:cubicBezTo>
                <a:cubicBezTo>
                  <a:pt x="6569396" y="1195874"/>
                  <a:pt x="6568799" y="1196787"/>
                  <a:pt x="6570918" y="1199978"/>
                </a:cubicBezTo>
                <a:cubicBezTo>
                  <a:pt x="6571245" y="1205911"/>
                  <a:pt x="6570649" y="1206826"/>
                  <a:pt x="6559189" y="1198642"/>
                </a:cubicBezTo>
                <a:cubicBezTo>
                  <a:pt x="6556472" y="1196367"/>
                  <a:pt x="6551041" y="1191818"/>
                  <a:pt x="6548325" y="1189542"/>
                </a:cubicBezTo>
                <a:cubicBezTo>
                  <a:pt x="6547727" y="1190457"/>
                  <a:pt x="6547727" y="1190457"/>
                  <a:pt x="6547131" y="1191371"/>
                </a:cubicBezTo>
                <a:cubicBezTo>
                  <a:pt x="6547131" y="1191371"/>
                  <a:pt x="6546534" y="1192286"/>
                  <a:pt x="6546534" y="1192286"/>
                </a:cubicBezTo>
                <a:cubicBezTo>
                  <a:pt x="6566143" y="1207295"/>
                  <a:pt x="6576737" y="1223244"/>
                  <a:pt x="6595747" y="1239167"/>
                </a:cubicBezTo>
                <a:cubicBezTo>
                  <a:pt x="6606612" y="1248267"/>
                  <a:pt x="6616282" y="1259197"/>
                  <a:pt x="6625354" y="1271040"/>
                </a:cubicBezTo>
                <a:cubicBezTo>
                  <a:pt x="6624757" y="1271953"/>
                  <a:pt x="6630189" y="1276503"/>
                  <a:pt x="6629592" y="1277419"/>
                </a:cubicBezTo>
                <a:cubicBezTo>
                  <a:pt x="6628398" y="1279248"/>
                  <a:pt x="6622967" y="1274698"/>
                  <a:pt x="6620251" y="1272423"/>
                </a:cubicBezTo>
                <a:cubicBezTo>
                  <a:pt x="6612103" y="1265600"/>
                  <a:pt x="6603956" y="1258775"/>
                  <a:pt x="6595808" y="1251951"/>
                </a:cubicBezTo>
                <a:cubicBezTo>
                  <a:pt x="6593092" y="1249676"/>
                  <a:pt x="6590375" y="1247401"/>
                  <a:pt x="6589778" y="1248316"/>
                </a:cubicBezTo>
                <a:cubicBezTo>
                  <a:pt x="6589182" y="1249231"/>
                  <a:pt x="6588585" y="1250146"/>
                  <a:pt x="6591301" y="1252420"/>
                </a:cubicBezTo>
                <a:cubicBezTo>
                  <a:pt x="6596733" y="1256970"/>
                  <a:pt x="6598254" y="1261075"/>
                  <a:pt x="6606402" y="1267898"/>
                </a:cubicBezTo>
                <a:cubicBezTo>
                  <a:pt x="6614549" y="1274723"/>
                  <a:pt x="6622698" y="1281548"/>
                  <a:pt x="6630846" y="1288373"/>
                </a:cubicBezTo>
                <a:cubicBezTo>
                  <a:pt x="6635681" y="1293836"/>
                  <a:pt x="6631771" y="1293392"/>
                  <a:pt x="6631174" y="1294307"/>
                </a:cubicBezTo>
                <a:cubicBezTo>
                  <a:pt x="6630578" y="1295221"/>
                  <a:pt x="6629981" y="1296136"/>
                  <a:pt x="6629981" y="1296136"/>
                </a:cubicBezTo>
                <a:cubicBezTo>
                  <a:pt x="6613087" y="1283401"/>
                  <a:pt x="6601956" y="1281151"/>
                  <a:pt x="6585661" y="1267503"/>
                </a:cubicBezTo>
                <a:cubicBezTo>
                  <a:pt x="6553069" y="1240205"/>
                  <a:pt x="6524986" y="1212437"/>
                  <a:pt x="6491798" y="1186055"/>
                </a:cubicBezTo>
                <a:cubicBezTo>
                  <a:pt x="6485770" y="1182420"/>
                  <a:pt x="6478816" y="1173765"/>
                  <a:pt x="6477025" y="1176511"/>
                </a:cubicBezTo>
                <a:cubicBezTo>
                  <a:pt x="6471921" y="1177895"/>
                  <a:pt x="6483978" y="1185165"/>
                  <a:pt x="6489409" y="1189714"/>
                </a:cubicBezTo>
                <a:cubicBezTo>
                  <a:pt x="6500870" y="1197899"/>
                  <a:pt x="6509944" y="1209741"/>
                  <a:pt x="6520807" y="1218841"/>
                </a:cubicBezTo>
                <a:cubicBezTo>
                  <a:pt x="6532267" y="1227025"/>
                  <a:pt x="6546444" y="1237486"/>
                  <a:pt x="6556113" y="1248413"/>
                </a:cubicBezTo>
                <a:cubicBezTo>
                  <a:pt x="6573931" y="1266168"/>
                  <a:pt x="6593539" y="1281177"/>
                  <a:pt x="6609834" y="1294825"/>
                </a:cubicBezTo>
                <a:cubicBezTo>
                  <a:pt x="6644544" y="1325312"/>
                  <a:pt x="6675344" y="1355355"/>
                  <a:pt x="6694415" y="1384061"/>
                </a:cubicBezTo>
                <a:cubicBezTo>
                  <a:pt x="6703487" y="1395905"/>
                  <a:pt x="6714350" y="1405004"/>
                  <a:pt x="6725214" y="1414103"/>
                </a:cubicBezTo>
                <a:cubicBezTo>
                  <a:pt x="6727930" y="1416378"/>
                  <a:pt x="6736675" y="1422287"/>
                  <a:pt x="6735481" y="1424117"/>
                </a:cubicBezTo>
                <a:cubicBezTo>
                  <a:pt x="6733093" y="1427776"/>
                  <a:pt x="6726140" y="1419123"/>
                  <a:pt x="6723424" y="1416848"/>
                </a:cubicBezTo>
                <a:cubicBezTo>
                  <a:pt x="6677253" y="1378175"/>
                  <a:pt x="6631083" y="1339505"/>
                  <a:pt x="6582197" y="1298558"/>
                </a:cubicBezTo>
                <a:cubicBezTo>
                  <a:pt x="6565902" y="1284908"/>
                  <a:pt x="6552054" y="1280384"/>
                  <a:pt x="6535490" y="1273584"/>
                </a:cubicBezTo>
                <a:cubicBezTo>
                  <a:pt x="6535490" y="1273584"/>
                  <a:pt x="6534893" y="1274499"/>
                  <a:pt x="6534296" y="1275413"/>
                </a:cubicBezTo>
                <a:cubicBezTo>
                  <a:pt x="6537937" y="1282708"/>
                  <a:pt x="6539458" y="1286813"/>
                  <a:pt x="6540385" y="1291832"/>
                </a:cubicBezTo>
                <a:cubicBezTo>
                  <a:pt x="6538593" y="1294576"/>
                  <a:pt x="6544950" y="1304145"/>
                  <a:pt x="6553098" y="1310968"/>
                </a:cubicBezTo>
                <a:cubicBezTo>
                  <a:pt x="6574824" y="1329167"/>
                  <a:pt x="6570647" y="1335572"/>
                  <a:pt x="6570377" y="1342420"/>
                </a:cubicBezTo>
                <a:cubicBezTo>
                  <a:pt x="6568915" y="1351100"/>
                  <a:pt x="6579510" y="1367046"/>
                  <a:pt x="6590104" y="1382995"/>
                </a:cubicBezTo>
                <a:cubicBezTo>
                  <a:pt x="6591628" y="1387100"/>
                  <a:pt x="6597656" y="1390735"/>
                  <a:pt x="6600371" y="1393009"/>
                </a:cubicBezTo>
                <a:cubicBezTo>
                  <a:pt x="6611234" y="1402109"/>
                  <a:pt x="6622695" y="1410294"/>
                  <a:pt x="6629051" y="1419862"/>
                </a:cubicBezTo>
                <a:cubicBezTo>
                  <a:pt x="6631172" y="1423051"/>
                  <a:pt x="6633887" y="1425327"/>
                  <a:pt x="6639319" y="1429876"/>
                </a:cubicBezTo>
                <a:cubicBezTo>
                  <a:pt x="6647466" y="1436701"/>
                  <a:pt x="6655615" y="1443525"/>
                  <a:pt x="6661046" y="1448075"/>
                </a:cubicBezTo>
                <a:cubicBezTo>
                  <a:pt x="6674029" y="1460364"/>
                  <a:pt x="6688205" y="1470822"/>
                  <a:pt x="6700859" y="1477177"/>
                </a:cubicBezTo>
                <a:cubicBezTo>
                  <a:pt x="6710798" y="1481256"/>
                  <a:pt x="6721064" y="1491271"/>
                  <a:pt x="6727421" y="1500840"/>
                </a:cubicBezTo>
                <a:cubicBezTo>
                  <a:pt x="6738612" y="1515873"/>
                  <a:pt x="6757624" y="1531798"/>
                  <a:pt x="6769413" y="1545916"/>
                </a:cubicBezTo>
                <a:cubicBezTo>
                  <a:pt x="6771531" y="1549105"/>
                  <a:pt x="6821283" y="1582288"/>
                  <a:pt x="6821880" y="1581372"/>
                </a:cubicBezTo>
                <a:cubicBezTo>
                  <a:pt x="6829699" y="1582264"/>
                  <a:pt x="6841160" y="1590447"/>
                  <a:pt x="6849308" y="1597272"/>
                </a:cubicBezTo>
                <a:cubicBezTo>
                  <a:pt x="6858052" y="1603181"/>
                  <a:pt x="6864410" y="1612750"/>
                  <a:pt x="6871363" y="1621404"/>
                </a:cubicBezTo>
                <a:cubicBezTo>
                  <a:pt x="6870766" y="1622320"/>
                  <a:pt x="6870169" y="1623234"/>
                  <a:pt x="6872885" y="1625510"/>
                </a:cubicBezTo>
                <a:cubicBezTo>
                  <a:pt x="6889180" y="1639158"/>
                  <a:pt x="6897656" y="1651916"/>
                  <a:pt x="6910638" y="1664205"/>
                </a:cubicBezTo>
                <a:cubicBezTo>
                  <a:pt x="6918190" y="1671944"/>
                  <a:pt x="6923293" y="1670559"/>
                  <a:pt x="6930247" y="1679213"/>
                </a:cubicBezTo>
                <a:cubicBezTo>
                  <a:pt x="6932964" y="1681489"/>
                  <a:pt x="6957674" y="1695114"/>
                  <a:pt x="6961585" y="1695558"/>
                </a:cubicBezTo>
                <a:cubicBezTo>
                  <a:pt x="6964897" y="1696919"/>
                  <a:pt x="6968210" y="1698278"/>
                  <a:pt x="6971523" y="1699638"/>
                </a:cubicBezTo>
                <a:cubicBezTo>
                  <a:pt x="6986893" y="1708268"/>
                  <a:pt x="6997757" y="1717367"/>
                  <a:pt x="7006232" y="1730125"/>
                </a:cubicBezTo>
                <a:cubicBezTo>
                  <a:pt x="7008350" y="1733315"/>
                  <a:pt x="7010471" y="1736504"/>
                  <a:pt x="7015306" y="1741969"/>
                </a:cubicBezTo>
                <a:cubicBezTo>
                  <a:pt x="7014708" y="1742884"/>
                  <a:pt x="7016827" y="1746073"/>
                  <a:pt x="7016827" y="1746073"/>
                </a:cubicBezTo>
                <a:lnTo>
                  <a:pt x="7032390" y="1760399"/>
                </a:lnTo>
                <a:lnTo>
                  <a:pt x="7035277" y="1765182"/>
                </a:lnTo>
                <a:lnTo>
                  <a:pt x="7050073" y="1794756"/>
                </a:lnTo>
                <a:lnTo>
                  <a:pt x="7047835" y="1793110"/>
                </a:lnTo>
                <a:cubicBezTo>
                  <a:pt x="7043000" y="1787646"/>
                  <a:pt x="7034256" y="1781736"/>
                  <a:pt x="7026706" y="1773998"/>
                </a:cubicBezTo>
                <a:cubicBezTo>
                  <a:pt x="7021274" y="1769447"/>
                  <a:pt x="7020080" y="1771277"/>
                  <a:pt x="7019483" y="1772192"/>
                </a:cubicBezTo>
                <a:cubicBezTo>
                  <a:pt x="7018289" y="1774021"/>
                  <a:pt x="7020409" y="1777210"/>
                  <a:pt x="7023124" y="1779486"/>
                </a:cubicBezTo>
                <a:cubicBezTo>
                  <a:pt x="7028556" y="1784035"/>
                  <a:pt x="7029153" y="1783121"/>
                  <a:pt x="7031869" y="1785396"/>
                </a:cubicBezTo>
                <a:lnTo>
                  <a:pt x="7058277" y="1811154"/>
                </a:lnTo>
                <a:lnTo>
                  <a:pt x="7061568" y="1817734"/>
                </a:lnTo>
                <a:lnTo>
                  <a:pt x="7061218" y="1818466"/>
                </a:lnTo>
                <a:cubicBezTo>
                  <a:pt x="7060280" y="1819097"/>
                  <a:pt x="7059684" y="1820011"/>
                  <a:pt x="7061802" y="1823201"/>
                </a:cubicBezTo>
                <a:lnTo>
                  <a:pt x="7066109" y="1826809"/>
                </a:lnTo>
                <a:lnTo>
                  <a:pt x="7073322" y="1841225"/>
                </a:lnTo>
                <a:cubicBezTo>
                  <a:pt x="7084189" y="1868270"/>
                  <a:pt x="7092648" y="1897210"/>
                  <a:pt x="7096921" y="1928636"/>
                </a:cubicBezTo>
                <a:cubicBezTo>
                  <a:pt x="7097541" y="1945951"/>
                  <a:pt x="7101097" y="1944768"/>
                  <a:pt x="7113862" y="1949286"/>
                </a:cubicBezTo>
                <a:cubicBezTo>
                  <a:pt x="7147548" y="1959985"/>
                  <a:pt x="7132887" y="1977996"/>
                  <a:pt x="7118229" y="1996010"/>
                </a:cubicBezTo>
                <a:cubicBezTo>
                  <a:pt x="7109642" y="2007622"/>
                  <a:pt x="7088720" y="2001436"/>
                  <a:pt x="7087870" y="2027996"/>
                </a:cubicBezTo>
                <a:cubicBezTo>
                  <a:pt x="7098542" y="2024448"/>
                  <a:pt x="7103146" y="2027298"/>
                  <a:pt x="7110261" y="2024934"/>
                </a:cubicBezTo>
                <a:cubicBezTo>
                  <a:pt x="7132655" y="2021870"/>
                  <a:pt x="7160076" y="2008375"/>
                  <a:pt x="7167387" y="2036603"/>
                </a:cubicBezTo>
                <a:cubicBezTo>
                  <a:pt x="7171135" y="2066014"/>
                  <a:pt x="7145803" y="2087574"/>
                  <a:pt x="7116294" y="2093003"/>
                </a:cubicBezTo>
                <a:cubicBezTo>
                  <a:pt x="7094945" y="2100098"/>
                  <a:pt x="7075065" y="2097944"/>
                  <a:pt x="7066712" y="2065688"/>
                </a:cubicBezTo>
                <a:cubicBezTo>
                  <a:pt x="7062537" y="2049557"/>
                  <a:pt x="7050198" y="2031759"/>
                  <a:pt x="7030938" y="2046918"/>
                </a:cubicBezTo>
                <a:cubicBezTo>
                  <a:pt x="7017749" y="2055683"/>
                  <a:pt x="7010207" y="2071328"/>
                  <a:pt x="7018986" y="2090309"/>
                </a:cubicBezTo>
                <a:cubicBezTo>
                  <a:pt x="7025676" y="2101224"/>
                  <a:pt x="7035925" y="2110954"/>
                  <a:pt x="7023780" y="2123752"/>
                </a:cubicBezTo>
                <a:cubicBezTo>
                  <a:pt x="7010592" y="2132514"/>
                  <a:pt x="6997828" y="2127998"/>
                  <a:pt x="6987582" y="2118267"/>
                </a:cubicBezTo>
                <a:cubicBezTo>
                  <a:pt x="6933823" y="2074821"/>
                  <a:pt x="6869154" y="2078796"/>
                  <a:pt x="6794240" y="2073038"/>
                </a:cubicBezTo>
                <a:cubicBezTo>
                  <a:pt x="6848617" y="2133798"/>
                  <a:pt x="6880600" y="2197620"/>
                  <a:pt x="6936872" y="2235850"/>
                </a:cubicBezTo>
                <a:cubicBezTo>
                  <a:pt x="6971176" y="2263863"/>
                  <a:pt x="6952960" y="2283059"/>
                  <a:pt x="6934744" y="2302252"/>
                </a:cubicBezTo>
                <a:cubicBezTo>
                  <a:pt x="6915481" y="2317413"/>
                  <a:pt x="6891003" y="2312412"/>
                  <a:pt x="6870078" y="2306227"/>
                </a:cubicBezTo>
                <a:cubicBezTo>
                  <a:pt x="6827186" y="2289827"/>
                  <a:pt x="6784296" y="2273426"/>
                  <a:pt x="6737845" y="2258204"/>
                </a:cubicBezTo>
                <a:cubicBezTo>
                  <a:pt x="6670473" y="2236804"/>
                  <a:pt x="6601628" y="2224650"/>
                  <a:pt x="6545783" y="2173137"/>
                </a:cubicBezTo>
                <a:cubicBezTo>
                  <a:pt x="6530932" y="2160556"/>
                  <a:pt x="6514609" y="2157221"/>
                  <a:pt x="6500378" y="2161952"/>
                </a:cubicBezTo>
                <a:cubicBezTo>
                  <a:pt x="6426700" y="2190820"/>
                  <a:pt x="6367912" y="2157805"/>
                  <a:pt x="6307038" y="2116725"/>
                </a:cubicBezTo>
                <a:cubicBezTo>
                  <a:pt x="6275449" y="2095472"/>
                  <a:pt x="6243076" y="2075849"/>
                  <a:pt x="6210152" y="2057365"/>
                </a:cubicBezTo>
                <a:lnTo>
                  <a:pt x="6189201" y="2046385"/>
                </a:lnTo>
                <a:lnTo>
                  <a:pt x="6175933" y="2043345"/>
                </a:lnTo>
                <a:lnTo>
                  <a:pt x="6194768" y="2080447"/>
                </a:lnTo>
                <a:cubicBezTo>
                  <a:pt x="6203983" y="2096399"/>
                  <a:pt x="6214646" y="2111366"/>
                  <a:pt x="6228556" y="2123970"/>
                </a:cubicBezTo>
                <a:cubicBezTo>
                  <a:pt x="6250812" y="2140775"/>
                  <a:pt x="6243392" y="2170184"/>
                  <a:pt x="6213719" y="2186990"/>
                </a:cubicBezTo>
                <a:cubicBezTo>
                  <a:pt x="6169209" y="2212200"/>
                  <a:pt x="6132117" y="2254211"/>
                  <a:pt x="6072772" y="2233206"/>
                </a:cubicBezTo>
                <a:cubicBezTo>
                  <a:pt x="6067207" y="2232156"/>
                  <a:pt x="6061642" y="2232942"/>
                  <a:pt x="6056137" y="2234978"/>
                </a:cubicBezTo>
                <a:lnTo>
                  <a:pt x="6045824" y="2240840"/>
                </a:lnTo>
                <a:lnTo>
                  <a:pt x="6048755" y="2243015"/>
                </a:lnTo>
                <a:cubicBezTo>
                  <a:pt x="6064967" y="2255486"/>
                  <a:pt x="6080681" y="2268602"/>
                  <a:pt x="6095165" y="2283496"/>
                </a:cubicBezTo>
                <a:cubicBezTo>
                  <a:pt x="6148497" y="2340221"/>
                  <a:pt x="6206860" y="2386517"/>
                  <a:pt x="6276319" y="2415986"/>
                </a:cubicBezTo>
                <a:cubicBezTo>
                  <a:pt x="6352898" y="2443089"/>
                  <a:pt x="6388440" y="2505728"/>
                  <a:pt x="6418952" y="2578798"/>
                </a:cubicBezTo>
                <a:cubicBezTo>
                  <a:pt x="6423129" y="2594928"/>
                  <a:pt x="6428776" y="2601813"/>
                  <a:pt x="6413071" y="2615789"/>
                </a:cubicBezTo>
                <a:cubicBezTo>
                  <a:pt x="6351733" y="2662456"/>
                  <a:pt x="6352775" y="2666488"/>
                  <a:pt x="6416163" y="2702355"/>
                </a:cubicBezTo>
                <a:cubicBezTo>
                  <a:pt x="6424327" y="2704022"/>
                  <a:pt x="6433529" y="2709721"/>
                  <a:pt x="6441691" y="2711389"/>
                </a:cubicBezTo>
                <a:cubicBezTo>
                  <a:pt x="6455496" y="2719936"/>
                  <a:pt x="6480405" y="2711659"/>
                  <a:pt x="6474950" y="2735369"/>
                </a:cubicBezTo>
                <a:cubicBezTo>
                  <a:pt x="6469497" y="2759080"/>
                  <a:pt x="6449617" y="2756930"/>
                  <a:pt x="6432252" y="2749562"/>
                </a:cubicBezTo>
                <a:cubicBezTo>
                  <a:pt x="6401079" y="2733644"/>
                  <a:pt x="6368863" y="2713695"/>
                  <a:pt x="6336647" y="2693748"/>
                </a:cubicBezTo>
                <a:cubicBezTo>
                  <a:pt x="6322840" y="2685198"/>
                  <a:pt x="6306945" y="2668582"/>
                  <a:pt x="6294373" y="2694659"/>
                </a:cubicBezTo>
                <a:cubicBezTo>
                  <a:pt x="6284317" y="2715520"/>
                  <a:pt x="6280334" y="2729984"/>
                  <a:pt x="6297273" y="2750630"/>
                </a:cubicBezTo>
                <a:cubicBezTo>
                  <a:pt x="6352269" y="2828702"/>
                  <a:pt x="6417320" y="2885913"/>
                  <a:pt x="6490957" y="2931513"/>
                </a:cubicBezTo>
                <a:cubicBezTo>
                  <a:pt x="6512925" y="2941727"/>
                  <a:pt x="6536982" y="2960010"/>
                  <a:pt x="6529012" y="2988936"/>
                </a:cubicBezTo>
                <a:cubicBezTo>
                  <a:pt x="6521046" y="3017861"/>
                  <a:pt x="6487975" y="3024474"/>
                  <a:pt x="6463069" y="3032751"/>
                </a:cubicBezTo>
                <a:cubicBezTo>
                  <a:pt x="6458466" y="3029901"/>
                  <a:pt x="6450306" y="3028233"/>
                  <a:pt x="6445705" y="3025385"/>
                </a:cubicBezTo>
                <a:cubicBezTo>
                  <a:pt x="6429382" y="3022049"/>
                  <a:pt x="6410547" y="3023933"/>
                  <a:pt x="6399445" y="3040759"/>
                </a:cubicBezTo>
                <a:cubicBezTo>
                  <a:pt x="6383532" y="3061378"/>
                  <a:pt x="6366263" y="3069307"/>
                  <a:pt x="6348945" y="3069589"/>
                </a:cubicBezTo>
                <a:lnTo>
                  <a:pt x="6336775" y="3067384"/>
                </a:lnTo>
                <a:lnTo>
                  <a:pt x="6328075" y="3061187"/>
                </a:lnTo>
                <a:cubicBezTo>
                  <a:pt x="6319493" y="3055075"/>
                  <a:pt x="6316471" y="3053332"/>
                  <a:pt x="6318845" y="3056244"/>
                </a:cubicBezTo>
                <a:cubicBezTo>
                  <a:pt x="6318683" y="3056536"/>
                  <a:pt x="6318683" y="3056536"/>
                  <a:pt x="6318683" y="3056536"/>
                </a:cubicBezTo>
                <a:cubicBezTo>
                  <a:pt x="6310103" y="3050425"/>
                  <a:pt x="6306918" y="3048972"/>
                  <a:pt x="6301198" y="3044898"/>
                </a:cubicBezTo>
                <a:cubicBezTo>
                  <a:pt x="6295477" y="3040824"/>
                  <a:pt x="6295800" y="3040240"/>
                  <a:pt x="6293103" y="3037911"/>
                </a:cubicBezTo>
                <a:cubicBezTo>
                  <a:pt x="6287706" y="3033253"/>
                  <a:pt x="6285331" y="3030341"/>
                  <a:pt x="6276749" y="3024230"/>
                </a:cubicBezTo>
                <a:cubicBezTo>
                  <a:pt x="6270868" y="3020448"/>
                  <a:pt x="6271191" y="3019864"/>
                  <a:pt x="6271354" y="3019571"/>
                </a:cubicBezTo>
                <a:cubicBezTo>
                  <a:pt x="6271515" y="3019280"/>
                  <a:pt x="6271839" y="3018696"/>
                  <a:pt x="6272163" y="3018113"/>
                </a:cubicBezTo>
                <a:cubicBezTo>
                  <a:pt x="6260721" y="3009964"/>
                  <a:pt x="6249603" y="3001233"/>
                  <a:pt x="6240213" y="2996581"/>
                </a:cubicBezTo>
                <a:cubicBezTo>
                  <a:pt x="6237353" y="2994544"/>
                  <a:pt x="6231632" y="2990471"/>
                  <a:pt x="6228772" y="2988433"/>
                </a:cubicBezTo>
                <a:cubicBezTo>
                  <a:pt x="6217329" y="2980284"/>
                  <a:pt x="6205888" y="2972137"/>
                  <a:pt x="6194285" y="2964280"/>
                </a:cubicBezTo>
                <a:cubicBezTo>
                  <a:pt x="6188403" y="2960498"/>
                  <a:pt x="6182196" y="2957300"/>
                  <a:pt x="6173939" y="2950606"/>
                </a:cubicBezTo>
                <a:cubicBezTo>
                  <a:pt x="6168542" y="2945949"/>
                  <a:pt x="6159961" y="2939837"/>
                  <a:pt x="6157263" y="2937507"/>
                </a:cubicBezTo>
                <a:cubicBezTo>
                  <a:pt x="6149167" y="2930521"/>
                  <a:pt x="6140748" y="2924117"/>
                  <a:pt x="6132329" y="2917716"/>
                </a:cubicBezTo>
                <a:cubicBezTo>
                  <a:pt x="6129468" y="2915678"/>
                  <a:pt x="6129468" y="2915678"/>
                  <a:pt x="6126770" y="2913349"/>
                </a:cubicBezTo>
                <a:cubicBezTo>
                  <a:pt x="6121374" y="2908692"/>
                  <a:pt x="6118675" y="2906363"/>
                  <a:pt x="6112468" y="2903164"/>
                </a:cubicBezTo>
                <a:cubicBezTo>
                  <a:pt x="6106585" y="2899382"/>
                  <a:pt x="6095630" y="2890358"/>
                  <a:pt x="6098490" y="2892396"/>
                </a:cubicBezTo>
                <a:cubicBezTo>
                  <a:pt x="6098814" y="2891812"/>
                  <a:pt x="6101837" y="2893556"/>
                  <a:pt x="6107557" y="2897631"/>
                </a:cubicBezTo>
                <a:cubicBezTo>
                  <a:pt x="6110418" y="2899667"/>
                  <a:pt x="6110418" y="2899667"/>
                  <a:pt x="6113278" y="2901706"/>
                </a:cubicBezTo>
                <a:cubicBezTo>
                  <a:pt x="6113278" y="2901706"/>
                  <a:pt x="6116300" y="2903451"/>
                  <a:pt x="6116462" y="2903158"/>
                </a:cubicBezTo>
                <a:cubicBezTo>
                  <a:pt x="6113764" y="2900829"/>
                  <a:pt x="6113764" y="2900829"/>
                  <a:pt x="6110903" y="2898792"/>
                </a:cubicBezTo>
                <a:cubicBezTo>
                  <a:pt x="6105183" y="2894718"/>
                  <a:pt x="6096603" y="2888606"/>
                  <a:pt x="6088020" y="2882496"/>
                </a:cubicBezTo>
                <a:cubicBezTo>
                  <a:pt x="6082301" y="2878421"/>
                  <a:pt x="6073719" y="2872312"/>
                  <a:pt x="6073233" y="2873187"/>
                </a:cubicBezTo>
                <a:cubicBezTo>
                  <a:pt x="6073233" y="2873187"/>
                  <a:pt x="6067512" y="2869112"/>
                  <a:pt x="6067512" y="2869112"/>
                </a:cubicBezTo>
                <a:cubicBezTo>
                  <a:pt x="6058769" y="2863293"/>
                  <a:pt x="6056395" y="2860381"/>
                  <a:pt x="6050512" y="2856599"/>
                </a:cubicBezTo>
                <a:cubicBezTo>
                  <a:pt x="6050512" y="2856599"/>
                  <a:pt x="6050512" y="2856599"/>
                  <a:pt x="6047489" y="2854854"/>
                </a:cubicBezTo>
                <a:cubicBezTo>
                  <a:pt x="6046519" y="2856605"/>
                  <a:pt x="6046519" y="2856605"/>
                  <a:pt x="6032216" y="2846421"/>
                </a:cubicBezTo>
                <a:cubicBezTo>
                  <a:pt x="6023635" y="2840309"/>
                  <a:pt x="6020612" y="2838564"/>
                  <a:pt x="6017428" y="2837110"/>
                </a:cubicBezTo>
                <a:cubicBezTo>
                  <a:pt x="6020288" y="2839147"/>
                  <a:pt x="6020128" y="2839440"/>
                  <a:pt x="6022825" y="2841768"/>
                </a:cubicBezTo>
                <a:cubicBezTo>
                  <a:pt x="6028222" y="2846427"/>
                  <a:pt x="6033781" y="2850793"/>
                  <a:pt x="6036318" y="2853413"/>
                </a:cubicBezTo>
                <a:cubicBezTo>
                  <a:pt x="6036075" y="2853851"/>
                  <a:pt x="6038098" y="2855599"/>
                  <a:pt x="6040857" y="2857818"/>
                </a:cubicBezTo>
                <a:lnTo>
                  <a:pt x="6042491" y="2859139"/>
                </a:lnTo>
                <a:lnTo>
                  <a:pt x="6040075" y="2858016"/>
                </a:lnTo>
                <a:lnTo>
                  <a:pt x="6037715" y="2858075"/>
                </a:lnTo>
                <a:lnTo>
                  <a:pt x="6031028" y="2853058"/>
                </a:lnTo>
                <a:cubicBezTo>
                  <a:pt x="6028505" y="2851312"/>
                  <a:pt x="6026279" y="2849930"/>
                  <a:pt x="6026117" y="2850221"/>
                </a:cubicBezTo>
                <a:cubicBezTo>
                  <a:pt x="6025631" y="2851098"/>
                  <a:pt x="6017374" y="2844402"/>
                  <a:pt x="6014189" y="2842949"/>
                </a:cubicBezTo>
                <a:cubicBezTo>
                  <a:pt x="6011491" y="2840620"/>
                  <a:pt x="6006094" y="2835962"/>
                  <a:pt x="6000536" y="2831597"/>
                </a:cubicBezTo>
                <a:cubicBezTo>
                  <a:pt x="5995301" y="2826647"/>
                  <a:pt x="5986558" y="2820827"/>
                  <a:pt x="5983049" y="2819958"/>
                </a:cubicBezTo>
                <a:cubicBezTo>
                  <a:pt x="5980026" y="2818214"/>
                  <a:pt x="5980026" y="2818214"/>
                  <a:pt x="5977167" y="2816177"/>
                </a:cubicBezTo>
                <a:cubicBezTo>
                  <a:pt x="5971446" y="2812103"/>
                  <a:pt x="5968587" y="2810066"/>
                  <a:pt x="5963026" y="2805700"/>
                </a:cubicBezTo>
                <a:cubicBezTo>
                  <a:pt x="5957468" y="2801334"/>
                  <a:pt x="5949211" y="2794639"/>
                  <a:pt x="5943328" y="2790858"/>
                </a:cubicBezTo>
                <a:cubicBezTo>
                  <a:pt x="5931562" y="2783293"/>
                  <a:pt x="5923144" y="2776889"/>
                  <a:pt x="5914563" y="2770779"/>
                </a:cubicBezTo>
                <a:cubicBezTo>
                  <a:pt x="5908842" y="2766705"/>
                  <a:pt x="5908680" y="2766996"/>
                  <a:pt x="5905495" y="2765543"/>
                </a:cubicBezTo>
                <a:cubicBezTo>
                  <a:pt x="5905333" y="2765836"/>
                  <a:pt x="5902474" y="2763798"/>
                  <a:pt x="5896914" y="2759433"/>
                </a:cubicBezTo>
                <a:cubicBezTo>
                  <a:pt x="5897076" y="2759140"/>
                  <a:pt x="5897238" y="2758847"/>
                  <a:pt x="5897400" y="2758557"/>
                </a:cubicBezTo>
                <a:cubicBezTo>
                  <a:pt x="5897885" y="2757680"/>
                  <a:pt x="5909165" y="2766121"/>
                  <a:pt x="5909814" y="2764954"/>
                </a:cubicBezTo>
                <a:cubicBezTo>
                  <a:pt x="5907277" y="2762333"/>
                  <a:pt x="5912999" y="2766407"/>
                  <a:pt x="5918557" y="2770773"/>
                </a:cubicBezTo>
                <a:cubicBezTo>
                  <a:pt x="5918557" y="2770773"/>
                  <a:pt x="5918394" y="2771065"/>
                  <a:pt x="5918394" y="2771065"/>
                </a:cubicBezTo>
                <a:cubicBezTo>
                  <a:pt x="5921093" y="2773394"/>
                  <a:pt x="5923791" y="2775722"/>
                  <a:pt x="5926652" y="2777759"/>
                </a:cubicBezTo>
                <a:cubicBezTo>
                  <a:pt x="5932534" y="2781542"/>
                  <a:pt x="5929837" y="2779212"/>
                  <a:pt x="5932858" y="2780957"/>
                </a:cubicBezTo>
                <a:cubicBezTo>
                  <a:pt x="5935880" y="2782703"/>
                  <a:pt x="5944623" y="2788522"/>
                  <a:pt x="5939226" y="2783865"/>
                </a:cubicBezTo>
                <a:cubicBezTo>
                  <a:pt x="5936690" y="2781242"/>
                  <a:pt x="5937014" y="2780658"/>
                  <a:pt x="5931455" y="2776293"/>
                </a:cubicBezTo>
                <a:cubicBezTo>
                  <a:pt x="5922875" y="2770183"/>
                  <a:pt x="5917316" y="2765815"/>
                  <a:pt x="5911433" y="2762034"/>
                </a:cubicBezTo>
                <a:cubicBezTo>
                  <a:pt x="5905550" y="2758252"/>
                  <a:pt x="5905550" y="2758252"/>
                  <a:pt x="5899992" y="2753886"/>
                </a:cubicBezTo>
                <a:cubicBezTo>
                  <a:pt x="5897292" y="2751557"/>
                  <a:pt x="5894433" y="2749520"/>
                  <a:pt x="5888551" y="2745738"/>
                </a:cubicBezTo>
                <a:cubicBezTo>
                  <a:pt x="5876784" y="2738174"/>
                  <a:pt x="5868204" y="2732063"/>
                  <a:pt x="5857086" y="2723331"/>
                </a:cubicBezTo>
                <a:cubicBezTo>
                  <a:pt x="5851527" y="2718965"/>
                  <a:pt x="5845806" y="2714891"/>
                  <a:pt x="5842946" y="2712854"/>
                </a:cubicBezTo>
                <a:cubicBezTo>
                  <a:pt x="5836903" y="2709364"/>
                  <a:pt x="5828321" y="2703253"/>
                  <a:pt x="5819739" y="2697142"/>
                </a:cubicBezTo>
                <a:cubicBezTo>
                  <a:pt x="5814018" y="2693067"/>
                  <a:pt x="5814018" y="2693067"/>
                  <a:pt x="5813694" y="2693652"/>
                </a:cubicBezTo>
                <a:cubicBezTo>
                  <a:pt x="5810348" y="2692491"/>
                  <a:pt x="5807488" y="2690453"/>
                  <a:pt x="5802091" y="2685796"/>
                </a:cubicBezTo>
                <a:cubicBezTo>
                  <a:pt x="5796695" y="2681137"/>
                  <a:pt x="5788114" y="2675026"/>
                  <a:pt x="5785576" y="2672406"/>
                </a:cubicBezTo>
                <a:cubicBezTo>
                  <a:pt x="5782878" y="2670077"/>
                  <a:pt x="5780018" y="2668040"/>
                  <a:pt x="5777157" y="2666003"/>
                </a:cubicBezTo>
                <a:cubicBezTo>
                  <a:pt x="5768090" y="2660768"/>
                  <a:pt x="5754113" y="2649998"/>
                  <a:pt x="5745208" y="2644471"/>
                </a:cubicBezTo>
                <a:cubicBezTo>
                  <a:pt x="5742185" y="2642727"/>
                  <a:pt x="5739486" y="2640398"/>
                  <a:pt x="5736140" y="2639236"/>
                </a:cubicBezTo>
                <a:cubicBezTo>
                  <a:pt x="5732956" y="2637783"/>
                  <a:pt x="5724861" y="2630797"/>
                  <a:pt x="5718654" y="2627598"/>
                </a:cubicBezTo>
                <a:cubicBezTo>
                  <a:pt x="5721190" y="2630220"/>
                  <a:pt x="5726427" y="2635168"/>
                  <a:pt x="5735006" y="2641280"/>
                </a:cubicBezTo>
                <a:cubicBezTo>
                  <a:pt x="5743750" y="2647099"/>
                  <a:pt x="5746287" y="2649721"/>
                  <a:pt x="5748823" y="2652340"/>
                </a:cubicBezTo>
                <a:cubicBezTo>
                  <a:pt x="5748661" y="2652633"/>
                  <a:pt x="5751360" y="2654962"/>
                  <a:pt x="5754382" y="2656706"/>
                </a:cubicBezTo>
                <a:cubicBezTo>
                  <a:pt x="5757405" y="2658452"/>
                  <a:pt x="5763125" y="2662526"/>
                  <a:pt x="5769008" y="2666307"/>
                </a:cubicBezTo>
                <a:cubicBezTo>
                  <a:pt x="5774728" y="2670381"/>
                  <a:pt x="5769332" y="2665724"/>
                  <a:pt x="5772516" y="2667177"/>
                </a:cubicBezTo>
                <a:cubicBezTo>
                  <a:pt x="5772678" y="2666885"/>
                  <a:pt x="5772678" y="2666885"/>
                  <a:pt x="5775537" y="2668922"/>
                </a:cubicBezTo>
                <a:cubicBezTo>
                  <a:pt x="5775214" y="2669506"/>
                  <a:pt x="5775052" y="2669797"/>
                  <a:pt x="5774728" y="2670381"/>
                </a:cubicBezTo>
                <a:cubicBezTo>
                  <a:pt x="5774566" y="2670674"/>
                  <a:pt x="5774405" y="2670966"/>
                  <a:pt x="5780125" y="2675039"/>
                </a:cubicBezTo>
                <a:cubicBezTo>
                  <a:pt x="5785846" y="2679113"/>
                  <a:pt x="5793942" y="2686100"/>
                  <a:pt x="5802846" y="2691627"/>
                </a:cubicBezTo>
                <a:cubicBezTo>
                  <a:pt x="5802846" y="2691627"/>
                  <a:pt x="5802091" y="2691191"/>
                  <a:pt x="5801693" y="2691010"/>
                </a:cubicBezTo>
                <a:cubicBezTo>
                  <a:pt x="5801294" y="2690827"/>
                  <a:pt x="5801254" y="2690901"/>
                  <a:pt x="5802684" y="2691920"/>
                </a:cubicBezTo>
                <a:lnTo>
                  <a:pt x="5803117" y="2692169"/>
                </a:lnTo>
                <a:lnTo>
                  <a:pt x="5804736" y="2695415"/>
                </a:lnTo>
                <a:cubicBezTo>
                  <a:pt x="5810131" y="2700073"/>
                  <a:pt x="5815528" y="2704733"/>
                  <a:pt x="5815042" y="2705608"/>
                </a:cubicBezTo>
                <a:cubicBezTo>
                  <a:pt x="5806463" y="2699497"/>
                  <a:pt x="5795182" y="2691056"/>
                  <a:pt x="5789137" y="2687566"/>
                </a:cubicBezTo>
                <a:cubicBezTo>
                  <a:pt x="5780395" y="2681747"/>
                  <a:pt x="5771812" y="2675636"/>
                  <a:pt x="5763232" y="2669525"/>
                </a:cubicBezTo>
                <a:cubicBezTo>
                  <a:pt x="5751953" y="2661085"/>
                  <a:pt x="5743695" y="2654391"/>
                  <a:pt x="5731767" y="2647118"/>
                </a:cubicBezTo>
                <a:cubicBezTo>
                  <a:pt x="5728907" y="2645081"/>
                  <a:pt x="5726209" y="2642753"/>
                  <a:pt x="5723350" y="2640716"/>
                </a:cubicBezTo>
                <a:cubicBezTo>
                  <a:pt x="5712070" y="2632276"/>
                  <a:pt x="5700790" y="2623835"/>
                  <a:pt x="5689024" y="2616272"/>
                </a:cubicBezTo>
                <a:cubicBezTo>
                  <a:pt x="5686002" y="2614526"/>
                  <a:pt x="5683142" y="2612488"/>
                  <a:pt x="5683142" y="2612488"/>
                </a:cubicBezTo>
                <a:cubicBezTo>
                  <a:pt x="5675047" y="2605503"/>
                  <a:pt x="5666304" y="2599684"/>
                  <a:pt x="5657722" y="2593572"/>
                </a:cubicBezTo>
                <a:cubicBezTo>
                  <a:pt x="5640560" y="2581350"/>
                  <a:pt x="5623398" y="2569128"/>
                  <a:pt x="5606235" y="2556906"/>
                </a:cubicBezTo>
                <a:cubicBezTo>
                  <a:pt x="5600515" y="2552832"/>
                  <a:pt x="5594634" y="2549050"/>
                  <a:pt x="5591934" y="2546721"/>
                </a:cubicBezTo>
                <a:cubicBezTo>
                  <a:pt x="5586538" y="2542064"/>
                  <a:pt x="5580655" y="2538282"/>
                  <a:pt x="5574771" y="2534499"/>
                </a:cubicBezTo>
                <a:cubicBezTo>
                  <a:pt x="5565867" y="2528972"/>
                  <a:pt x="5551565" y="2518788"/>
                  <a:pt x="5543469" y="2511800"/>
                </a:cubicBezTo>
                <a:cubicBezTo>
                  <a:pt x="5535374" y="2504813"/>
                  <a:pt x="5526631" y="2498994"/>
                  <a:pt x="5517726" y="2493467"/>
                </a:cubicBezTo>
                <a:cubicBezTo>
                  <a:pt x="5508984" y="2487648"/>
                  <a:pt x="5500080" y="2482121"/>
                  <a:pt x="5491984" y="2475134"/>
                </a:cubicBezTo>
                <a:cubicBezTo>
                  <a:pt x="5492144" y="2474842"/>
                  <a:pt x="5486262" y="2471060"/>
                  <a:pt x="5483403" y="2469023"/>
                </a:cubicBezTo>
                <a:cubicBezTo>
                  <a:pt x="5469101" y="2458839"/>
                  <a:pt x="5454798" y="2448653"/>
                  <a:pt x="5440334" y="2438760"/>
                </a:cubicBezTo>
                <a:cubicBezTo>
                  <a:pt x="5434452" y="2434978"/>
                  <a:pt x="5431592" y="2432941"/>
                  <a:pt x="5431268" y="2433525"/>
                </a:cubicBezTo>
                <a:cubicBezTo>
                  <a:pt x="5431106" y="2433817"/>
                  <a:pt x="5433642" y="2436437"/>
                  <a:pt x="5427922" y="2432364"/>
                </a:cubicBezTo>
                <a:cubicBezTo>
                  <a:pt x="5416318" y="2424508"/>
                  <a:pt x="5407251" y="2419272"/>
                  <a:pt x="5395810" y="2411125"/>
                </a:cubicBezTo>
                <a:cubicBezTo>
                  <a:pt x="5384368" y="2402976"/>
                  <a:pt x="5384206" y="2403268"/>
                  <a:pt x="5373250" y="2394245"/>
                </a:cubicBezTo>
                <a:cubicBezTo>
                  <a:pt x="5370390" y="2392207"/>
                  <a:pt x="5370390" y="2392207"/>
                  <a:pt x="5370390" y="2392207"/>
                </a:cubicBezTo>
                <a:cubicBezTo>
                  <a:pt x="5364345" y="2388717"/>
                  <a:pt x="5355926" y="2382314"/>
                  <a:pt x="5350045" y="2378533"/>
                </a:cubicBezTo>
                <a:cubicBezTo>
                  <a:pt x="5332557" y="2366894"/>
                  <a:pt x="5332557" y="2366894"/>
                  <a:pt x="5318903" y="2355541"/>
                </a:cubicBezTo>
                <a:cubicBezTo>
                  <a:pt x="5318903" y="2355541"/>
                  <a:pt x="5313182" y="2351467"/>
                  <a:pt x="5313182" y="2351467"/>
                </a:cubicBezTo>
                <a:cubicBezTo>
                  <a:pt x="5309352" y="2351182"/>
                  <a:pt x="5301417" y="2343903"/>
                  <a:pt x="5292837" y="2337793"/>
                </a:cubicBezTo>
                <a:cubicBezTo>
                  <a:pt x="5290138" y="2335464"/>
                  <a:pt x="5284254" y="2331682"/>
                  <a:pt x="5284578" y="2331098"/>
                </a:cubicBezTo>
                <a:cubicBezTo>
                  <a:pt x="5287763" y="2332551"/>
                  <a:pt x="5290461" y="2334880"/>
                  <a:pt x="5293484" y="2336625"/>
                </a:cubicBezTo>
                <a:cubicBezTo>
                  <a:pt x="5301903" y="2343028"/>
                  <a:pt x="5310486" y="2349139"/>
                  <a:pt x="5313993" y="2350007"/>
                </a:cubicBezTo>
                <a:cubicBezTo>
                  <a:pt x="5311132" y="2347972"/>
                  <a:pt x="5305249" y="2344189"/>
                  <a:pt x="5305573" y="2343605"/>
                </a:cubicBezTo>
                <a:cubicBezTo>
                  <a:pt x="5302876" y="2341276"/>
                  <a:pt x="5305898" y="2343022"/>
                  <a:pt x="5311618" y="2347096"/>
                </a:cubicBezTo>
                <a:cubicBezTo>
                  <a:pt x="5317338" y="2351169"/>
                  <a:pt x="5320361" y="2352914"/>
                  <a:pt x="5320523" y="2352622"/>
                </a:cubicBezTo>
                <a:cubicBezTo>
                  <a:pt x="5323546" y="2354367"/>
                  <a:pt x="5320847" y="2352039"/>
                  <a:pt x="5320685" y="2352331"/>
                </a:cubicBezTo>
                <a:cubicBezTo>
                  <a:pt x="5320685" y="2352331"/>
                  <a:pt x="5317825" y="2350294"/>
                  <a:pt x="5317825" y="2350294"/>
                </a:cubicBezTo>
                <a:cubicBezTo>
                  <a:pt x="5306384" y="2342145"/>
                  <a:pt x="5294780" y="2334290"/>
                  <a:pt x="5283500" y="2325849"/>
                </a:cubicBezTo>
                <a:cubicBezTo>
                  <a:pt x="5275243" y="2319154"/>
                  <a:pt x="5263639" y="2311299"/>
                  <a:pt x="5255058" y="2305187"/>
                </a:cubicBezTo>
                <a:cubicBezTo>
                  <a:pt x="5248851" y="2301990"/>
                  <a:pt x="5237896" y="2292964"/>
                  <a:pt x="5226132" y="2285401"/>
                </a:cubicBezTo>
                <a:cubicBezTo>
                  <a:pt x="5217064" y="2280166"/>
                  <a:pt x="5212153" y="2274632"/>
                  <a:pt x="5200712" y="2266485"/>
                </a:cubicBezTo>
                <a:cubicBezTo>
                  <a:pt x="5200712" y="2266485"/>
                  <a:pt x="5200712" y="2266485"/>
                  <a:pt x="5197852" y="2264448"/>
                </a:cubicBezTo>
                <a:cubicBezTo>
                  <a:pt x="5197690" y="2264739"/>
                  <a:pt x="5200387" y="2267068"/>
                  <a:pt x="5194505" y="2263287"/>
                </a:cubicBezTo>
                <a:cubicBezTo>
                  <a:pt x="5191645" y="2261251"/>
                  <a:pt x="5188784" y="2259213"/>
                  <a:pt x="5189108" y="2258629"/>
                </a:cubicBezTo>
                <a:cubicBezTo>
                  <a:pt x="5186248" y="2256591"/>
                  <a:pt x="5180527" y="2252516"/>
                  <a:pt x="5177666" y="2250480"/>
                </a:cubicBezTo>
                <a:cubicBezTo>
                  <a:pt x="5174806" y="2248444"/>
                  <a:pt x="5171945" y="2246406"/>
                  <a:pt x="5172108" y="2246114"/>
                </a:cubicBezTo>
                <a:cubicBezTo>
                  <a:pt x="5163689" y="2239712"/>
                  <a:pt x="5157482" y="2236513"/>
                  <a:pt x="5148739" y="2230694"/>
                </a:cubicBezTo>
                <a:cubicBezTo>
                  <a:pt x="5148578" y="2230987"/>
                  <a:pt x="5151276" y="2233315"/>
                  <a:pt x="5145393" y="2229533"/>
                </a:cubicBezTo>
                <a:cubicBezTo>
                  <a:pt x="5142533" y="2227496"/>
                  <a:pt x="5136812" y="2223423"/>
                  <a:pt x="5133951" y="2221385"/>
                </a:cubicBezTo>
                <a:cubicBezTo>
                  <a:pt x="5131415" y="2218764"/>
                  <a:pt x="5134599" y="2220216"/>
                  <a:pt x="5132062" y="2217596"/>
                </a:cubicBezTo>
                <a:cubicBezTo>
                  <a:pt x="5132386" y="2217012"/>
                  <a:pt x="5132386" y="2217012"/>
                  <a:pt x="5126666" y="2212939"/>
                </a:cubicBezTo>
                <a:cubicBezTo>
                  <a:pt x="5123805" y="2210901"/>
                  <a:pt x="5120945" y="2208865"/>
                  <a:pt x="5115224" y="2204790"/>
                </a:cubicBezTo>
                <a:cubicBezTo>
                  <a:pt x="5112363" y="2202754"/>
                  <a:pt x="5106643" y="2198681"/>
                  <a:pt x="5103782" y="2196642"/>
                </a:cubicBezTo>
                <a:cubicBezTo>
                  <a:pt x="5100923" y="2194606"/>
                  <a:pt x="5098062" y="2192569"/>
                  <a:pt x="5098224" y="2192277"/>
                </a:cubicBezTo>
                <a:cubicBezTo>
                  <a:pt x="5090290" y="2184998"/>
                  <a:pt x="5090290" y="2184998"/>
                  <a:pt x="5081710" y="2178887"/>
                </a:cubicBezTo>
                <a:cubicBezTo>
                  <a:pt x="5070269" y="2170740"/>
                  <a:pt x="5070269" y="2170740"/>
                  <a:pt x="5076636" y="2173645"/>
                </a:cubicBezTo>
                <a:cubicBezTo>
                  <a:pt x="5070915" y="2169572"/>
                  <a:pt x="5059636" y="2161131"/>
                  <a:pt x="5056614" y="2159386"/>
                </a:cubicBezTo>
                <a:cubicBezTo>
                  <a:pt x="5053268" y="2158224"/>
                  <a:pt x="5047061" y="2155026"/>
                  <a:pt x="5049436" y="2157938"/>
                </a:cubicBezTo>
                <a:cubicBezTo>
                  <a:pt x="5049436" y="2157938"/>
                  <a:pt x="5049274" y="2158231"/>
                  <a:pt x="5046252" y="2156487"/>
                </a:cubicBezTo>
                <a:cubicBezTo>
                  <a:pt x="5035620" y="2146878"/>
                  <a:pt x="5020994" y="2137278"/>
                  <a:pt x="5006692" y="2127093"/>
                </a:cubicBezTo>
                <a:cubicBezTo>
                  <a:pt x="5001134" y="2122726"/>
                  <a:pt x="4995251" y="2118944"/>
                  <a:pt x="4986670" y="2112835"/>
                </a:cubicBezTo>
                <a:cubicBezTo>
                  <a:pt x="4986508" y="2113126"/>
                  <a:pt x="4983648" y="2111089"/>
                  <a:pt x="4983648" y="2111089"/>
                </a:cubicBezTo>
                <a:cubicBezTo>
                  <a:pt x="4978251" y="2106431"/>
                  <a:pt x="4969507" y="2100611"/>
                  <a:pt x="4964110" y="2095952"/>
                </a:cubicBezTo>
                <a:cubicBezTo>
                  <a:pt x="4952830" y="2087515"/>
                  <a:pt x="4941065" y="2079950"/>
                  <a:pt x="4937558" y="2079080"/>
                </a:cubicBezTo>
                <a:cubicBezTo>
                  <a:pt x="4937395" y="2079373"/>
                  <a:pt x="4934373" y="2077627"/>
                  <a:pt x="4931513" y="2075590"/>
                </a:cubicBezTo>
                <a:cubicBezTo>
                  <a:pt x="4928490" y="2073845"/>
                  <a:pt x="4925630" y="2071808"/>
                  <a:pt x="4925953" y="2071224"/>
                </a:cubicBezTo>
                <a:cubicBezTo>
                  <a:pt x="4914514" y="2063076"/>
                  <a:pt x="4908307" y="2059879"/>
                  <a:pt x="4899563" y="2054059"/>
                </a:cubicBezTo>
                <a:cubicBezTo>
                  <a:pt x="4899239" y="2054642"/>
                  <a:pt x="4896217" y="2052897"/>
                  <a:pt x="4890658" y="2048531"/>
                </a:cubicBezTo>
                <a:cubicBezTo>
                  <a:pt x="4879216" y="2040383"/>
                  <a:pt x="4867289" y="2033112"/>
                  <a:pt x="4856010" y="2024671"/>
                </a:cubicBezTo>
                <a:cubicBezTo>
                  <a:pt x="4853150" y="2022635"/>
                  <a:pt x="4852988" y="2022926"/>
                  <a:pt x="4852826" y="2023218"/>
                </a:cubicBezTo>
                <a:cubicBezTo>
                  <a:pt x="4852826" y="2023218"/>
                  <a:pt x="4852664" y="2023510"/>
                  <a:pt x="4855523" y="2025548"/>
                </a:cubicBezTo>
                <a:cubicBezTo>
                  <a:pt x="4861244" y="2029621"/>
                  <a:pt x="4864105" y="2031658"/>
                  <a:pt x="4866965" y="2033696"/>
                </a:cubicBezTo>
                <a:cubicBezTo>
                  <a:pt x="4869826" y="2035732"/>
                  <a:pt x="4872686" y="2037770"/>
                  <a:pt x="4875384" y="2040098"/>
                </a:cubicBezTo>
                <a:cubicBezTo>
                  <a:pt x="4877759" y="2043011"/>
                  <a:pt x="4886177" y="2049413"/>
                  <a:pt x="4894760" y="2055525"/>
                </a:cubicBezTo>
                <a:cubicBezTo>
                  <a:pt x="4900481" y="2059599"/>
                  <a:pt x="4906202" y="2063673"/>
                  <a:pt x="4914782" y="2069784"/>
                </a:cubicBezTo>
                <a:cubicBezTo>
                  <a:pt x="4915268" y="2068908"/>
                  <a:pt x="4923525" y="2075602"/>
                  <a:pt x="4926547" y="2077348"/>
                </a:cubicBezTo>
                <a:cubicBezTo>
                  <a:pt x="4943710" y="2089571"/>
                  <a:pt x="4963732" y="2103830"/>
                  <a:pt x="4980895" y="2116051"/>
                </a:cubicBezTo>
                <a:cubicBezTo>
                  <a:pt x="4981056" y="2115760"/>
                  <a:pt x="4984079" y="2117504"/>
                  <a:pt x="4986777" y="2119834"/>
                </a:cubicBezTo>
                <a:cubicBezTo>
                  <a:pt x="4989636" y="2121871"/>
                  <a:pt x="4989636" y="2121871"/>
                  <a:pt x="4989475" y="2122162"/>
                </a:cubicBezTo>
                <a:cubicBezTo>
                  <a:pt x="4989313" y="2122453"/>
                  <a:pt x="4989151" y="2122746"/>
                  <a:pt x="4988990" y="2123037"/>
                </a:cubicBezTo>
                <a:cubicBezTo>
                  <a:pt x="5012034" y="2139042"/>
                  <a:pt x="5031571" y="2154176"/>
                  <a:pt x="5054454" y="2170474"/>
                </a:cubicBezTo>
                <a:cubicBezTo>
                  <a:pt x="5060500" y="2173962"/>
                  <a:pt x="5066220" y="2178038"/>
                  <a:pt x="5071616" y="2182696"/>
                </a:cubicBezTo>
                <a:cubicBezTo>
                  <a:pt x="5094501" y="2198992"/>
                  <a:pt x="5120242" y="2217323"/>
                  <a:pt x="5143126" y="2233620"/>
                </a:cubicBezTo>
                <a:cubicBezTo>
                  <a:pt x="5143288" y="2233328"/>
                  <a:pt x="5143449" y="2233036"/>
                  <a:pt x="5143449" y="2233036"/>
                </a:cubicBezTo>
                <a:cubicBezTo>
                  <a:pt x="5157752" y="2243222"/>
                  <a:pt x="5169192" y="2251370"/>
                  <a:pt x="5180634" y="2259517"/>
                </a:cubicBezTo>
                <a:cubicBezTo>
                  <a:pt x="5180634" y="2259517"/>
                  <a:pt x="5183332" y="2261847"/>
                  <a:pt x="5183171" y="2262138"/>
                </a:cubicBezTo>
                <a:cubicBezTo>
                  <a:pt x="5186031" y="2264175"/>
                  <a:pt x="5194774" y="2269994"/>
                  <a:pt x="5194612" y="2270285"/>
                </a:cubicBezTo>
                <a:cubicBezTo>
                  <a:pt x="5196987" y="2273198"/>
                  <a:pt x="5202706" y="2277273"/>
                  <a:pt x="5205568" y="2279310"/>
                </a:cubicBezTo>
                <a:cubicBezTo>
                  <a:pt x="5217333" y="2286874"/>
                  <a:pt x="5225915" y="2292985"/>
                  <a:pt x="5237194" y="2301424"/>
                </a:cubicBezTo>
                <a:cubicBezTo>
                  <a:pt x="5239892" y="2303753"/>
                  <a:pt x="5245613" y="2307828"/>
                  <a:pt x="5248635" y="2309572"/>
                </a:cubicBezTo>
                <a:cubicBezTo>
                  <a:pt x="5257540" y="2315100"/>
                  <a:pt x="5265960" y="2321504"/>
                  <a:pt x="5274378" y="2327906"/>
                </a:cubicBezTo>
                <a:cubicBezTo>
                  <a:pt x="5276592" y="2331110"/>
                  <a:pt x="5285495" y="2336637"/>
                  <a:pt x="5291217" y="2340711"/>
                </a:cubicBezTo>
                <a:cubicBezTo>
                  <a:pt x="5305356" y="2351189"/>
                  <a:pt x="5316960" y="2359045"/>
                  <a:pt x="5328400" y="2367192"/>
                </a:cubicBezTo>
                <a:cubicBezTo>
                  <a:pt x="5342704" y="2377379"/>
                  <a:pt x="5354145" y="2385526"/>
                  <a:pt x="5365586" y="2393674"/>
                </a:cubicBezTo>
                <a:cubicBezTo>
                  <a:pt x="5376218" y="2403280"/>
                  <a:pt x="5388632" y="2409677"/>
                  <a:pt x="5399912" y="2418118"/>
                </a:cubicBezTo>
                <a:cubicBezTo>
                  <a:pt x="5402608" y="2420447"/>
                  <a:pt x="5408491" y="2424229"/>
                  <a:pt x="5408329" y="2424520"/>
                </a:cubicBezTo>
                <a:cubicBezTo>
                  <a:pt x="5416588" y="2431214"/>
                  <a:pt x="5422471" y="2434997"/>
                  <a:pt x="5431051" y="2441108"/>
                </a:cubicBezTo>
                <a:cubicBezTo>
                  <a:pt x="5442491" y="2449256"/>
                  <a:pt x="5456957" y="2459150"/>
                  <a:pt x="5468237" y="2467590"/>
                </a:cubicBezTo>
                <a:cubicBezTo>
                  <a:pt x="5479515" y="2476029"/>
                  <a:pt x="5487934" y="2482432"/>
                  <a:pt x="5496677" y="2488251"/>
                </a:cubicBezTo>
                <a:cubicBezTo>
                  <a:pt x="5505259" y="2494363"/>
                  <a:pt x="5513515" y="2501058"/>
                  <a:pt x="5522097" y="2507167"/>
                </a:cubicBezTo>
                <a:cubicBezTo>
                  <a:pt x="5544981" y="2523464"/>
                  <a:pt x="5567863" y="2539760"/>
                  <a:pt x="5587886" y="2554020"/>
                </a:cubicBezTo>
                <a:lnTo>
                  <a:pt x="5613086" y="2572042"/>
                </a:lnTo>
                <a:lnTo>
                  <a:pt x="5605175" y="2567978"/>
                </a:lnTo>
                <a:cubicBezTo>
                  <a:pt x="5602099" y="2566328"/>
                  <a:pt x="5599238" y="2564292"/>
                  <a:pt x="5596378" y="2562255"/>
                </a:cubicBezTo>
                <a:cubicBezTo>
                  <a:pt x="5593518" y="2560218"/>
                  <a:pt x="5590657" y="2558181"/>
                  <a:pt x="5584938" y="2554107"/>
                </a:cubicBezTo>
                <a:cubicBezTo>
                  <a:pt x="5582076" y="2552070"/>
                  <a:pt x="5581861" y="2552458"/>
                  <a:pt x="5581861" y="2552458"/>
                </a:cubicBezTo>
                <a:cubicBezTo>
                  <a:pt x="5581645" y="2552846"/>
                  <a:pt x="5581431" y="2553234"/>
                  <a:pt x="5584291" y="2555272"/>
                </a:cubicBezTo>
                <a:cubicBezTo>
                  <a:pt x="5595948" y="2563032"/>
                  <a:pt x="5606742" y="2572344"/>
                  <a:pt x="5618185" y="2580492"/>
                </a:cubicBezTo>
                <a:cubicBezTo>
                  <a:pt x="5624121" y="2584178"/>
                  <a:pt x="5626765" y="2586603"/>
                  <a:pt x="5626335" y="2587379"/>
                </a:cubicBezTo>
                <a:cubicBezTo>
                  <a:pt x="5634701" y="2593878"/>
                  <a:pt x="5639775" y="2599117"/>
                  <a:pt x="5651216" y="2607265"/>
                </a:cubicBezTo>
                <a:cubicBezTo>
                  <a:pt x="5651647" y="2606488"/>
                  <a:pt x="5654507" y="2608525"/>
                  <a:pt x="5657153" y="2610950"/>
                </a:cubicBezTo>
                <a:cubicBezTo>
                  <a:pt x="5660013" y="2612989"/>
                  <a:pt x="5662658" y="2615412"/>
                  <a:pt x="5662444" y="2615801"/>
                </a:cubicBezTo>
                <a:cubicBezTo>
                  <a:pt x="5664443" y="2619391"/>
                  <a:pt x="5675453" y="2628315"/>
                  <a:pt x="5687108" y="2636075"/>
                </a:cubicBezTo>
                <a:cubicBezTo>
                  <a:pt x="5693261" y="2639371"/>
                  <a:pt x="5701626" y="2645871"/>
                  <a:pt x="5707778" y="2649170"/>
                </a:cubicBezTo>
                <a:cubicBezTo>
                  <a:pt x="5707778" y="2649170"/>
                  <a:pt x="5710639" y="2651207"/>
                  <a:pt x="5710424" y="2651595"/>
                </a:cubicBezTo>
                <a:cubicBezTo>
                  <a:pt x="5719004" y="2657705"/>
                  <a:pt x="5724510" y="2662168"/>
                  <a:pt x="5730444" y="2665853"/>
                </a:cubicBezTo>
                <a:cubicBezTo>
                  <a:pt x="5744748" y="2676040"/>
                  <a:pt x="5758618" y="2687000"/>
                  <a:pt x="5771136" y="2693206"/>
                </a:cubicBezTo>
                <a:cubicBezTo>
                  <a:pt x="5773782" y="2695633"/>
                  <a:pt x="5773566" y="2696020"/>
                  <a:pt x="5773566" y="2696020"/>
                </a:cubicBezTo>
                <a:cubicBezTo>
                  <a:pt x="5770059" y="2695148"/>
                  <a:pt x="5775134" y="2700386"/>
                  <a:pt x="5777349" y="2703587"/>
                </a:cubicBezTo>
                <a:cubicBezTo>
                  <a:pt x="5779994" y="2706013"/>
                  <a:pt x="5791651" y="2713773"/>
                  <a:pt x="5797372" y="2717847"/>
                </a:cubicBezTo>
                <a:cubicBezTo>
                  <a:pt x="5792514" y="2712220"/>
                  <a:pt x="5792514" y="2712220"/>
                  <a:pt x="5803953" y="2720368"/>
                </a:cubicBezTo>
                <a:cubicBezTo>
                  <a:pt x="5812535" y="2726478"/>
                  <a:pt x="5812535" y="2726478"/>
                  <a:pt x="5821978" y="2731037"/>
                </a:cubicBezTo>
                <a:cubicBezTo>
                  <a:pt x="5822193" y="2730649"/>
                  <a:pt x="5825053" y="2732687"/>
                  <a:pt x="5827915" y="2734723"/>
                </a:cubicBezTo>
                <a:cubicBezTo>
                  <a:pt x="5830774" y="2736760"/>
                  <a:pt x="5836495" y="2740834"/>
                  <a:pt x="5839355" y="2742871"/>
                </a:cubicBezTo>
                <a:cubicBezTo>
                  <a:pt x="5845076" y="2746946"/>
                  <a:pt x="5847936" y="2748982"/>
                  <a:pt x="5850796" y="2751019"/>
                </a:cubicBezTo>
                <a:cubicBezTo>
                  <a:pt x="5856517" y="2755093"/>
                  <a:pt x="5856517" y="2755093"/>
                  <a:pt x="5856948" y="2754316"/>
                </a:cubicBezTo>
                <a:cubicBezTo>
                  <a:pt x="5860238" y="2755578"/>
                  <a:pt x="5857809" y="2752763"/>
                  <a:pt x="5861100" y="2754025"/>
                </a:cubicBezTo>
                <a:cubicBezTo>
                  <a:pt x="5863961" y="2756062"/>
                  <a:pt x="5869682" y="2760137"/>
                  <a:pt x="5872542" y="2762173"/>
                </a:cubicBezTo>
                <a:cubicBezTo>
                  <a:pt x="5878047" y="2766635"/>
                  <a:pt x="5874973" y="2764987"/>
                  <a:pt x="5874758" y="2765375"/>
                </a:cubicBezTo>
                <a:cubicBezTo>
                  <a:pt x="5883121" y="2771873"/>
                  <a:pt x="5888196" y="2777112"/>
                  <a:pt x="5896994" y="2782835"/>
                </a:cubicBezTo>
                <a:cubicBezTo>
                  <a:pt x="5897208" y="2782447"/>
                  <a:pt x="5900068" y="2784483"/>
                  <a:pt x="5902930" y="2786520"/>
                </a:cubicBezTo>
                <a:cubicBezTo>
                  <a:pt x="5905789" y="2788558"/>
                  <a:pt x="5911512" y="2792631"/>
                  <a:pt x="5914372" y="2794669"/>
                </a:cubicBezTo>
                <a:cubicBezTo>
                  <a:pt x="5914802" y="2793893"/>
                  <a:pt x="5917661" y="2795930"/>
                  <a:pt x="5920522" y="2797967"/>
                </a:cubicBezTo>
                <a:cubicBezTo>
                  <a:pt x="5926028" y="2802429"/>
                  <a:pt x="5922952" y="2800779"/>
                  <a:pt x="5922736" y="2801169"/>
                </a:cubicBezTo>
                <a:cubicBezTo>
                  <a:pt x="5925597" y="2803205"/>
                  <a:pt x="5925597" y="2803205"/>
                  <a:pt x="5925597" y="2803205"/>
                </a:cubicBezTo>
                <a:cubicBezTo>
                  <a:pt x="5937037" y="2811353"/>
                  <a:pt x="5943836" y="2813486"/>
                  <a:pt x="5951771" y="2820762"/>
                </a:cubicBezTo>
                <a:cubicBezTo>
                  <a:pt x="5962781" y="2829686"/>
                  <a:pt x="5974869" y="2836670"/>
                  <a:pt x="5979943" y="2841908"/>
                </a:cubicBezTo>
                <a:cubicBezTo>
                  <a:pt x="5988525" y="2848020"/>
                  <a:pt x="5999751" y="2856555"/>
                  <a:pt x="6008762" y="2861889"/>
                </a:cubicBezTo>
                <a:lnTo>
                  <a:pt x="6020443" y="2870208"/>
                </a:lnTo>
                <a:lnTo>
                  <a:pt x="6019005" y="2879251"/>
                </a:lnTo>
                <a:cubicBezTo>
                  <a:pt x="6021016" y="2885152"/>
                  <a:pt x="6024622" y="2891617"/>
                  <a:pt x="6026189" y="2897667"/>
                </a:cubicBezTo>
                <a:cubicBezTo>
                  <a:pt x="6039145" y="2932776"/>
                  <a:pt x="6055658" y="2966705"/>
                  <a:pt x="6068612" y="3001816"/>
                </a:cubicBezTo>
                <a:cubicBezTo>
                  <a:pt x="6075922" y="3030043"/>
                  <a:pt x="6097463" y="3053540"/>
                  <a:pt x="6090539" y="3086498"/>
                </a:cubicBezTo>
                <a:cubicBezTo>
                  <a:pt x="6089699" y="3094441"/>
                  <a:pt x="6088596" y="3101376"/>
                  <a:pt x="6087008" y="3106902"/>
                </a:cubicBezTo>
                <a:lnTo>
                  <a:pt x="6083251" y="3113849"/>
                </a:lnTo>
                <a:lnTo>
                  <a:pt x="6085287" y="3116009"/>
                </a:lnTo>
                <a:cubicBezTo>
                  <a:pt x="6120990" y="3154346"/>
                  <a:pt x="6154372" y="3195307"/>
                  <a:pt x="6172917" y="3249925"/>
                </a:cubicBezTo>
                <a:cubicBezTo>
                  <a:pt x="6176628" y="3266729"/>
                  <a:pt x="6187754" y="3279334"/>
                  <a:pt x="6198885" y="3296139"/>
                </a:cubicBezTo>
                <a:cubicBezTo>
                  <a:pt x="6184047" y="3312945"/>
                  <a:pt x="6165500" y="3312946"/>
                  <a:pt x="6150663" y="3333952"/>
                </a:cubicBezTo>
                <a:cubicBezTo>
                  <a:pt x="6139536" y="3352858"/>
                  <a:pt x="6120064" y="3364411"/>
                  <a:pt x="6098735" y="3367563"/>
                </a:cubicBezTo>
                <a:lnTo>
                  <a:pt x="6067910" y="3365946"/>
                </a:lnTo>
                <a:lnTo>
                  <a:pt x="6075856" y="3388917"/>
                </a:lnTo>
                <a:cubicBezTo>
                  <a:pt x="6082715" y="3406072"/>
                  <a:pt x="6090617" y="3422607"/>
                  <a:pt x="6100393" y="3437970"/>
                </a:cubicBezTo>
                <a:cubicBezTo>
                  <a:pt x="6101436" y="3442002"/>
                  <a:pt x="6104570" y="3454100"/>
                  <a:pt x="6102056" y="3459314"/>
                </a:cubicBezTo>
                <a:lnTo>
                  <a:pt x="6099386" y="3460846"/>
                </a:lnTo>
                <a:lnTo>
                  <a:pt x="6079334" y="3445164"/>
                </a:lnTo>
                <a:cubicBezTo>
                  <a:pt x="6070176" y="3437442"/>
                  <a:pt x="6060736" y="3429337"/>
                  <a:pt x="6050878" y="3421944"/>
                </a:cubicBezTo>
                <a:cubicBezTo>
                  <a:pt x="6041876" y="3416555"/>
                  <a:pt x="6033427" y="3410218"/>
                  <a:pt x="6026132" y="3408838"/>
                </a:cubicBezTo>
                <a:cubicBezTo>
                  <a:pt x="6025578" y="3409787"/>
                  <a:pt x="6022207" y="3408623"/>
                  <a:pt x="6024470" y="3411684"/>
                </a:cubicBezTo>
                <a:cubicBezTo>
                  <a:pt x="6029547" y="3416857"/>
                  <a:pt x="6035733" y="3420133"/>
                  <a:pt x="6031255" y="3420867"/>
                </a:cubicBezTo>
                <a:cubicBezTo>
                  <a:pt x="6030146" y="3422765"/>
                  <a:pt x="6025067" y="3417590"/>
                  <a:pt x="6022252" y="3415479"/>
                </a:cubicBezTo>
                <a:cubicBezTo>
                  <a:pt x="6019436" y="3413366"/>
                  <a:pt x="6016620" y="3411253"/>
                  <a:pt x="6010988" y="3407028"/>
                </a:cubicBezTo>
                <a:cubicBezTo>
                  <a:pt x="6008171" y="3404916"/>
                  <a:pt x="6002539" y="3400691"/>
                  <a:pt x="5996906" y="3396466"/>
                </a:cubicBezTo>
                <a:cubicBezTo>
                  <a:pt x="5996352" y="3397414"/>
                  <a:pt x="5995797" y="3398362"/>
                  <a:pt x="5995244" y="3399311"/>
                </a:cubicBezTo>
                <a:cubicBezTo>
                  <a:pt x="5998060" y="3401424"/>
                  <a:pt x="6000877" y="3403536"/>
                  <a:pt x="6006508" y="3407760"/>
                </a:cubicBezTo>
                <a:cubicBezTo>
                  <a:pt x="6014957" y="3414099"/>
                  <a:pt x="6017218" y="3417160"/>
                  <a:pt x="6012738" y="3417894"/>
                </a:cubicBezTo>
                <a:cubicBezTo>
                  <a:pt x="6020057" y="3422700"/>
                  <a:pt x="6025977" y="3428165"/>
                  <a:pt x="6031898" y="3433630"/>
                </a:cubicBezTo>
                <a:lnTo>
                  <a:pt x="6049666" y="3448224"/>
                </a:lnTo>
                <a:lnTo>
                  <a:pt x="6037110" y="3442297"/>
                </a:lnTo>
                <a:lnTo>
                  <a:pt x="6032496" y="3439537"/>
                </a:lnTo>
                <a:cubicBezTo>
                  <a:pt x="6012783" y="3424749"/>
                  <a:pt x="5995887" y="3412074"/>
                  <a:pt x="5978990" y="3399398"/>
                </a:cubicBezTo>
                <a:cubicBezTo>
                  <a:pt x="5967725" y="3390948"/>
                  <a:pt x="5957015" y="3381549"/>
                  <a:pt x="5946903" y="3378057"/>
                </a:cubicBezTo>
                <a:cubicBezTo>
                  <a:pt x="5946903" y="3378057"/>
                  <a:pt x="5944087" y="3375946"/>
                  <a:pt x="5941270" y="3373834"/>
                </a:cubicBezTo>
                <a:cubicBezTo>
                  <a:pt x="5928853" y="3360425"/>
                  <a:pt x="5912556" y="3353658"/>
                  <a:pt x="5899029" y="3342146"/>
                </a:cubicBezTo>
                <a:cubicBezTo>
                  <a:pt x="5885502" y="3330633"/>
                  <a:pt x="5871422" y="3320072"/>
                  <a:pt x="5856786" y="3310457"/>
                </a:cubicBezTo>
                <a:cubicBezTo>
                  <a:pt x="5812881" y="3281615"/>
                  <a:pt x="5774564" y="3250143"/>
                  <a:pt x="5731767" y="3219404"/>
                </a:cubicBezTo>
                <a:cubicBezTo>
                  <a:pt x="5731767" y="3219404"/>
                  <a:pt x="5732322" y="3218457"/>
                  <a:pt x="5729504" y="3216343"/>
                </a:cubicBezTo>
                <a:cubicBezTo>
                  <a:pt x="5733430" y="3216558"/>
                  <a:pt x="5735692" y="3219620"/>
                  <a:pt x="5741323" y="3223845"/>
                </a:cubicBezTo>
                <a:cubicBezTo>
                  <a:pt x="5744140" y="3225958"/>
                  <a:pt x="5744695" y="3225009"/>
                  <a:pt x="5744695" y="3225009"/>
                </a:cubicBezTo>
                <a:cubicBezTo>
                  <a:pt x="5745249" y="3224060"/>
                  <a:pt x="5746357" y="3222164"/>
                  <a:pt x="5742987" y="3220999"/>
                </a:cubicBezTo>
                <a:cubicBezTo>
                  <a:pt x="5740171" y="3218886"/>
                  <a:pt x="5738464" y="3214876"/>
                  <a:pt x="5735647" y="3212765"/>
                </a:cubicBezTo>
                <a:cubicBezTo>
                  <a:pt x="5718196" y="3201038"/>
                  <a:pt x="5705778" y="3187629"/>
                  <a:pt x="5688881" y="3174955"/>
                </a:cubicBezTo>
                <a:cubicBezTo>
                  <a:pt x="5638190" y="3136929"/>
                  <a:pt x="5584684" y="3096792"/>
                  <a:pt x="5533993" y="3058766"/>
                </a:cubicBezTo>
                <a:cubicBezTo>
                  <a:pt x="5517096" y="3046092"/>
                  <a:pt x="5503570" y="3034579"/>
                  <a:pt x="5497893" y="3023499"/>
                </a:cubicBezTo>
                <a:cubicBezTo>
                  <a:pt x="5501818" y="3023714"/>
                  <a:pt x="5507451" y="3027940"/>
                  <a:pt x="5510821" y="3029104"/>
                </a:cubicBezTo>
                <a:cubicBezTo>
                  <a:pt x="5528827" y="3039880"/>
                  <a:pt x="5534459" y="3044105"/>
                  <a:pt x="5536765" y="3054024"/>
                </a:cubicBezTo>
                <a:cubicBezTo>
                  <a:pt x="5538473" y="3058034"/>
                  <a:pt x="5541288" y="3060146"/>
                  <a:pt x="5544659" y="3061310"/>
                </a:cubicBezTo>
                <a:cubicBezTo>
                  <a:pt x="5554215" y="3065749"/>
                  <a:pt x="5564927" y="3075148"/>
                  <a:pt x="5573375" y="3081485"/>
                </a:cubicBezTo>
                <a:cubicBezTo>
                  <a:pt x="5590271" y="3094160"/>
                  <a:pt x="5604353" y="3104723"/>
                  <a:pt x="5622913" y="3114552"/>
                </a:cubicBezTo>
                <a:cubicBezTo>
                  <a:pt x="5629099" y="3117829"/>
                  <a:pt x="5640917" y="3125331"/>
                  <a:pt x="5643179" y="3128391"/>
                </a:cubicBezTo>
                <a:cubicBezTo>
                  <a:pt x="5652782" y="3139688"/>
                  <a:pt x="5667971" y="3148353"/>
                  <a:pt x="5675310" y="3156588"/>
                </a:cubicBezTo>
                <a:cubicBezTo>
                  <a:pt x="5680388" y="3161761"/>
                  <a:pt x="5686020" y="3165985"/>
                  <a:pt x="5692206" y="3169262"/>
                </a:cubicBezTo>
                <a:cubicBezTo>
                  <a:pt x="5704581" y="3175815"/>
                  <a:pt x="5713030" y="3182152"/>
                  <a:pt x="5723186" y="3192501"/>
                </a:cubicBezTo>
                <a:cubicBezTo>
                  <a:pt x="5731079" y="3199787"/>
                  <a:pt x="5736712" y="3204011"/>
                  <a:pt x="5746270" y="3208453"/>
                </a:cubicBezTo>
                <a:cubicBezTo>
                  <a:pt x="5763121" y="3214272"/>
                  <a:pt x="5783389" y="3228111"/>
                  <a:pt x="5802547" y="3243846"/>
                </a:cubicBezTo>
                <a:cubicBezTo>
                  <a:pt x="5808180" y="3248072"/>
                  <a:pt x="5813258" y="3253245"/>
                  <a:pt x="5815519" y="3256307"/>
                </a:cubicBezTo>
                <a:cubicBezTo>
                  <a:pt x="5827382" y="3270663"/>
                  <a:pt x="5840909" y="3282174"/>
                  <a:pt x="5854990" y="3292737"/>
                </a:cubicBezTo>
                <a:cubicBezTo>
                  <a:pt x="5869071" y="3303300"/>
                  <a:pt x="5885967" y="3315975"/>
                  <a:pt x="5900049" y="3326536"/>
                </a:cubicBezTo>
                <a:cubicBezTo>
                  <a:pt x="5916945" y="3339211"/>
                  <a:pt x="5937213" y="3353050"/>
                  <a:pt x="5955773" y="3362880"/>
                </a:cubicBezTo>
                <a:cubicBezTo>
                  <a:pt x="5961405" y="3367106"/>
                  <a:pt x="5967038" y="3371331"/>
                  <a:pt x="5969854" y="3373444"/>
                </a:cubicBezTo>
                <a:cubicBezTo>
                  <a:pt x="5978302" y="3379781"/>
                  <a:pt x="5981672" y="3380945"/>
                  <a:pt x="5985597" y="3381160"/>
                </a:cubicBezTo>
                <a:cubicBezTo>
                  <a:pt x="5965330" y="3367321"/>
                  <a:pt x="5952913" y="3353912"/>
                  <a:pt x="5936015" y="3341237"/>
                </a:cubicBezTo>
                <a:cubicBezTo>
                  <a:pt x="5914041" y="3323389"/>
                  <a:pt x="5892065" y="3305541"/>
                  <a:pt x="5873462" y="3288855"/>
                </a:cubicBezTo>
                <a:cubicBezTo>
                  <a:pt x="5859934" y="3277344"/>
                  <a:pt x="5846408" y="3265833"/>
                  <a:pt x="5832882" y="3254321"/>
                </a:cubicBezTo>
                <a:cubicBezTo>
                  <a:pt x="5816539" y="3240698"/>
                  <a:pt x="5801349" y="3232034"/>
                  <a:pt x="5787823" y="3220521"/>
                </a:cubicBezTo>
                <a:cubicBezTo>
                  <a:pt x="5777113" y="3211123"/>
                  <a:pt x="5767001" y="3207631"/>
                  <a:pt x="5752921" y="3197069"/>
                </a:cubicBezTo>
                <a:cubicBezTo>
                  <a:pt x="5745026" y="3189783"/>
                  <a:pt x="5733208" y="3182281"/>
                  <a:pt x="5721944" y="3173830"/>
                </a:cubicBezTo>
                <a:cubicBezTo>
                  <a:pt x="5719127" y="3171718"/>
                  <a:pt x="5719127" y="3171718"/>
                  <a:pt x="5716311" y="3169605"/>
                </a:cubicBezTo>
                <a:cubicBezTo>
                  <a:pt x="5702275" y="3165899"/>
                  <a:pt x="5688749" y="3154388"/>
                  <a:pt x="5675776" y="3141928"/>
                </a:cubicBezTo>
                <a:cubicBezTo>
                  <a:pt x="5665620" y="3131580"/>
                  <a:pt x="5653801" y="3124079"/>
                  <a:pt x="5644201" y="3112783"/>
                </a:cubicBezTo>
                <a:cubicBezTo>
                  <a:pt x="5644201" y="3112783"/>
                  <a:pt x="5641383" y="3110671"/>
                  <a:pt x="5638012" y="3109507"/>
                </a:cubicBezTo>
                <a:cubicBezTo>
                  <a:pt x="5634643" y="3108343"/>
                  <a:pt x="5631826" y="3106230"/>
                  <a:pt x="5629010" y="3104118"/>
                </a:cubicBezTo>
                <a:cubicBezTo>
                  <a:pt x="5601402" y="3082044"/>
                  <a:pt x="5571024" y="3064714"/>
                  <a:pt x="5543971" y="3041691"/>
                </a:cubicBezTo>
                <a:cubicBezTo>
                  <a:pt x="5532707" y="3033240"/>
                  <a:pt x="5525412" y="3031863"/>
                  <a:pt x="5517516" y="3024577"/>
                </a:cubicBezTo>
                <a:cubicBezTo>
                  <a:pt x="5509069" y="3018237"/>
                  <a:pt x="5497804" y="3009789"/>
                  <a:pt x="5489355" y="3003450"/>
                </a:cubicBezTo>
                <a:cubicBezTo>
                  <a:pt x="5471905" y="2991724"/>
                  <a:pt x="5460041" y="2977367"/>
                  <a:pt x="5444852" y="2968702"/>
                </a:cubicBezTo>
                <a:cubicBezTo>
                  <a:pt x="5439219" y="2964477"/>
                  <a:pt x="5436403" y="2962366"/>
                  <a:pt x="5433587" y="2960253"/>
                </a:cubicBezTo>
                <a:cubicBezTo>
                  <a:pt x="5430771" y="2958140"/>
                  <a:pt x="5428508" y="2955077"/>
                  <a:pt x="5424585" y="2954863"/>
                </a:cubicBezTo>
                <a:cubicBezTo>
                  <a:pt x="5424031" y="2955812"/>
                  <a:pt x="5425737" y="2959821"/>
                  <a:pt x="5428553" y="2961934"/>
                </a:cubicBezTo>
                <a:cubicBezTo>
                  <a:pt x="5436448" y="2969220"/>
                  <a:pt x="5443232" y="2978403"/>
                  <a:pt x="5454497" y="2986853"/>
                </a:cubicBezTo>
                <a:cubicBezTo>
                  <a:pt x="5460130" y="2991079"/>
                  <a:pt x="5459022" y="2992976"/>
                  <a:pt x="5464100" y="2998150"/>
                </a:cubicBezTo>
                <a:cubicBezTo>
                  <a:pt x="5448355" y="2990433"/>
                  <a:pt x="5434274" y="2979871"/>
                  <a:pt x="5419639" y="2970256"/>
                </a:cubicBezTo>
                <a:cubicBezTo>
                  <a:pt x="5407820" y="2962754"/>
                  <a:pt x="5398263" y="2958315"/>
                  <a:pt x="5386444" y="2950812"/>
                </a:cubicBezTo>
                <a:cubicBezTo>
                  <a:pt x="5383628" y="2948700"/>
                  <a:pt x="5376887" y="2946372"/>
                  <a:pt x="5378596" y="2950381"/>
                </a:cubicBezTo>
                <a:cubicBezTo>
                  <a:pt x="5380302" y="2954392"/>
                  <a:pt x="5386489" y="2957668"/>
                  <a:pt x="5389305" y="2959781"/>
                </a:cubicBezTo>
                <a:cubicBezTo>
                  <a:pt x="5409018" y="2974569"/>
                  <a:pt x="5425915" y="2987244"/>
                  <a:pt x="5445628" y="3002031"/>
                </a:cubicBezTo>
                <a:cubicBezTo>
                  <a:pt x="5479421" y="3027381"/>
                  <a:pt x="5511552" y="3055577"/>
                  <a:pt x="5539205" y="3084505"/>
                </a:cubicBezTo>
                <a:cubicBezTo>
                  <a:pt x="5549360" y="3094854"/>
                  <a:pt x="5563995" y="3104468"/>
                  <a:pt x="5574152" y="3114814"/>
                </a:cubicBezTo>
                <a:cubicBezTo>
                  <a:pt x="5584862" y="3124214"/>
                  <a:pt x="5599497" y="3133826"/>
                  <a:pt x="5614131" y="3143441"/>
                </a:cubicBezTo>
                <a:cubicBezTo>
                  <a:pt x="5626505" y="3149993"/>
                  <a:pt x="5643956" y="3161720"/>
                  <a:pt x="5658038" y="3172283"/>
                </a:cubicBezTo>
                <a:cubicBezTo>
                  <a:pt x="5680012" y="3190130"/>
                  <a:pt x="5703649" y="3205135"/>
                  <a:pt x="5724516" y="3224881"/>
                </a:cubicBezTo>
                <a:cubicBezTo>
                  <a:pt x="5726778" y="3227942"/>
                  <a:pt x="5729593" y="3230055"/>
                  <a:pt x="5732965" y="3231219"/>
                </a:cubicBezTo>
                <a:cubicBezTo>
                  <a:pt x="5757157" y="3245272"/>
                  <a:pt x="5778578" y="3264069"/>
                  <a:pt x="5801106" y="3280969"/>
                </a:cubicBezTo>
                <a:cubicBezTo>
                  <a:pt x="5827006" y="3299034"/>
                  <a:pt x="5850089" y="3314985"/>
                  <a:pt x="5874327" y="3335895"/>
                </a:cubicBezTo>
                <a:lnTo>
                  <a:pt x="5896602" y="3353123"/>
                </a:lnTo>
                <a:lnTo>
                  <a:pt x="5869191" y="3338282"/>
                </a:lnTo>
                <a:cubicBezTo>
                  <a:pt x="5847715" y="3329149"/>
                  <a:pt x="5825405" y="3324144"/>
                  <a:pt x="5802463" y="3320889"/>
                </a:cubicBezTo>
                <a:lnTo>
                  <a:pt x="5797202" y="3320339"/>
                </a:lnTo>
                <a:lnTo>
                  <a:pt x="5761392" y="3293477"/>
                </a:lnTo>
                <a:cubicBezTo>
                  <a:pt x="5763101" y="3297485"/>
                  <a:pt x="5767624" y="3303608"/>
                  <a:pt x="5773810" y="3306886"/>
                </a:cubicBezTo>
                <a:lnTo>
                  <a:pt x="5790861" y="3319676"/>
                </a:lnTo>
                <a:lnTo>
                  <a:pt x="5758188" y="3316259"/>
                </a:lnTo>
                <a:lnTo>
                  <a:pt x="5759849" y="3321706"/>
                </a:lnTo>
                <a:lnTo>
                  <a:pt x="5749198" y="3314346"/>
                </a:lnTo>
                <a:cubicBezTo>
                  <a:pt x="5745826" y="3313183"/>
                  <a:pt x="5740194" y="3308957"/>
                  <a:pt x="5735116" y="3303783"/>
                </a:cubicBezTo>
                <a:cubicBezTo>
                  <a:pt x="5733409" y="3299774"/>
                  <a:pt x="5727222" y="3296498"/>
                  <a:pt x="5724406" y="3294384"/>
                </a:cubicBezTo>
                <a:cubicBezTo>
                  <a:pt x="5718774" y="3290159"/>
                  <a:pt x="5716512" y="3287098"/>
                  <a:pt x="5715403" y="3288996"/>
                </a:cubicBezTo>
                <a:cubicBezTo>
                  <a:pt x="5714294" y="3290892"/>
                  <a:pt x="5717112" y="3293005"/>
                  <a:pt x="5722743" y="3297231"/>
                </a:cubicBezTo>
                <a:cubicBezTo>
                  <a:pt x="5731192" y="3303569"/>
                  <a:pt x="5739640" y="3309906"/>
                  <a:pt x="5745272" y="3314130"/>
                </a:cubicBezTo>
                <a:cubicBezTo>
                  <a:pt x="5756537" y="3322581"/>
                  <a:pt x="5757690" y="3327538"/>
                  <a:pt x="5750396" y="3326160"/>
                </a:cubicBezTo>
                <a:cubicBezTo>
                  <a:pt x="5750396" y="3326160"/>
                  <a:pt x="5749841" y="3327108"/>
                  <a:pt x="5749287" y="3328057"/>
                </a:cubicBezTo>
                <a:cubicBezTo>
                  <a:pt x="5737512" y="3327411"/>
                  <a:pt x="5737512" y="3327411"/>
                  <a:pt x="5714982" y="3310510"/>
                </a:cubicBezTo>
                <a:cubicBezTo>
                  <a:pt x="5714982" y="3310510"/>
                  <a:pt x="5712166" y="3308398"/>
                  <a:pt x="5712166" y="3308398"/>
                </a:cubicBezTo>
                <a:cubicBezTo>
                  <a:pt x="5702055" y="3304906"/>
                  <a:pt x="5693607" y="3298569"/>
                  <a:pt x="5686821" y="3289386"/>
                </a:cubicBezTo>
                <a:cubicBezTo>
                  <a:pt x="5681189" y="3285161"/>
                  <a:pt x="5678373" y="3283048"/>
                  <a:pt x="5672741" y="3278823"/>
                </a:cubicBezTo>
                <a:cubicBezTo>
                  <a:pt x="5669925" y="3276710"/>
                  <a:pt x="5663737" y="3273433"/>
                  <a:pt x="5662584" y="3268477"/>
                </a:cubicBezTo>
                <a:cubicBezTo>
                  <a:pt x="5656951" y="3264250"/>
                  <a:pt x="5647949" y="3258862"/>
                  <a:pt x="5642870" y="3253688"/>
                </a:cubicBezTo>
                <a:cubicBezTo>
                  <a:pt x="5631606" y="3245239"/>
                  <a:pt x="5622603" y="3239850"/>
                  <a:pt x="5616417" y="3236573"/>
                </a:cubicBezTo>
                <a:cubicBezTo>
                  <a:pt x="5606861" y="3232132"/>
                  <a:pt x="5598411" y="3225795"/>
                  <a:pt x="5591071" y="3217560"/>
                </a:cubicBezTo>
                <a:cubicBezTo>
                  <a:pt x="5585993" y="3212387"/>
                  <a:pt x="5575283" y="3202988"/>
                  <a:pt x="5566835" y="3196651"/>
                </a:cubicBezTo>
                <a:cubicBezTo>
                  <a:pt x="5563464" y="3195486"/>
                  <a:pt x="5557833" y="3191261"/>
                  <a:pt x="5556124" y="3187251"/>
                </a:cubicBezTo>
                <a:cubicBezTo>
                  <a:pt x="5553862" y="3184191"/>
                  <a:pt x="5551048" y="3182078"/>
                  <a:pt x="5547676" y="3180914"/>
                </a:cubicBezTo>
                <a:cubicBezTo>
                  <a:pt x="5531932" y="3173198"/>
                  <a:pt x="5516144" y="3158625"/>
                  <a:pt x="5502064" y="3148064"/>
                </a:cubicBezTo>
                <a:cubicBezTo>
                  <a:pt x="5500955" y="3149960"/>
                  <a:pt x="5503216" y="3153021"/>
                  <a:pt x="5497030" y="3149745"/>
                </a:cubicBezTo>
                <a:cubicBezTo>
                  <a:pt x="5494213" y="3147632"/>
                  <a:pt x="5488581" y="3143407"/>
                  <a:pt x="5492507" y="3143623"/>
                </a:cubicBezTo>
                <a:cubicBezTo>
                  <a:pt x="5486875" y="3139397"/>
                  <a:pt x="5481242" y="3135171"/>
                  <a:pt x="5475610" y="3130947"/>
                </a:cubicBezTo>
                <a:cubicBezTo>
                  <a:pt x="5475055" y="3131896"/>
                  <a:pt x="5476764" y="3135905"/>
                  <a:pt x="5470576" y="3132629"/>
                </a:cubicBezTo>
                <a:cubicBezTo>
                  <a:pt x="5467760" y="3130517"/>
                  <a:pt x="5465499" y="3127456"/>
                  <a:pt x="5466052" y="3126507"/>
                </a:cubicBezTo>
                <a:cubicBezTo>
                  <a:pt x="5460420" y="3122282"/>
                  <a:pt x="5454788" y="3118057"/>
                  <a:pt x="5451973" y="3115945"/>
                </a:cubicBezTo>
                <a:cubicBezTo>
                  <a:pt x="5448601" y="3114780"/>
                  <a:pt x="5450308" y="3118790"/>
                  <a:pt x="5444676" y="3114566"/>
                </a:cubicBezTo>
                <a:cubicBezTo>
                  <a:pt x="5441860" y="3112453"/>
                  <a:pt x="5435674" y="3109176"/>
                  <a:pt x="5433967" y="3105166"/>
                </a:cubicBezTo>
                <a:cubicBezTo>
                  <a:pt x="5428888" y="3099991"/>
                  <a:pt x="5418777" y="3096501"/>
                  <a:pt x="5413699" y="3091328"/>
                </a:cubicBezTo>
                <a:cubicBezTo>
                  <a:pt x="5406359" y="3083093"/>
                  <a:pt x="5400172" y="3079816"/>
                  <a:pt x="5394540" y="3075591"/>
                </a:cubicBezTo>
                <a:cubicBezTo>
                  <a:pt x="5389462" y="3070418"/>
                  <a:pt x="5386092" y="3069254"/>
                  <a:pt x="5380459" y="3065028"/>
                </a:cubicBezTo>
                <a:cubicBezTo>
                  <a:pt x="5370902" y="3060588"/>
                  <a:pt x="5356821" y="3050026"/>
                  <a:pt x="5346665" y="3039678"/>
                </a:cubicBezTo>
                <a:cubicBezTo>
                  <a:pt x="5338217" y="3033340"/>
                  <a:pt x="5328105" y="3029849"/>
                  <a:pt x="5317950" y="3019502"/>
                </a:cubicBezTo>
                <a:cubicBezTo>
                  <a:pt x="5317396" y="3020451"/>
                  <a:pt x="5307284" y="3016959"/>
                  <a:pt x="5303914" y="3015794"/>
                </a:cubicBezTo>
                <a:cubicBezTo>
                  <a:pt x="5290985" y="3010190"/>
                  <a:pt x="5290985" y="3010190"/>
                  <a:pt x="5284754" y="3000060"/>
                </a:cubicBezTo>
                <a:cubicBezTo>
                  <a:pt x="5282491" y="2996997"/>
                  <a:pt x="5280232" y="2993937"/>
                  <a:pt x="5283601" y="2995101"/>
                </a:cubicBezTo>
                <a:cubicBezTo>
                  <a:pt x="5286972" y="2996264"/>
                  <a:pt x="5287526" y="2995316"/>
                  <a:pt x="5293159" y="2999541"/>
                </a:cubicBezTo>
                <a:cubicBezTo>
                  <a:pt x="5301607" y="3005878"/>
                  <a:pt x="5310056" y="3012216"/>
                  <a:pt x="5318504" y="3018553"/>
                </a:cubicBezTo>
                <a:cubicBezTo>
                  <a:pt x="5329170" y="3021096"/>
                  <a:pt x="5341542" y="3027649"/>
                  <a:pt x="5358440" y="3040325"/>
                </a:cubicBezTo>
                <a:cubicBezTo>
                  <a:pt x="5364072" y="3044550"/>
                  <a:pt x="5369705" y="3048776"/>
                  <a:pt x="5375336" y="3052999"/>
                </a:cubicBezTo>
                <a:cubicBezTo>
                  <a:pt x="5402944" y="3075072"/>
                  <a:pt x="5432768" y="3093353"/>
                  <a:pt x="5461484" y="3113530"/>
                </a:cubicBezTo>
                <a:cubicBezTo>
                  <a:pt x="5464300" y="3115642"/>
                  <a:pt x="5468225" y="3115857"/>
                  <a:pt x="5474412" y="3119133"/>
                </a:cubicBezTo>
                <a:cubicBezTo>
                  <a:pt x="5458069" y="3105509"/>
                  <a:pt x="5441172" y="3092835"/>
                  <a:pt x="5427091" y="3082272"/>
                </a:cubicBezTo>
                <a:cubicBezTo>
                  <a:pt x="5427091" y="3082272"/>
                  <a:pt x="5427647" y="3081323"/>
                  <a:pt x="5427647" y="3081323"/>
                </a:cubicBezTo>
                <a:cubicBezTo>
                  <a:pt x="5444543" y="3093999"/>
                  <a:pt x="5461441" y="3106674"/>
                  <a:pt x="5475521" y="3117237"/>
                </a:cubicBezTo>
                <a:cubicBezTo>
                  <a:pt x="5492418" y="3129911"/>
                  <a:pt x="5506499" y="3140474"/>
                  <a:pt x="5520579" y="3151036"/>
                </a:cubicBezTo>
                <a:cubicBezTo>
                  <a:pt x="5523396" y="3153149"/>
                  <a:pt x="5529027" y="3157374"/>
                  <a:pt x="5532398" y="3158538"/>
                </a:cubicBezTo>
                <a:cubicBezTo>
                  <a:pt x="5539139" y="3160866"/>
                  <a:pt x="5538540" y="3154960"/>
                  <a:pt x="5549250" y="3164357"/>
                </a:cubicBezTo>
                <a:cubicBezTo>
                  <a:pt x="5557145" y="3171644"/>
                  <a:pt x="5564440" y="3173022"/>
                  <a:pt x="5572333" y="3180308"/>
                </a:cubicBezTo>
                <a:cubicBezTo>
                  <a:pt x="5577966" y="3184534"/>
                  <a:pt x="5586969" y="3189923"/>
                  <a:pt x="5591493" y="3196045"/>
                </a:cubicBezTo>
                <a:cubicBezTo>
                  <a:pt x="5593754" y="3199107"/>
                  <a:pt x="5597125" y="3200270"/>
                  <a:pt x="5602757" y="3204495"/>
                </a:cubicBezTo>
                <a:cubicBezTo>
                  <a:pt x="5601050" y="3200485"/>
                  <a:pt x="5595971" y="3195312"/>
                  <a:pt x="5596527" y="3194363"/>
                </a:cubicBezTo>
                <a:cubicBezTo>
                  <a:pt x="5594820" y="3190354"/>
                  <a:pt x="5598743" y="3190570"/>
                  <a:pt x="5604376" y="3194794"/>
                </a:cubicBezTo>
                <a:cubicBezTo>
                  <a:pt x="5610008" y="3199019"/>
                  <a:pt x="5618455" y="3205357"/>
                  <a:pt x="5620120" y="3202510"/>
                </a:cubicBezTo>
                <a:cubicBezTo>
                  <a:pt x="5620674" y="3201562"/>
                  <a:pt x="5626306" y="3205787"/>
                  <a:pt x="5629122" y="3207899"/>
                </a:cubicBezTo>
                <a:cubicBezTo>
                  <a:pt x="5641540" y="3221308"/>
                  <a:pt x="5657837" y="3228075"/>
                  <a:pt x="5669103" y="3236526"/>
                </a:cubicBezTo>
                <a:cubicBezTo>
                  <a:pt x="5672473" y="3237689"/>
                  <a:pt x="5675289" y="3239803"/>
                  <a:pt x="5675844" y="3238855"/>
                </a:cubicBezTo>
                <a:cubicBezTo>
                  <a:pt x="5676399" y="3237904"/>
                  <a:pt x="5674136" y="3234843"/>
                  <a:pt x="5671321" y="3232732"/>
                </a:cubicBezTo>
                <a:cubicBezTo>
                  <a:pt x="5658348" y="3220272"/>
                  <a:pt x="5645376" y="3207812"/>
                  <a:pt x="5636328" y="3195568"/>
                </a:cubicBezTo>
                <a:cubicBezTo>
                  <a:pt x="5631251" y="3190393"/>
                  <a:pt x="5627326" y="3190179"/>
                  <a:pt x="5626771" y="3191126"/>
                </a:cubicBezTo>
                <a:cubicBezTo>
                  <a:pt x="5625108" y="3193972"/>
                  <a:pt x="5621185" y="3193759"/>
                  <a:pt x="5611627" y="3189317"/>
                </a:cubicBezTo>
                <a:cubicBezTo>
                  <a:pt x="5608256" y="3188153"/>
                  <a:pt x="5605440" y="3186041"/>
                  <a:pt x="5602623" y="3183929"/>
                </a:cubicBezTo>
                <a:cubicBezTo>
                  <a:pt x="5595839" y="3174745"/>
                  <a:pt x="5580649" y="3166079"/>
                  <a:pt x="5573310" y="3157845"/>
                </a:cubicBezTo>
                <a:cubicBezTo>
                  <a:pt x="5568231" y="3152672"/>
                  <a:pt x="5562599" y="3148447"/>
                  <a:pt x="5554151" y="3142110"/>
                </a:cubicBezTo>
                <a:cubicBezTo>
                  <a:pt x="5548518" y="3137884"/>
                  <a:pt x="5544040" y="3138616"/>
                  <a:pt x="5540114" y="3138401"/>
                </a:cubicBezTo>
                <a:cubicBezTo>
                  <a:pt x="5532820" y="3137022"/>
                  <a:pt x="5521000" y="3129521"/>
                  <a:pt x="5517586" y="3121503"/>
                </a:cubicBezTo>
                <a:cubicBezTo>
                  <a:pt x="5518695" y="3119605"/>
                  <a:pt x="5516432" y="3116543"/>
                  <a:pt x="5514725" y="3112534"/>
                </a:cubicBezTo>
                <a:cubicBezTo>
                  <a:pt x="5515833" y="3110636"/>
                  <a:pt x="5510755" y="3105463"/>
                  <a:pt x="5502305" y="3099125"/>
                </a:cubicBezTo>
                <a:cubicBezTo>
                  <a:pt x="5496674" y="3094901"/>
                  <a:pt x="5491042" y="3090676"/>
                  <a:pt x="5486519" y="3084552"/>
                </a:cubicBezTo>
                <a:cubicBezTo>
                  <a:pt x="5478624" y="3077268"/>
                  <a:pt x="5469068" y="3072826"/>
                  <a:pt x="5461772" y="3071447"/>
                </a:cubicBezTo>
                <a:cubicBezTo>
                  <a:pt x="5449997" y="3070801"/>
                  <a:pt x="5433101" y="3058126"/>
                  <a:pt x="5417911" y="3049460"/>
                </a:cubicBezTo>
                <a:cubicBezTo>
                  <a:pt x="5411726" y="3046184"/>
                  <a:pt x="5407200" y="3040063"/>
                  <a:pt x="5399307" y="3032777"/>
                </a:cubicBezTo>
                <a:cubicBezTo>
                  <a:pt x="5390859" y="3026438"/>
                  <a:pt x="5383520" y="3018204"/>
                  <a:pt x="5378994" y="3012082"/>
                </a:cubicBezTo>
                <a:cubicBezTo>
                  <a:pt x="5364316" y="2995612"/>
                  <a:pt x="5361498" y="2993499"/>
                  <a:pt x="5347463" y="2989793"/>
                </a:cubicBezTo>
                <a:cubicBezTo>
                  <a:pt x="5344647" y="2987680"/>
                  <a:pt x="5343538" y="2989578"/>
                  <a:pt x="5340167" y="2988412"/>
                </a:cubicBezTo>
                <a:cubicBezTo>
                  <a:pt x="5326043" y="2970996"/>
                  <a:pt x="5311962" y="2960432"/>
                  <a:pt x="5295065" y="2947758"/>
                </a:cubicBezTo>
                <a:cubicBezTo>
                  <a:pt x="5283800" y="2939308"/>
                  <a:pt x="5275351" y="2932970"/>
                  <a:pt x="5264087" y="2924520"/>
                </a:cubicBezTo>
                <a:cubicBezTo>
                  <a:pt x="5241004" y="2908569"/>
                  <a:pt x="5220137" y="2888823"/>
                  <a:pt x="5194237" y="2870757"/>
                </a:cubicBezTo>
                <a:cubicBezTo>
                  <a:pt x="5185789" y="2864420"/>
                  <a:pt x="5185191" y="2858515"/>
                  <a:pt x="5175078" y="2855022"/>
                </a:cubicBezTo>
                <a:cubicBezTo>
                  <a:pt x="5165521" y="2850583"/>
                  <a:pt x="5158182" y="2842347"/>
                  <a:pt x="5151996" y="2839072"/>
                </a:cubicBezTo>
                <a:cubicBezTo>
                  <a:pt x="5143546" y="2832734"/>
                  <a:pt x="5135099" y="2826396"/>
                  <a:pt x="5126650" y="2820059"/>
                </a:cubicBezTo>
                <a:cubicBezTo>
                  <a:pt x="5119909" y="2817731"/>
                  <a:pt x="5124433" y="2823853"/>
                  <a:pt x="5120508" y="2823637"/>
                </a:cubicBezTo>
                <a:cubicBezTo>
                  <a:pt x="5109842" y="2821094"/>
                  <a:pt x="5098022" y="2813593"/>
                  <a:pt x="5085051" y="2801133"/>
                </a:cubicBezTo>
                <a:cubicBezTo>
                  <a:pt x="5082234" y="2799020"/>
                  <a:pt x="5082789" y="2798071"/>
                  <a:pt x="5077157" y="2793847"/>
                </a:cubicBezTo>
                <a:cubicBezTo>
                  <a:pt x="5074341" y="2791734"/>
                  <a:pt x="5070969" y="2790570"/>
                  <a:pt x="5069861" y="2792467"/>
                </a:cubicBezTo>
                <a:cubicBezTo>
                  <a:pt x="5069307" y="2793417"/>
                  <a:pt x="5068198" y="2795314"/>
                  <a:pt x="5073831" y="2799540"/>
                </a:cubicBezTo>
                <a:cubicBezTo>
                  <a:pt x="5082833" y="2804927"/>
                  <a:pt x="5090727" y="2812214"/>
                  <a:pt x="5096914" y="2815491"/>
                </a:cubicBezTo>
                <a:cubicBezTo>
                  <a:pt x="5108178" y="2823941"/>
                  <a:pt x="5112703" y="2830063"/>
                  <a:pt x="5121152" y="2836401"/>
                </a:cubicBezTo>
                <a:cubicBezTo>
                  <a:pt x="5126229" y="2841573"/>
                  <a:pt x="5127382" y="2846531"/>
                  <a:pt x="5126272" y="2848430"/>
                </a:cubicBezTo>
                <a:cubicBezTo>
                  <a:pt x="5130243" y="2855501"/>
                  <a:pt x="5129688" y="2856448"/>
                  <a:pt x="5139247" y="2860889"/>
                </a:cubicBezTo>
                <a:cubicBezTo>
                  <a:pt x="5151065" y="2868389"/>
                  <a:pt x="5162883" y="2875892"/>
                  <a:pt x="5175257" y="2882445"/>
                </a:cubicBezTo>
                <a:cubicBezTo>
                  <a:pt x="5178627" y="2883609"/>
                  <a:pt x="5183705" y="2888782"/>
                  <a:pt x="5189337" y="2893007"/>
                </a:cubicBezTo>
                <a:cubicBezTo>
                  <a:pt x="5192153" y="2895120"/>
                  <a:pt x="5191045" y="2897017"/>
                  <a:pt x="5193305" y="2900078"/>
                </a:cubicBezTo>
                <a:cubicBezTo>
                  <a:pt x="5197831" y="2906201"/>
                  <a:pt x="5191643" y="2902922"/>
                  <a:pt x="5187719" y="2902710"/>
                </a:cubicBezTo>
                <a:cubicBezTo>
                  <a:pt x="5183793" y="2902493"/>
                  <a:pt x="5175346" y="2896156"/>
                  <a:pt x="5168604" y="2893829"/>
                </a:cubicBezTo>
                <a:cubicBezTo>
                  <a:pt x="5165234" y="2892664"/>
                  <a:pt x="5165234" y="2892664"/>
                  <a:pt x="5164680" y="2893613"/>
                </a:cubicBezTo>
                <a:cubicBezTo>
                  <a:pt x="5164126" y="2894562"/>
                  <a:pt x="5166941" y="2896673"/>
                  <a:pt x="5169757" y="2898786"/>
                </a:cubicBezTo>
                <a:cubicBezTo>
                  <a:pt x="5178206" y="2905124"/>
                  <a:pt x="5188916" y="2914523"/>
                  <a:pt x="5198473" y="2918962"/>
                </a:cubicBezTo>
                <a:cubicBezTo>
                  <a:pt x="5199028" y="2918014"/>
                  <a:pt x="5201290" y="2921075"/>
                  <a:pt x="5201290" y="2921075"/>
                </a:cubicBezTo>
                <a:cubicBezTo>
                  <a:pt x="5206367" y="2926249"/>
                  <a:pt x="5200736" y="2922024"/>
                  <a:pt x="5200181" y="2922972"/>
                </a:cubicBezTo>
                <a:cubicBezTo>
                  <a:pt x="5196811" y="2921810"/>
                  <a:pt x="5195701" y="2923706"/>
                  <a:pt x="5201335" y="2927931"/>
                </a:cubicBezTo>
                <a:cubicBezTo>
                  <a:pt x="5206966" y="2932157"/>
                  <a:pt x="5212599" y="2936381"/>
                  <a:pt x="5221047" y="2942718"/>
                </a:cubicBezTo>
                <a:cubicBezTo>
                  <a:pt x="5211490" y="2938278"/>
                  <a:pt x="5203041" y="2931939"/>
                  <a:pt x="5194039" y="2926551"/>
                </a:cubicBezTo>
                <a:cubicBezTo>
                  <a:pt x="5187853" y="2923275"/>
                  <a:pt x="5187298" y="2924224"/>
                  <a:pt x="5189560" y="2927285"/>
                </a:cubicBezTo>
                <a:cubicBezTo>
                  <a:pt x="5190158" y="2933191"/>
                  <a:pt x="5189604" y="2934140"/>
                  <a:pt x="5177785" y="2926638"/>
                </a:cubicBezTo>
                <a:cubicBezTo>
                  <a:pt x="5174970" y="2924527"/>
                  <a:pt x="5169337" y="2920301"/>
                  <a:pt x="5166520" y="2918187"/>
                </a:cubicBezTo>
                <a:cubicBezTo>
                  <a:pt x="5165966" y="2919138"/>
                  <a:pt x="5165966" y="2919138"/>
                  <a:pt x="5165412" y="2920086"/>
                </a:cubicBezTo>
                <a:cubicBezTo>
                  <a:pt x="5165412" y="2920086"/>
                  <a:pt x="5164857" y="2921035"/>
                  <a:pt x="5164857" y="2921035"/>
                </a:cubicBezTo>
                <a:cubicBezTo>
                  <a:pt x="5185125" y="2934874"/>
                  <a:pt x="5196435" y="2950180"/>
                  <a:pt x="5216146" y="2964968"/>
                </a:cubicBezTo>
                <a:cubicBezTo>
                  <a:pt x="5227411" y="2973417"/>
                  <a:pt x="5237567" y="2983764"/>
                  <a:pt x="5247169" y="2995061"/>
                </a:cubicBezTo>
                <a:cubicBezTo>
                  <a:pt x="5246615" y="2996009"/>
                  <a:pt x="5252247" y="3000233"/>
                  <a:pt x="5251692" y="3001183"/>
                </a:cubicBezTo>
                <a:cubicBezTo>
                  <a:pt x="5250584" y="3003078"/>
                  <a:pt x="5244952" y="2998854"/>
                  <a:pt x="5242136" y="2996742"/>
                </a:cubicBezTo>
                <a:cubicBezTo>
                  <a:pt x="5233688" y="2990404"/>
                  <a:pt x="5225239" y="2984067"/>
                  <a:pt x="5216791" y="2977729"/>
                </a:cubicBezTo>
                <a:cubicBezTo>
                  <a:pt x="5213974" y="2975617"/>
                  <a:pt x="5211157" y="2973504"/>
                  <a:pt x="5210602" y="2974454"/>
                </a:cubicBezTo>
                <a:cubicBezTo>
                  <a:pt x="5210049" y="2975402"/>
                  <a:pt x="5209494" y="2976350"/>
                  <a:pt x="5212311" y="2978463"/>
                </a:cubicBezTo>
                <a:cubicBezTo>
                  <a:pt x="5217943" y="2982687"/>
                  <a:pt x="5219651" y="2986698"/>
                  <a:pt x="5228099" y="2993035"/>
                </a:cubicBezTo>
                <a:cubicBezTo>
                  <a:pt x="5236546" y="2999372"/>
                  <a:pt x="5244996" y="3005710"/>
                  <a:pt x="5253444" y="3012048"/>
                </a:cubicBezTo>
                <a:cubicBezTo>
                  <a:pt x="5258522" y="3017221"/>
                  <a:pt x="5254598" y="3017006"/>
                  <a:pt x="5254043" y="3017955"/>
                </a:cubicBezTo>
                <a:cubicBezTo>
                  <a:pt x="5253489" y="3018903"/>
                  <a:pt x="5252936" y="3019852"/>
                  <a:pt x="5252936" y="3019852"/>
                </a:cubicBezTo>
                <a:cubicBezTo>
                  <a:pt x="5235483" y="3008126"/>
                  <a:pt x="5224263" y="3006529"/>
                  <a:pt x="5207367" y="2993856"/>
                </a:cubicBezTo>
                <a:cubicBezTo>
                  <a:pt x="5173573" y="2968505"/>
                  <a:pt x="5144258" y="2942422"/>
                  <a:pt x="5109910" y="2918020"/>
                </a:cubicBezTo>
                <a:cubicBezTo>
                  <a:pt x="5103724" y="2914745"/>
                  <a:pt x="5096384" y="2906510"/>
                  <a:pt x="5094720" y="2909355"/>
                </a:cubicBezTo>
                <a:cubicBezTo>
                  <a:pt x="5089687" y="2911037"/>
                  <a:pt x="5102060" y="2917590"/>
                  <a:pt x="5107692" y="2921814"/>
                </a:cubicBezTo>
                <a:cubicBezTo>
                  <a:pt x="5119510" y="2929316"/>
                  <a:pt x="5129113" y="2940612"/>
                  <a:pt x="5140377" y="2949062"/>
                </a:cubicBezTo>
                <a:cubicBezTo>
                  <a:pt x="5152196" y="2956563"/>
                  <a:pt x="5166832" y="2966178"/>
                  <a:pt x="5176988" y="2976524"/>
                </a:cubicBezTo>
                <a:cubicBezTo>
                  <a:pt x="5195592" y="2993210"/>
                  <a:pt x="5215860" y="3007048"/>
                  <a:pt x="5232757" y="3019723"/>
                </a:cubicBezTo>
                <a:cubicBezTo>
                  <a:pt x="5268811" y="3048134"/>
                  <a:pt x="5300942" y="3076331"/>
                  <a:pt x="5321300" y="3103882"/>
                </a:cubicBezTo>
                <a:cubicBezTo>
                  <a:pt x="5330901" y="3115178"/>
                  <a:pt x="5342165" y="3123627"/>
                  <a:pt x="5353430" y="3132076"/>
                </a:cubicBezTo>
                <a:cubicBezTo>
                  <a:pt x="5356245" y="3134191"/>
                  <a:pt x="5365248" y="3139578"/>
                  <a:pt x="5364140" y="3141476"/>
                </a:cubicBezTo>
                <a:cubicBezTo>
                  <a:pt x="5361922" y="3145269"/>
                  <a:pt x="5354583" y="3137035"/>
                  <a:pt x="5351766" y="3134922"/>
                </a:cubicBezTo>
                <a:cubicBezTo>
                  <a:pt x="5303892" y="3099010"/>
                  <a:pt x="5256018" y="3063097"/>
                  <a:pt x="5205328" y="3025071"/>
                </a:cubicBezTo>
                <a:cubicBezTo>
                  <a:pt x="5188430" y="3012397"/>
                  <a:pt x="5174393" y="3008690"/>
                  <a:pt x="5157542" y="3002871"/>
                </a:cubicBezTo>
                <a:cubicBezTo>
                  <a:pt x="5157542" y="3002871"/>
                  <a:pt x="5156986" y="3003819"/>
                  <a:pt x="5156432" y="3004768"/>
                </a:cubicBezTo>
                <a:cubicBezTo>
                  <a:pt x="5160402" y="3011838"/>
                  <a:pt x="5162109" y="3015848"/>
                  <a:pt x="5163262" y="3020807"/>
                </a:cubicBezTo>
                <a:cubicBezTo>
                  <a:pt x="5161600" y="3023652"/>
                  <a:pt x="5168385" y="3032836"/>
                  <a:pt x="5176833" y="3039174"/>
                </a:cubicBezTo>
                <a:cubicBezTo>
                  <a:pt x="5199363" y="3056073"/>
                  <a:pt x="5195482" y="3062713"/>
                  <a:pt x="5195525" y="3069569"/>
                </a:cubicBezTo>
                <a:cubicBezTo>
                  <a:pt x="5194462" y="3078322"/>
                  <a:pt x="5205772" y="3093627"/>
                  <a:pt x="5217080" y="3108932"/>
                </a:cubicBezTo>
                <a:cubicBezTo>
                  <a:pt x="5218788" y="3112942"/>
                  <a:pt x="5224975" y="3116219"/>
                  <a:pt x="5227790" y="3118331"/>
                </a:cubicBezTo>
                <a:cubicBezTo>
                  <a:pt x="5239055" y="3126781"/>
                  <a:pt x="5250875" y="3134283"/>
                  <a:pt x="5257659" y="3143466"/>
                </a:cubicBezTo>
                <a:cubicBezTo>
                  <a:pt x="5259921" y="3146527"/>
                  <a:pt x="5262738" y="3148640"/>
                  <a:pt x="5268370" y="3152865"/>
                </a:cubicBezTo>
                <a:cubicBezTo>
                  <a:pt x="5276818" y="3159202"/>
                  <a:pt x="5285267" y="3165540"/>
                  <a:pt x="5290900" y="3169765"/>
                </a:cubicBezTo>
                <a:cubicBezTo>
                  <a:pt x="5304426" y="3181277"/>
                  <a:pt x="5319061" y="3190889"/>
                  <a:pt x="5331989" y="3196495"/>
                </a:cubicBezTo>
                <a:cubicBezTo>
                  <a:pt x="5342100" y="3199985"/>
                  <a:pt x="5352811" y="3209385"/>
                  <a:pt x="5359596" y="3218567"/>
                </a:cubicBezTo>
                <a:cubicBezTo>
                  <a:pt x="5371459" y="3232925"/>
                  <a:pt x="5391172" y="3247713"/>
                  <a:pt x="5403590" y="3261121"/>
                </a:cubicBezTo>
                <a:cubicBezTo>
                  <a:pt x="5405851" y="3264182"/>
                  <a:pt x="5457053" y="3294403"/>
                  <a:pt x="5457606" y="3293455"/>
                </a:cubicBezTo>
                <a:cubicBezTo>
                  <a:pt x="5465455" y="3293886"/>
                  <a:pt x="5477275" y="3301387"/>
                  <a:pt x="5485723" y="3307724"/>
                </a:cubicBezTo>
                <a:cubicBezTo>
                  <a:pt x="5494726" y="3313113"/>
                  <a:pt x="5501512" y="3322297"/>
                  <a:pt x="5508852" y="3330531"/>
                </a:cubicBezTo>
                <a:cubicBezTo>
                  <a:pt x="5508297" y="3331480"/>
                  <a:pt x="5507743" y="3332429"/>
                  <a:pt x="5510559" y="3334542"/>
                </a:cubicBezTo>
                <a:cubicBezTo>
                  <a:pt x="5527456" y="3347216"/>
                  <a:pt x="5536502" y="3359460"/>
                  <a:pt x="5550029" y="3370972"/>
                </a:cubicBezTo>
                <a:cubicBezTo>
                  <a:pt x="5557924" y="3378258"/>
                  <a:pt x="5562957" y="3376577"/>
                  <a:pt x="5570297" y="3384810"/>
                </a:cubicBezTo>
                <a:cubicBezTo>
                  <a:pt x="5573113" y="3386924"/>
                  <a:pt x="5598414" y="3399080"/>
                  <a:pt x="5602339" y="3399295"/>
                </a:cubicBezTo>
                <a:cubicBezTo>
                  <a:pt x="5605710" y="3400459"/>
                  <a:pt x="5609080" y="3401623"/>
                  <a:pt x="5612450" y="3402787"/>
                </a:cubicBezTo>
                <a:cubicBezTo>
                  <a:pt x="5628195" y="3410504"/>
                  <a:pt x="5639459" y="3418954"/>
                  <a:pt x="5648506" y="3431199"/>
                </a:cubicBezTo>
                <a:cubicBezTo>
                  <a:pt x="5650768" y="3434259"/>
                  <a:pt x="5653030" y="3437321"/>
                  <a:pt x="5658107" y="3442494"/>
                </a:cubicBezTo>
                <a:cubicBezTo>
                  <a:pt x="5657553" y="3443443"/>
                  <a:pt x="5659815" y="3446504"/>
                  <a:pt x="5659815" y="3446504"/>
                </a:cubicBezTo>
                <a:cubicBezTo>
                  <a:pt x="5673896" y="3457067"/>
                  <a:pt x="5683497" y="3468362"/>
                  <a:pt x="5695317" y="3475864"/>
                </a:cubicBezTo>
                <a:cubicBezTo>
                  <a:pt x="5707136" y="3483365"/>
                  <a:pt x="5718955" y="3490867"/>
                  <a:pt x="5728513" y="3495306"/>
                </a:cubicBezTo>
                <a:cubicBezTo>
                  <a:pt x="5747625" y="3504188"/>
                  <a:pt x="5756074" y="3510526"/>
                  <a:pt x="5767939" y="3524883"/>
                </a:cubicBezTo>
                <a:cubicBezTo>
                  <a:pt x="5772462" y="3531004"/>
                  <a:pt x="5778094" y="3535230"/>
                  <a:pt x="5786542" y="3541568"/>
                </a:cubicBezTo>
                <a:lnTo>
                  <a:pt x="5795997" y="3548660"/>
                </a:lnTo>
                <a:lnTo>
                  <a:pt x="5799257" y="3552318"/>
                </a:lnTo>
                <a:cubicBezTo>
                  <a:pt x="5800964" y="3556327"/>
                  <a:pt x="5806042" y="3561501"/>
                  <a:pt x="5799301" y="3559174"/>
                </a:cubicBezTo>
                <a:cubicBezTo>
                  <a:pt x="5795931" y="3558009"/>
                  <a:pt x="5794822" y="3559906"/>
                  <a:pt x="5792007" y="3557794"/>
                </a:cubicBezTo>
                <a:cubicBezTo>
                  <a:pt x="5786374" y="3553569"/>
                  <a:pt x="5780188" y="3550292"/>
                  <a:pt x="5777927" y="3547231"/>
                </a:cubicBezTo>
                <a:cubicBezTo>
                  <a:pt x="5767769" y="3536884"/>
                  <a:pt x="5757059" y="3527485"/>
                  <a:pt x="5746350" y="3518088"/>
                </a:cubicBezTo>
                <a:cubicBezTo>
                  <a:pt x="5739010" y="3509851"/>
                  <a:pt x="5738455" y="3510801"/>
                  <a:pt x="5731160" y="3509421"/>
                </a:cubicBezTo>
                <a:cubicBezTo>
                  <a:pt x="5730050" y="3511318"/>
                  <a:pt x="5725572" y="3512052"/>
                  <a:pt x="5719386" y="3508775"/>
                </a:cubicBezTo>
                <a:cubicBezTo>
                  <a:pt x="5710936" y="3502438"/>
                  <a:pt x="5704196" y="3500110"/>
                  <a:pt x="5692931" y="3491660"/>
                </a:cubicBezTo>
                <a:cubicBezTo>
                  <a:pt x="5687853" y="3486487"/>
                  <a:pt x="5678850" y="3481098"/>
                  <a:pt x="5670956" y="3473812"/>
                </a:cubicBezTo>
                <a:cubicBezTo>
                  <a:pt x="5665323" y="3469586"/>
                  <a:pt x="5664215" y="3471483"/>
                  <a:pt x="5663661" y="3472432"/>
                </a:cubicBezTo>
                <a:cubicBezTo>
                  <a:pt x="5662552" y="3474329"/>
                  <a:pt x="5664814" y="3477390"/>
                  <a:pt x="5667631" y="3479503"/>
                </a:cubicBezTo>
                <a:cubicBezTo>
                  <a:pt x="5673262" y="3483728"/>
                  <a:pt x="5673816" y="3482779"/>
                  <a:pt x="5676633" y="3484891"/>
                </a:cubicBezTo>
                <a:cubicBezTo>
                  <a:pt x="5691823" y="3493556"/>
                  <a:pt x="5702533" y="3502956"/>
                  <a:pt x="5708764" y="3513088"/>
                </a:cubicBezTo>
                <a:cubicBezTo>
                  <a:pt x="5710471" y="3517098"/>
                  <a:pt x="5703730" y="3514769"/>
                  <a:pt x="5708253" y="3520892"/>
                </a:cubicBezTo>
                <a:cubicBezTo>
                  <a:pt x="5716702" y="3527230"/>
                  <a:pt x="5725152" y="3533567"/>
                  <a:pt x="5733600" y="3539904"/>
                </a:cubicBezTo>
                <a:cubicBezTo>
                  <a:pt x="5738677" y="3545078"/>
                  <a:pt x="5748236" y="3549518"/>
                  <a:pt x="5755573" y="3557753"/>
                </a:cubicBezTo>
                <a:cubicBezTo>
                  <a:pt x="5762359" y="3566937"/>
                  <a:pt x="5767393" y="3565255"/>
                  <a:pt x="5775841" y="3571593"/>
                </a:cubicBezTo>
                <a:cubicBezTo>
                  <a:pt x="5800631" y="3591553"/>
                  <a:pt x="5824825" y="3605608"/>
                  <a:pt x="5846800" y="3623456"/>
                </a:cubicBezTo>
                <a:cubicBezTo>
                  <a:pt x="5858064" y="3631906"/>
                  <a:pt x="5866513" y="3638244"/>
                  <a:pt x="5877777" y="3646694"/>
                </a:cubicBezTo>
                <a:cubicBezTo>
                  <a:pt x="5894675" y="3659368"/>
                  <a:pt x="5908756" y="3669932"/>
                  <a:pt x="5928423" y="3677864"/>
                </a:cubicBezTo>
                <a:cubicBezTo>
                  <a:pt x="5930685" y="3680925"/>
                  <a:pt x="5929576" y="3682822"/>
                  <a:pt x="5932392" y="3684935"/>
                </a:cubicBezTo>
                <a:cubicBezTo>
                  <a:pt x="5940885" y="3698128"/>
                  <a:pt x="5943702" y="3700240"/>
                  <a:pt x="5962816" y="3709120"/>
                </a:cubicBezTo>
                <a:lnTo>
                  <a:pt x="5968331" y="3712041"/>
                </a:lnTo>
                <a:lnTo>
                  <a:pt x="5970061" y="3714396"/>
                </a:lnTo>
                <a:cubicBezTo>
                  <a:pt x="5984880" y="3732406"/>
                  <a:pt x="6001366" y="3749882"/>
                  <a:pt x="6020840" y="3766688"/>
                </a:cubicBezTo>
                <a:cubicBezTo>
                  <a:pt x="6048659" y="3787694"/>
                  <a:pt x="6070915" y="3816053"/>
                  <a:pt x="6091315" y="3847039"/>
                </a:cubicBezTo>
                <a:lnTo>
                  <a:pt x="6096922" y="3856116"/>
                </a:lnTo>
                <a:lnTo>
                  <a:pt x="6084222" y="3847949"/>
                </a:lnTo>
                <a:cubicBezTo>
                  <a:pt x="6049918" y="3830402"/>
                  <a:pt x="6014461" y="3807897"/>
                  <a:pt x="5980667" y="3782546"/>
                </a:cubicBezTo>
                <a:cubicBezTo>
                  <a:pt x="5960954" y="3767759"/>
                  <a:pt x="5944058" y="3755085"/>
                  <a:pt x="5924345" y="3740297"/>
                </a:cubicBezTo>
                <a:cubicBezTo>
                  <a:pt x="5921528" y="3738184"/>
                  <a:pt x="5916450" y="3733011"/>
                  <a:pt x="5912525" y="3732796"/>
                </a:cubicBezTo>
                <a:cubicBezTo>
                  <a:pt x="5908600" y="3732580"/>
                  <a:pt x="5913126" y="3738703"/>
                  <a:pt x="5915940" y="3740815"/>
                </a:cubicBezTo>
                <a:cubicBezTo>
                  <a:pt x="5926650" y="3750213"/>
                  <a:pt x="5933991" y="3758448"/>
                  <a:pt x="5944701" y="3767846"/>
                </a:cubicBezTo>
                <a:cubicBezTo>
                  <a:pt x="5958227" y="3779357"/>
                  <a:pt x="5972309" y="3789921"/>
                  <a:pt x="5984725" y="3803329"/>
                </a:cubicBezTo>
                <a:cubicBezTo>
                  <a:pt x="5978540" y="3800053"/>
                  <a:pt x="5977431" y="3801949"/>
                  <a:pt x="5971798" y="3797724"/>
                </a:cubicBezTo>
                <a:cubicBezTo>
                  <a:pt x="5960534" y="3789274"/>
                  <a:pt x="5950422" y="3785783"/>
                  <a:pt x="5941419" y="3780393"/>
                </a:cubicBezTo>
                <a:cubicBezTo>
                  <a:pt x="5938603" y="3778281"/>
                  <a:pt x="5934679" y="3778067"/>
                  <a:pt x="5934124" y="3779014"/>
                </a:cubicBezTo>
                <a:cubicBezTo>
                  <a:pt x="5935831" y="3783025"/>
                  <a:pt x="5939202" y="3784189"/>
                  <a:pt x="5942019" y="3786300"/>
                </a:cubicBezTo>
                <a:cubicBezTo>
                  <a:pt x="5944835" y="3788413"/>
                  <a:pt x="5947650" y="3790525"/>
                  <a:pt x="5953283" y="3794750"/>
                </a:cubicBezTo>
                <a:cubicBezTo>
                  <a:pt x="5966254" y="3807210"/>
                  <a:pt x="5982554" y="3813978"/>
                  <a:pt x="5998895" y="3827602"/>
                </a:cubicBezTo>
                <a:cubicBezTo>
                  <a:pt x="6007344" y="3833940"/>
                  <a:pt x="6018608" y="3842390"/>
                  <a:pt x="6027057" y="3848727"/>
                </a:cubicBezTo>
                <a:cubicBezTo>
                  <a:pt x="6036060" y="3854118"/>
                  <a:pt x="6040029" y="3861187"/>
                  <a:pt x="6051294" y="3869637"/>
                </a:cubicBezTo>
                <a:cubicBezTo>
                  <a:pt x="6080564" y="3888864"/>
                  <a:pt x="6106509" y="3913785"/>
                  <a:pt x="6135224" y="3933962"/>
                </a:cubicBezTo>
                <a:cubicBezTo>
                  <a:pt x="6138040" y="3936074"/>
                  <a:pt x="6140856" y="3938186"/>
                  <a:pt x="6143118" y="3941248"/>
                </a:cubicBezTo>
                <a:cubicBezTo>
                  <a:pt x="6145379" y="3944309"/>
                  <a:pt x="6148196" y="3946422"/>
                  <a:pt x="6148196" y="3946422"/>
                </a:cubicBezTo>
                <a:lnTo>
                  <a:pt x="6158748" y="3952738"/>
                </a:lnTo>
                <a:lnTo>
                  <a:pt x="6170136" y="3966251"/>
                </a:lnTo>
                <a:cubicBezTo>
                  <a:pt x="6176628" y="3971502"/>
                  <a:pt x="6184046" y="3974654"/>
                  <a:pt x="6195174" y="3976755"/>
                </a:cubicBezTo>
                <a:lnTo>
                  <a:pt x="6199917" y="3978154"/>
                </a:lnTo>
                <a:lnTo>
                  <a:pt x="6205877" y="3982016"/>
                </a:lnTo>
                <a:cubicBezTo>
                  <a:pt x="6212495" y="3987151"/>
                  <a:pt x="6218278" y="3992852"/>
                  <a:pt x="6222524" y="3999449"/>
                </a:cubicBezTo>
                <a:cubicBezTo>
                  <a:pt x="6225341" y="4001561"/>
                  <a:pt x="6225341" y="4001561"/>
                  <a:pt x="6228157" y="4003675"/>
                </a:cubicBezTo>
                <a:lnTo>
                  <a:pt x="6240586" y="4012998"/>
                </a:lnTo>
                <a:lnTo>
                  <a:pt x="6232264" y="4039775"/>
                </a:lnTo>
                <a:cubicBezTo>
                  <a:pt x="6224849" y="4052379"/>
                  <a:pt x="6235975" y="4069185"/>
                  <a:pt x="6247101" y="4064982"/>
                </a:cubicBezTo>
                <a:cubicBezTo>
                  <a:pt x="6299031" y="4043975"/>
                  <a:pt x="6310160" y="4094391"/>
                  <a:pt x="6336124" y="4119601"/>
                </a:cubicBezTo>
                <a:cubicBezTo>
                  <a:pt x="6354667" y="4140608"/>
                  <a:pt x="6369506" y="4161612"/>
                  <a:pt x="6384342" y="4182620"/>
                </a:cubicBezTo>
                <a:cubicBezTo>
                  <a:pt x="6406599" y="4224634"/>
                  <a:pt x="6399180" y="4241439"/>
                  <a:pt x="6358378" y="4245639"/>
                </a:cubicBezTo>
                <a:cubicBezTo>
                  <a:pt x="6347250" y="4249842"/>
                  <a:pt x="6339831" y="4245639"/>
                  <a:pt x="6332414" y="4258243"/>
                </a:cubicBezTo>
                <a:cubicBezTo>
                  <a:pt x="6313868" y="4304459"/>
                  <a:pt x="6276777" y="4325464"/>
                  <a:pt x="6239685" y="4296054"/>
                </a:cubicBezTo>
                <a:cubicBezTo>
                  <a:pt x="6172917" y="4249842"/>
                  <a:pt x="6106153" y="4203626"/>
                  <a:pt x="6061642" y="4128002"/>
                </a:cubicBezTo>
                <a:cubicBezTo>
                  <a:pt x="6050514" y="4106996"/>
                  <a:pt x="6039389" y="4085991"/>
                  <a:pt x="6020840" y="4077587"/>
                </a:cubicBezTo>
                <a:cubicBezTo>
                  <a:pt x="5935528" y="4035575"/>
                  <a:pt x="5865053" y="3964150"/>
                  <a:pt x="5798288" y="3896929"/>
                </a:cubicBezTo>
                <a:lnTo>
                  <a:pt x="5786159" y="3884415"/>
                </a:lnTo>
                <a:lnTo>
                  <a:pt x="5776155" y="3893232"/>
                </a:lnTo>
                <a:cubicBezTo>
                  <a:pt x="5765637" y="3898782"/>
                  <a:pt x="5755479" y="3893126"/>
                  <a:pt x="5743556" y="3880664"/>
                </a:cubicBezTo>
                <a:lnTo>
                  <a:pt x="5701894" y="3841647"/>
                </a:lnTo>
                <a:lnTo>
                  <a:pt x="5672176" y="3846514"/>
                </a:lnTo>
                <a:cubicBezTo>
                  <a:pt x="5653631" y="3850714"/>
                  <a:pt x="5635084" y="3838111"/>
                  <a:pt x="5620246" y="3821306"/>
                </a:cubicBezTo>
                <a:cubicBezTo>
                  <a:pt x="5616538" y="3812902"/>
                  <a:pt x="5609120" y="3808701"/>
                  <a:pt x="5601699" y="3817105"/>
                </a:cubicBezTo>
                <a:lnTo>
                  <a:pt x="5601701" y="3822079"/>
                </a:lnTo>
                <a:lnTo>
                  <a:pt x="5633563" y="3855295"/>
                </a:lnTo>
                <a:cubicBezTo>
                  <a:pt x="5642471" y="3864555"/>
                  <a:pt x="5649425" y="3874679"/>
                  <a:pt x="5654461" y="3885319"/>
                </a:cubicBezTo>
                <a:cubicBezTo>
                  <a:pt x="5655699" y="3889688"/>
                  <a:pt x="5656939" y="3894056"/>
                  <a:pt x="5658179" y="3898424"/>
                </a:cubicBezTo>
                <a:lnTo>
                  <a:pt x="5666613" y="3907431"/>
                </a:lnTo>
                <a:cubicBezTo>
                  <a:pt x="5687013" y="3931590"/>
                  <a:pt x="5705560" y="3957850"/>
                  <a:pt x="5720396" y="3989359"/>
                </a:cubicBezTo>
                <a:cubicBezTo>
                  <a:pt x="5813125" y="4014565"/>
                  <a:pt x="5853926" y="4119601"/>
                  <a:pt x="5931822" y="4170016"/>
                </a:cubicBezTo>
                <a:cubicBezTo>
                  <a:pt x="5935528" y="4174217"/>
                  <a:pt x="5939238" y="4174217"/>
                  <a:pt x="5942949" y="4178417"/>
                </a:cubicBezTo>
                <a:cubicBezTo>
                  <a:pt x="5954076" y="4199426"/>
                  <a:pt x="5987460" y="4212028"/>
                  <a:pt x="5968912" y="4245640"/>
                </a:cubicBezTo>
                <a:cubicBezTo>
                  <a:pt x="5950365" y="4279249"/>
                  <a:pt x="5924402" y="4258243"/>
                  <a:pt x="5902147" y="4249842"/>
                </a:cubicBezTo>
                <a:cubicBezTo>
                  <a:pt x="5868764" y="4241439"/>
                  <a:pt x="5839091" y="4220433"/>
                  <a:pt x="5816835" y="4191022"/>
                </a:cubicBezTo>
                <a:cubicBezTo>
                  <a:pt x="5772325" y="4146908"/>
                  <a:pt x="5719467" y="4116973"/>
                  <a:pt x="5670785" y="4081720"/>
                </a:cubicBezTo>
                <a:lnTo>
                  <a:pt x="5633513" y="4051679"/>
                </a:lnTo>
                <a:lnTo>
                  <a:pt x="5632591" y="4064493"/>
                </a:lnTo>
                <a:cubicBezTo>
                  <a:pt x="5631686" y="4072585"/>
                  <a:pt x="5630173" y="4080386"/>
                  <a:pt x="5627136" y="4087834"/>
                </a:cubicBezTo>
                <a:cubicBezTo>
                  <a:pt x="5594011" y="4158800"/>
                  <a:pt x="5666350" y="4123788"/>
                  <a:pt x="5673069" y="4152202"/>
                </a:cubicBezTo>
                <a:cubicBezTo>
                  <a:pt x="5679533" y="4163294"/>
                  <a:pt x="5688617" y="4169238"/>
                  <a:pt x="5695077" y="4180327"/>
                </a:cubicBezTo>
                <a:cubicBezTo>
                  <a:pt x="5723548" y="4219542"/>
                  <a:pt x="5751056" y="4254700"/>
                  <a:pt x="5794556" y="4276301"/>
                </a:cubicBezTo>
                <a:cubicBezTo>
                  <a:pt x="5808180" y="4285215"/>
                  <a:pt x="5815604" y="4300366"/>
                  <a:pt x="5829227" y="4309281"/>
                </a:cubicBezTo>
                <a:cubicBezTo>
                  <a:pt x="5884690" y="4349002"/>
                  <a:pt x="5885278" y="4448891"/>
                  <a:pt x="5956729" y="4475058"/>
                </a:cubicBezTo>
                <a:cubicBezTo>
                  <a:pt x="5961271" y="4478029"/>
                  <a:pt x="5966776" y="4485062"/>
                  <a:pt x="5964150" y="4490207"/>
                </a:cubicBezTo>
                <a:cubicBezTo>
                  <a:pt x="5954884" y="4532179"/>
                  <a:pt x="5990259" y="4551893"/>
                  <a:pt x="6005102" y="4582192"/>
                </a:cubicBezTo>
                <a:cubicBezTo>
                  <a:pt x="6012524" y="4597343"/>
                  <a:pt x="6028070" y="4614377"/>
                  <a:pt x="6013742" y="4618728"/>
                </a:cubicBezTo>
                <a:cubicBezTo>
                  <a:pt x="5984128" y="4623366"/>
                  <a:pt x="5975817" y="4669396"/>
                  <a:pt x="5942362" y="4657800"/>
                </a:cubicBezTo>
                <a:cubicBezTo>
                  <a:pt x="5936862" y="4650768"/>
                  <a:pt x="5931360" y="4643738"/>
                  <a:pt x="5937562" y="4637503"/>
                </a:cubicBezTo>
                <a:cubicBezTo>
                  <a:pt x="5975745" y="4604158"/>
                  <a:pt x="5938709" y="4593649"/>
                  <a:pt x="5920542" y="4581760"/>
                </a:cubicBezTo>
                <a:cubicBezTo>
                  <a:pt x="5902373" y="4569874"/>
                  <a:pt x="5899493" y="4557695"/>
                  <a:pt x="5901858" y="4535223"/>
                </a:cubicBezTo>
                <a:cubicBezTo>
                  <a:pt x="5902300" y="4504636"/>
                  <a:pt x="5854004" y="4462737"/>
                  <a:pt x="5830850" y="4478468"/>
                </a:cubicBezTo>
                <a:cubicBezTo>
                  <a:pt x="5817484" y="4486875"/>
                  <a:pt x="5794329" y="4502606"/>
                  <a:pt x="5822540" y="4524497"/>
                </a:cubicBezTo>
                <a:cubicBezTo>
                  <a:pt x="5840709" y="4536384"/>
                  <a:pt x="5837385" y="4554797"/>
                  <a:pt x="5838604" y="4576179"/>
                </a:cubicBezTo>
                <a:cubicBezTo>
                  <a:pt x="5842959" y="4627067"/>
                  <a:pt x="5875971" y="4669254"/>
                  <a:pt x="5894654" y="4715791"/>
                </a:cubicBezTo>
                <a:cubicBezTo>
                  <a:pt x="5903997" y="4739057"/>
                  <a:pt x="5934313" y="4721153"/>
                  <a:pt x="5955102" y="4727894"/>
                </a:cubicBezTo>
                <a:cubicBezTo>
                  <a:pt x="6020090" y="4742971"/>
                  <a:pt x="6031351" y="4774358"/>
                  <a:pt x="5989146" y="4839380"/>
                </a:cubicBezTo>
                <a:cubicBezTo>
                  <a:pt x="5989146" y="4839380"/>
                  <a:pt x="5987483" y="4848586"/>
                  <a:pt x="5983902" y="4849672"/>
                </a:cubicBezTo>
                <a:cubicBezTo>
                  <a:pt x="6002069" y="4861561"/>
                  <a:pt x="6009936" y="4846122"/>
                  <a:pt x="6015178" y="4835827"/>
                </a:cubicBezTo>
                <a:cubicBezTo>
                  <a:pt x="6026625" y="4819300"/>
                  <a:pt x="6039292" y="4824157"/>
                  <a:pt x="6050296" y="4838217"/>
                </a:cubicBezTo>
                <a:cubicBezTo>
                  <a:pt x="6062258" y="4856341"/>
                  <a:pt x="6076143" y="4882580"/>
                  <a:pt x="6055611" y="4893165"/>
                </a:cubicBezTo>
                <a:cubicBezTo>
                  <a:pt x="6018132" y="4913243"/>
                  <a:pt x="6024851" y="4941660"/>
                  <a:pt x="6038735" y="4967899"/>
                </a:cubicBezTo>
                <a:cubicBezTo>
                  <a:pt x="6056202" y="4993052"/>
                  <a:pt x="6041430" y="5027991"/>
                  <a:pt x="6060557" y="5043940"/>
                </a:cubicBezTo>
                <a:cubicBezTo>
                  <a:pt x="6122480" y="5094749"/>
                  <a:pt x="6170336" y="5167237"/>
                  <a:pt x="6235843" y="5216963"/>
                </a:cubicBezTo>
                <a:cubicBezTo>
                  <a:pt x="6266676" y="5233706"/>
                  <a:pt x="6292263" y="5260744"/>
                  <a:pt x="6308069" y="5295104"/>
                </a:cubicBezTo>
                <a:cubicBezTo>
                  <a:pt x="6320991" y="5317284"/>
                  <a:pt x="6345620" y="5340262"/>
                  <a:pt x="6321766" y="5369257"/>
                </a:cubicBezTo>
                <a:cubicBezTo>
                  <a:pt x="6309838" y="5383756"/>
                  <a:pt x="6299029" y="5382687"/>
                  <a:pt x="6288602" y="5377151"/>
                </a:cubicBezTo>
                <a:lnTo>
                  <a:pt x="6280447" y="5371730"/>
                </a:lnTo>
                <a:lnTo>
                  <a:pt x="6265258" y="5359081"/>
                </a:lnTo>
                <a:cubicBezTo>
                  <a:pt x="6243927" y="5340293"/>
                  <a:pt x="6225261" y="5323850"/>
                  <a:pt x="6206596" y="5307410"/>
                </a:cubicBezTo>
                <a:cubicBezTo>
                  <a:pt x="6203929" y="5305060"/>
                  <a:pt x="6198597" y="5300364"/>
                  <a:pt x="6195315" y="5298914"/>
                </a:cubicBezTo>
                <a:cubicBezTo>
                  <a:pt x="6192648" y="5296565"/>
                  <a:pt x="6186699" y="5292765"/>
                  <a:pt x="6185467" y="5294561"/>
                </a:cubicBezTo>
                <a:lnTo>
                  <a:pt x="6186881" y="5297109"/>
                </a:lnTo>
                <a:lnTo>
                  <a:pt x="6136704" y="5264462"/>
                </a:lnTo>
                <a:lnTo>
                  <a:pt x="6107651" y="5242155"/>
                </a:lnTo>
                <a:lnTo>
                  <a:pt x="6088928" y="5222495"/>
                </a:lnTo>
                <a:lnTo>
                  <a:pt x="6066568" y="5201412"/>
                </a:lnTo>
                <a:lnTo>
                  <a:pt x="6038954" y="5163615"/>
                </a:lnTo>
                <a:lnTo>
                  <a:pt x="6011992" y="5153847"/>
                </a:lnTo>
                <a:lnTo>
                  <a:pt x="5976655" y="5125041"/>
                </a:lnTo>
                <a:cubicBezTo>
                  <a:pt x="5964757" y="5117441"/>
                  <a:pt x="5961474" y="5115992"/>
                  <a:pt x="5967008" y="5126630"/>
                </a:cubicBezTo>
                <a:cubicBezTo>
                  <a:pt x="5969059" y="5129876"/>
                  <a:pt x="5971724" y="5132226"/>
                  <a:pt x="5968441" y="5130775"/>
                </a:cubicBezTo>
                <a:cubicBezTo>
                  <a:pt x="5954493" y="5119930"/>
                  <a:pt x="5940343" y="5103143"/>
                  <a:pt x="5926597" y="5098239"/>
                </a:cubicBezTo>
                <a:lnTo>
                  <a:pt x="5943791" y="5117987"/>
                </a:lnTo>
                <a:lnTo>
                  <a:pt x="5879288" y="5072864"/>
                </a:lnTo>
                <a:cubicBezTo>
                  <a:pt x="5874745" y="5069893"/>
                  <a:pt x="5867583" y="5072067"/>
                  <a:pt x="5861378" y="5078301"/>
                </a:cubicBezTo>
                <a:lnTo>
                  <a:pt x="5860591" y="5090523"/>
                </a:lnTo>
                <a:lnTo>
                  <a:pt x="5845132" y="5079798"/>
                </a:lnTo>
                <a:cubicBezTo>
                  <a:pt x="5842465" y="5077450"/>
                  <a:pt x="5833849" y="5071303"/>
                  <a:pt x="5831799" y="5068055"/>
                </a:cubicBezTo>
                <a:cubicBezTo>
                  <a:pt x="5825649" y="5058315"/>
                  <a:pt x="5816417" y="5053066"/>
                  <a:pt x="5811700" y="5047469"/>
                </a:cubicBezTo>
                <a:cubicBezTo>
                  <a:pt x="5803701" y="5040424"/>
                  <a:pt x="5797753" y="5036625"/>
                  <a:pt x="5796520" y="5038421"/>
                </a:cubicBezTo>
                <a:cubicBezTo>
                  <a:pt x="5795288" y="5040217"/>
                  <a:pt x="5796720" y="5044362"/>
                  <a:pt x="5802054" y="5049059"/>
                </a:cubicBezTo>
                <a:cubicBezTo>
                  <a:pt x="5812104" y="5059353"/>
                  <a:pt x="5819486" y="5067297"/>
                  <a:pt x="5830152" y="5076691"/>
                </a:cubicBezTo>
                <a:cubicBezTo>
                  <a:pt x="5846150" y="5090783"/>
                  <a:pt x="5859482" y="5102528"/>
                  <a:pt x="5878148" y="5118968"/>
                </a:cubicBezTo>
                <a:cubicBezTo>
                  <a:pt x="5868916" y="5113719"/>
                  <a:pt x="5861532" y="5105775"/>
                  <a:pt x="5854967" y="5102873"/>
                </a:cubicBezTo>
                <a:cubicBezTo>
                  <a:pt x="5854350" y="5103772"/>
                  <a:pt x="5849018" y="5099075"/>
                  <a:pt x="5848401" y="5099973"/>
                </a:cubicBezTo>
                <a:cubicBezTo>
                  <a:pt x="5849834" y="5104116"/>
                  <a:pt x="5852501" y="5106467"/>
                  <a:pt x="5855168" y="5108815"/>
                </a:cubicBezTo>
                <a:cubicBezTo>
                  <a:pt x="5865834" y="5118210"/>
                  <a:pt x="5877115" y="5126706"/>
                  <a:pt x="5888397" y="5135202"/>
                </a:cubicBezTo>
                <a:lnTo>
                  <a:pt x="5904893" y="5149733"/>
                </a:lnTo>
                <a:lnTo>
                  <a:pt x="5905833" y="5158694"/>
                </a:lnTo>
                <a:lnTo>
                  <a:pt x="5876083" y="5134443"/>
                </a:lnTo>
                <a:cubicBezTo>
                  <a:pt x="5873417" y="5132095"/>
                  <a:pt x="5870752" y="5129747"/>
                  <a:pt x="5868085" y="5127398"/>
                </a:cubicBezTo>
                <a:cubicBezTo>
                  <a:pt x="5866235" y="5130092"/>
                  <a:pt x="5869103" y="5138382"/>
                  <a:pt x="5855155" y="5127536"/>
                </a:cubicBezTo>
                <a:cubicBezTo>
                  <a:pt x="5855155" y="5127536"/>
                  <a:pt x="5854540" y="5128435"/>
                  <a:pt x="5853923" y="5129334"/>
                </a:cubicBezTo>
                <a:cubicBezTo>
                  <a:pt x="5855973" y="5132581"/>
                  <a:pt x="5859254" y="5134029"/>
                  <a:pt x="5861305" y="5137277"/>
                </a:cubicBezTo>
                <a:cubicBezTo>
                  <a:pt x="5869305" y="5144324"/>
                  <a:pt x="5880586" y="5152820"/>
                  <a:pt x="5887969" y="5160764"/>
                </a:cubicBezTo>
                <a:cubicBezTo>
                  <a:pt x="5887969" y="5160764"/>
                  <a:pt x="5890019" y="5164012"/>
                  <a:pt x="5889404" y="5164910"/>
                </a:cubicBezTo>
                <a:cubicBezTo>
                  <a:pt x="5886737" y="5162561"/>
                  <a:pt x="5886120" y="5163459"/>
                  <a:pt x="5886120" y="5163459"/>
                </a:cubicBezTo>
                <a:cubicBezTo>
                  <a:pt x="5878121" y="5156412"/>
                  <a:pt x="5867456" y="5147017"/>
                  <a:pt x="5859456" y="5139972"/>
                </a:cubicBezTo>
                <a:cubicBezTo>
                  <a:pt x="5851457" y="5132927"/>
                  <a:pt x="5840792" y="5123531"/>
                  <a:pt x="5832792" y="5116485"/>
                </a:cubicBezTo>
                <a:cubicBezTo>
                  <a:pt x="5827459" y="5111788"/>
                  <a:pt x="5822126" y="5107090"/>
                  <a:pt x="5819459" y="5104740"/>
                </a:cubicBezTo>
                <a:cubicBezTo>
                  <a:pt x="5810228" y="5099491"/>
                  <a:pt x="5803663" y="5096590"/>
                  <a:pt x="5795046" y="5090442"/>
                </a:cubicBezTo>
                <a:cubicBezTo>
                  <a:pt x="5783764" y="5081946"/>
                  <a:pt x="5771867" y="5074348"/>
                  <a:pt x="5760585" y="5065850"/>
                </a:cubicBezTo>
                <a:cubicBezTo>
                  <a:pt x="5752586" y="5058805"/>
                  <a:pt x="5751969" y="5059702"/>
                  <a:pt x="5750737" y="5061500"/>
                </a:cubicBezTo>
                <a:cubicBezTo>
                  <a:pt x="5749505" y="5063295"/>
                  <a:pt x="5752170" y="5065643"/>
                  <a:pt x="5757503" y="5070341"/>
                </a:cubicBezTo>
                <a:cubicBezTo>
                  <a:pt x="5764886" y="5078286"/>
                  <a:pt x="5764886" y="5078286"/>
                  <a:pt x="5758320" y="5075383"/>
                </a:cubicBezTo>
                <a:cubicBezTo>
                  <a:pt x="5754421" y="5074832"/>
                  <a:pt x="5745807" y="5068685"/>
                  <a:pt x="5758521" y="5081325"/>
                </a:cubicBezTo>
                <a:cubicBezTo>
                  <a:pt x="5761188" y="5083674"/>
                  <a:pt x="5757289" y="5083123"/>
                  <a:pt x="5756673" y="5084021"/>
                </a:cubicBezTo>
                <a:cubicBezTo>
                  <a:pt x="5756673" y="5084021"/>
                  <a:pt x="5756673" y="5084021"/>
                  <a:pt x="5754006" y="5081671"/>
                </a:cubicBezTo>
                <a:cubicBezTo>
                  <a:pt x="5743541" y="5078220"/>
                  <a:pt x="5743541" y="5078220"/>
                  <a:pt x="5749691" y="5087958"/>
                </a:cubicBezTo>
                <a:cubicBezTo>
                  <a:pt x="5753792" y="5094453"/>
                  <a:pt x="5763842" y="5104745"/>
                  <a:pt x="5766709" y="5113036"/>
                </a:cubicBezTo>
                <a:cubicBezTo>
                  <a:pt x="5758093" y="5106887"/>
                  <a:pt x="5745377" y="5094246"/>
                  <a:pt x="5738195" y="5092242"/>
                </a:cubicBezTo>
                <a:cubicBezTo>
                  <a:pt x="5738195" y="5092242"/>
                  <a:pt x="5737579" y="5093141"/>
                  <a:pt x="5740246" y="5095490"/>
                </a:cubicBezTo>
                <a:cubicBezTo>
                  <a:pt x="5774909" y="5126023"/>
                  <a:pt x="5809573" y="5156558"/>
                  <a:pt x="5846903" y="5189439"/>
                </a:cubicBezTo>
                <a:cubicBezTo>
                  <a:pt x="5848952" y="5192686"/>
                  <a:pt x="5843620" y="5187988"/>
                  <a:pt x="5848952" y="5192686"/>
                </a:cubicBezTo>
                <a:cubicBezTo>
                  <a:pt x="5843620" y="5187988"/>
                  <a:pt x="5838287" y="5183290"/>
                  <a:pt x="5835005" y="5181840"/>
                </a:cubicBezTo>
                <a:cubicBezTo>
                  <a:pt x="5827005" y="5174793"/>
                  <a:pt x="5815724" y="5166298"/>
                  <a:pt x="5810591" y="5167541"/>
                </a:cubicBezTo>
                <a:cubicBezTo>
                  <a:pt x="5808126" y="5171134"/>
                  <a:pt x="5806075" y="5167888"/>
                  <a:pt x="5798076" y="5160841"/>
                </a:cubicBezTo>
                <a:cubicBezTo>
                  <a:pt x="5787411" y="5151447"/>
                  <a:pt x="5777362" y="5141151"/>
                  <a:pt x="5767514" y="5136802"/>
                </a:cubicBezTo>
                <a:cubicBezTo>
                  <a:pt x="5764847" y="5134452"/>
                  <a:pt x="5761564" y="5133002"/>
                  <a:pt x="5760948" y="5133901"/>
                </a:cubicBezTo>
                <a:cubicBezTo>
                  <a:pt x="5759716" y="5135696"/>
                  <a:pt x="5762998" y="5137146"/>
                  <a:pt x="5765664" y="5139495"/>
                </a:cubicBezTo>
                <a:cubicBezTo>
                  <a:pt x="5786996" y="5158285"/>
                  <a:pt x="5808328" y="5177074"/>
                  <a:pt x="5829658" y="5195864"/>
                </a:cubicBezTo>
                <a:cubicBezTo>
                  <a:pt x="5832325" y="5198213"/>
                  <a:pt x="5837659" y="5202912"/>
                  <a:pt x="5837042" y="5203809"/>
                </a:cubicBezTo>
                <a:cubicBezTo>
                  <a:pt x="5839092" y="5207057"/>
                  <a:pt x="5837859" y="5208852"/>
                  <a:pt x="5839909" y="5212099"/>
                </a:cubicBezTo>
                <a:cubicBezTo>
                  <a:pt x="5836626" y="5210649"/>
                  <a:pt x="5833343" y="5209198"/>
                  <a:pt x="5825344" y="5202151"/>
                </a:cubicBezTo>
                <a:cubicBezTo>
                  <a:pt x="5814679" y="5192757"/>
                  <a:pt x="5804830" y="5188405"/>
                  <a:pt x="5794781" y="5178113"/>
                </a:cubicBezTo>
                <a:cubicBezTo>
                  <a:pt x="5784316" y="5174658"/>
                  <a:pt x="5773450" y="5159323"/>
                  <a:pt x="5762986" y="5155870"/>
                </a:cubicBezTo>
                <a:cubicBezTo>
                  <a:pt x="5752320" y="5146474"/>
                  <a:pt x="5741655" y="5137080"/>
                  <a:pt x="5730989" y="5127684"/>
                </a:cubicBezTo>
                <a:cubicBezTo>
                  <a:pt x="5722989" y="5120639"/>
                  <a:pt x="5714990" y="5113593"/>
                  <a:pt x="5707606" y="5105648"/>
                </a:cubicBezTo>
                <a:cubicBezTo>
                  <a:pt x="5702274" y="5100951"/>
                  <a:pt x="5698375" y="5100397"/>
                  <a:pt x="5695092" y="5098947"/>
                </a:cubicBezTo>
                <a:cubicBezTo>
                  <a:pt x="5694476" y="5099846"/>
                  <a:pt x="5693859" y="5100743"/>
                  <a:pt x="5695910" y="5103992"/>
                </a:cubicBezTo>
                <a:cubicBezTo>
                  <a:pt x="5701242" y="5108688"/>
                  <a:pt x="5703908" y="5111036"/>
                  <a:pt x="5709242" y="5115735"/>
                </a:cubicBezTo>
                <a:cubicBezTo>
                  <a:pt x="5719907" y="5125130"/>
                  <a:pt x="5732623" y="5137771"/>
                  <a:pt x="5744522" y="5145369"/>
                </a:cubicBezTo>
                <a:cubicBezTo>
                  <a:pt x="5759086" y="5155316"/>
                  <a:pt x="5767286" y="5168304"/>
                  <a:pt x="5778569" y="5176802"/>
                </a:cubicBezTo>
                <a:cubicBezTo>
                  <a:pt x="5781851" y="5178251"/>
                  <a:pt x="5787184" y="5182949"/>
                  <a:pt x="5788617" y="5187095"/>
                </a:cubicBezTo>
                <a:cubicBezTo>
                  <a:pt x="5766670" y="5169203"/>
                  <a:pt x="5741439" y="5149861"/>
                  <a:pt x="5718059" y="5127825"/>
                </a:cubicBezTo>
                <a:cubicBezTo>
                  <a:pt x="5715393" y="5125476"/>
                  <a:pt x="5709443" y="5121676"/>
                  <a:pt x="5707394" y="5118428"/>
                </a:cubicBezTo>
                <a:cubicBezTo>
                  <a:pt x="5702677" y="5112832"/>
                  <a:pt x="5697544" y="5114077"/>
                  <a:pt x="5692828" y="5108481"/>
                </a:cubicBezTo>
                <a:cubicBezTo>
                  <a:pt x="5690162" y="5106132"/>
                  <a:pt x="5688929" y="5107929"/>
                  <a:pt x="5688312" y="5108827"/>
                </a:cubicBezTo>
                <a:cubicBezTo>
                  <a:pt x="5687079" y="5110624"/>
                  <a:pt x="5689745" y="5112972"/>
                  <a:pt x="5692412" y="5115322"/>
                </a:cubicBezTo>
                <a:cubicBezTo>
                  <a:pt x="5705744" y="5127065"/>
                  <a:pt x="5719077" y="5138808"/>
                  <a:pt x="5732408" y="5150553"/>
                </a:cubicBezTo>
                <a:cubicBezTo>
                  <a:pt x="5718460" y="5139707"/>
                  <a:pt x="5703280" y="5130658"/>
                  <a:pt x="5687281" y="5116564"/>
                </a:cubicBezTo>
                <a:cubicBezTo>
                  <a:pt x="5685231" y="5113317"/>
                  <a:pt x="5679898" y="5108620"/>
                  <a:pt x="5678049" y="5111316"/>
                </a:cubicBezTo>
                <a:cubicBezTo>
                  <a:pt x="5676816" y="5113111"/>
                  <a:pt x="5682765" y="5116911"/>
                  <a:pt x="5688098" y="5121609"/>
                </a:cubicBezTo>
                <a:cubicBezTo>
                  <a:pt x="5709431" y="5140398"/>
                  <a:pt x="5730760" y="5159188"/>
                  <a:pt x="5754758" y="5180326"/>
                </a:cubicBezTo>
                <a:cubicBezTo>
                  <a:pt x="5757426" y="5182676"/>
                  <a:pt x="5763374" y="5186475"/>
                  <a:pt x="5764192" y="5191518"/>
                </a:cubicBezTo>
                <a:cubicBezTo>
                  <a:pt x="5758858" y="5186819"/>
                  <a:pt x="5748810" y="5176527"/>
                  <a:pt x="5745528" y="5175076"/>
                </a:cubicBezTo>
                <a:cubicBezTo>
                  <a:pt x="5735680" y="5170725"/>
                  <a:pt x="5728912" y="5161883"/>
                  <a:pt x="5719681" y="5156632"/>
                </a:cubicBezTo>
                <a:cubicBezTo>
                  <a:pt x="5713733" y="5152833"/>
                  <a:pt x="5703682" y="5142540"/>
                  <a:pt x="5695682" y="5135494"/>
                </a:cubicBezTo>
                <a:cubicBezTo>
                  <a:pt x="5690350" y="5130796"/>
                  <a:pt x="5687067" y="5129346"/>
                  <a:pt x="5685835" y="5131143"/>
                </a:cubicBezTo>
                <a:cubicBezTo>
                  <a:pt x="5685219" y="5132040"/>
                  <a:pt x="5686652" y="5136185"/>
                  <a:pt x="5691984" y="5140884"/>
                </a:cubicBezTo>
                <a:cubicBezTo>
                  <a:pt x="5711265" y="5156427"/>
                  <a:pt x="5729931" y="5172868"/>
                  <a:pt x="5747979" y="5190206"/>
                </a:cubicBezTo>
                <a:cubicBezTo>
                  <a:pt x="5755978" y="5197251"/>
                  <a:pt x="5761929" y="5201052"/>
                  <a:pt x="5771361" y="5212243"/>
                </a:cubicBezTo>
                <a:cubicBezTo>
                  <a:pt x="5758029" y="5200499"/>
                  <a:pt x="5749413" y="5194352"/>
                  <a:pt x="5742031" y="5186408"/>
                </a:cubicBezTo>
                <a:cubicBezTo>
                  <a:pt x="5731365" y="5177012"/>
                  <a:pt x="5727466" y="5176460"/>
                  <a:pt x="5720899" y="5173558"/>
                </a:cubicBezTo>
                <a:cubicBezTo>
                  <a:pt x="5717617" y="5172108"/>
                  <a:pt x="5717001" y="5173006"/>
                  <a:pt x="5719051" y="5176252"/>
                </a:cubicBezTo>
                <a:cubicBezTo>
                  <a:pt x="5721101" y="5179500"/>
                  <a:pt x="5723152" y="5182747"/>
                  <a:pt x="5728483" y="5187444"/>
                </a:cubicBezTo>
                <a:cubicBezTo>
                  <a:pt x="5742432" y="5198290"/>
                  <a:pt x="5752482" y="5208583"/>
                  <a:pt x="5761915" y="5219775"/>
                </a:cubicBezTo>
                <a:cubicBezTo>
                  <a:pt x="5776681" y="5235663"/>
                  <a:pt x="5790629" y="5246508"/>
                  <a:pt x="5806628" y="5260601"/>
                </a:cubicBezTo>
                <a:cubicBezTo>
                  <a:pt x="5830625" y="5281740"/>
                  <a:pt x="5854623" y="5302877"/>
                  <a:pt x="5881288" y="5326364"/>
                </a:cubicBezTo>
                <a:cubicBezTo>
                  <a:pt x="5883337" y="5329611"/>
                  <a:pt x="5892569" y="5334861"/>
                  <a:pt x="5894003" y="5339006"/>
                </a:cubicBezTo>
                <a:cubicBezTo>
                  <a:pt x="5890721" y="5337555"/>
                  <a:pt x="5884772" y="5333756"/>
                  <a:pt x="5883539" y="5335552"/>
                </a:cubicBezTo>
                <a:cubicBezTo>
                  <a:pt x="5878408" y="5336795"/>
                  <a:pt x="5870408" y="5329751"/>
                  <a:pt x="5859742" y="5320355"/>
                </a:cubicBezTo>
                <a:cubicBezTo>
                  <a:pt x="5854410" y="5315658"/>
                  <a:pt x="5847026" y="5307713"/>
                  <a:pt x="5837178" y="5303362"/>
                </a:cubicBezTo>
                <a:cubicBezTo>
                  <a:pt x="5824463" y="5290721"/>
                  <a:pt x="5807230" y="5278424"/>
                  <a:pt x="5795131" y="5264885"/>
                </a:cubicBezTo>
                <a:cubicBezTo>
                  <a:pt x="5788365" y="5256042"/>
                  <a:pt x="5779750" y="5249894"/>
                  <a:pt x="5771750" y="5242847"/>
                </a:cubicBezTo>
                <a:cubicBezTo>
                  <a:pt x="5769083" y="5240499"/>
                  <a:pt x="5762519" y="5237598"/>
                  <a:pt x="5761286" y="5239394"/>
                </a:cubicBezTo>
                <a:cubicBezTo>
                  <a:pt x="5762720" y="5243540"/>
                  <a:pt x="5766002" y="5244989"/>
                  <a:pt x="5771335" y="5249687"/>
                </a:cubicBezTo>
                <a:cubicBezTo>
                  <a:pt x="5802717" y="5278770"/>
                  <a:pt x="5835329" y="5306056"/>
                  <a:pt x="5866093" y="5336038"/>
                </a:cubicBezTo>
                <a:cubicBezTo>
                  <a:pt x="5894808" y="5362773"/>
                  <a:pt x="5927422" y="5390058"/>
                  <a:pt x="5956753" y="5415895"/>
                </a:cubicBezTo>
                <a:cubicBezTo>
                  <a:pt x="5959418" y="5418244"/>
                  <a:pt x="5964751" y="5422941"/>
                  <a:pt x="5965367" y="5422042"/>
                </a:cubicBezTo>
                <a:cubicBezTo>
                  <a:pt x="5966600" y="5420247"/>
                  <a:pt x="5963934" y="5417897"/>
                  <a:pt x="5961267" y="5415549"/>
                </a:cubicBezTo>
                <a:cubicBezTo>
                  <a:pt x="5956551" y="5409953"/>
                  <a:pt x="5954500" y="5406706"/>
                  <a:pt x="5949784" y="5401111"/>
                </a:cubicBezTo>
                <a:cubicBezTo>
                  <a:pt x="5947118" y="5398762"/>
                  <a:pt x="5948350" y="5396965"/>
                  <a:pt x="5951017" y="5399314"/>
                </a:cubicBezTo>
                <a:cubicBezTo>
                  <a:pt x="5959016" y="5406361"/>
                  <a:pt x="5963532" y="5406014"/>
                  <a:pt x="5968248" y="5411610"/>
                </a:cubicBezTo>
                <a:cubicBezTo>
                  <a:pt x="5972348" y="5418103"/>
                  <a:pt x="5983014" y="5427498"/>
                  <a:pt x="5983832" y="5432542"/>
                </a:cubicBezTo>
                <a:cubicBezTo>
                  <a:pt x="5986700" y="5440832"/>
                  <a:pt x="5995315" y="5446980"/>
                  <a:pt x="6003314" y="5454026"/>
                </a:cubicBezTo>
                <a:cubicBezTo>
                  <a:pt x="6013979" y="5463421"/>
                  <a:pt x="6021161" y="5465423"/>
                  <a:pt x="6032443" y="5473920"/>
                </a:cubicBezTo>
                <a:cubicBezTo>
                  <a:pt x="6044141" y="5475578"/>
                  <a:pt x="6059523" y="5490568"/>
                  <a:pt x="6074704" y="5499617"/>
                </a:cubicBezTo>
                <a:cubicBezTo>
                  <a:pt x="6077371" y="5501966"/>
                  <a:pt x="6082704" y="5506663"/>
                  <a:pt x="6082087" y="5507561"/>
                </a:cubicBezTo>
                <a:cubicBezTo>
                  <a:pt x="6084137" y="5510808"/>
                  <a:pt x="6082904" y="5512604"/>
                  <a:pt x="6077570" y="5507908"/>
                </a:cubicBezTo>
                <a:cubicBezTo>
                  <a:pt x="6072238" y="5503209"/>
                  <a:pt x="6065673" y="5500309"/>
                  <a:pt x="6068340" y="5502657"/>
                </a:cubicBezTo>
                <a:cubicBezTo>
                  <a:pt x="6069772" y="5506803"/>
                  <a:pt x="6070591" y="5511846"/>
                  <a:pt x="6078590" y="5518892"/>
                </a:cubicBezTo>
                <a:cubicBezTo>
                  <a:pt x="6084539" y="5522691"/>
                  <a:pt x="6089255" y="5528288"/>
                  <a:pt x="6095205" y="5532085"/>
                </a:cubicBezTo>
                <a:cubicBezTo>
                  <a:pt x="6125566" y="5550185"/>
                  <a:pt x="6153666" y="5577816"/>
                  <a:pt x="6181561" y="5599508"/>
                </a:cubicBezTo>
                <a:cubicBezTo>
                  <a:pt x="6204125" y="5616500"/>
                  <a:pt x="6225658" y="5641232"/>
                  <a:pt x="6247606" y="5659123"/>
                </a:cubicBezTo>
                <a:cubicBezTo>
                  <a:pt x="6250273" y="5661472"/>
                  <a:pt x="6249657" y="5662370"/>
                  <a:pt x="6251706" y="5665616"/>
                </a:cubicBezTo>
                <a:cubicBezTo>
                  <a:pt x="6259088" y="5673561"/>
                  <a:pt x="6267705" y="5679709"/>
                  <a:pt x="6269554" y="5677015"/>
                </a:cubicBezTo>
                <a:cubicBezTo>
                  <a:pt x="6277967" y="5677222"/>
                  <a:pt x="6294582" y="5690415"/>
                  <a:pt x="6303199" y="5696565"/>
                </a:cubicBezTo>
                <a:cubicBezTo>
                  <a:pt x="6317147" y="5707408"/>
                  <a:pt x="6331095" y="5718255"/>
                  <a:pt x="6336014" y="5729791"/>
                </a:cubicBezTo>
                <a:cubicBezTo>
                  <a:pt x="6338063" y="5733039"/>
                  <a:pt x="6340114" y="5736286"/>
                  <a:pt x="6342780" y="5738633"/>
                </a:cubicBezTo>
                <a:lnTo>
                  <a:pt x="6361825" y="5758293"/>
                </a:lnTo>
                <a:lnTo>
                  <a:pt x="6351655" y="5754938"/>
                </a:lnTo>
                <a:cubicBezTo>
                  <a:pt x="6350423" y="5756735"/>
                  <a:pt x="6355140" y="5762329"/>
                  <a:pt x="6363139" y="5769376"/>
                </a:cubicBezTo>
                <a:cubicBezTo>
                  <a:pt x="6369088" y="5773176"/>
                  <a:pt x="6375855" y="5782018"/>
                  <a:pt x="6385703" y="5786369"/>
                </a:cubicBezTo>
                <a:cubicBezTo>
                  <a:pt x="6388986" y="5787820"/>
                  <a:pt x="6396369" y="5795764"/>
                  <a:pt x="6399036" y="5798113"/>
                </a:cubicBezTo>
                <a:lnTo>
                  <a:pt x="6423997" y="5823336"/>
                </a:lnTo>
                <a:lnTo>
                  <a:pt x="6424013" y="5823664"/>
                </a:lnTo>
                <a:lnTo>
                  <a:pt x="6419785" y="5833946"/>
                </a:lnTo>
                <a:lnTo>
                  <a:pt x="6411738" y="5829477"/>
                </a:lnTo>
                <a:cubicBezTo>
                  <a:pt x="6407840" y="5828926"/>
                  <a:pt x="6409889" y="5832172"/>
                  <a:pt x="6414606" y="5837768"/>
                </a:cubicBezTo>
                <a:lnTo>
                  <a:pt x="6416470" y="5840323"/>
                </a:lnTo>
                <a:lnTo>
                  <a:pt x="6414349" y="5841030"/>
                </a:lnTo>
                <a:lnTo>
                  <a:pt x="6412756" y="5840462"/>
                </a:lnTo>
                <a:cubicBezTo>
                  <a:pt x="6408140" y="5837837"/>
                  <a:pt x="6405833" y="5836524"/>
                  <a:pt x="6405602" y="5836862"/>
                </a:cubicBezTo>
                <a:lnTo>
                  <a:pt x="6410263" y="5842393"/>
                </a:lnTo>
                <a:lnTo>
                  <a:pt x="6401428" y="5845340"/>
                </a:lnTo>
                <a:cubicBezTo>
                  <a:pt x="6394528" y="5845328"/>
                  <a:pt x="6385956" y="5843578"/>
                  <a:pt x="6375562" y="5840208"/>
                </a:cubicBezTo>
                <a:cubicBezTo>
                  <a:pt x="6353810" y="5829409"/>
                  <a:pt x="6332063" y="5818607"/>
                  <a:pt x="6309353" y="5803749"/>
                </a:cubicBezTo>
                <a:cubicBezTo>
                  <a:pt x="6281141" y="5781859"/>
                  <a:pt x="6235279" y="5782729"/>
                  <a:pt x="6239747" y="5720462"/>
                </a:cubicBezTo>
                <a:cubicBezTo>
                  <a:pt x="6240452" y="5707196"/>
                  <a:pt x="6223243" y="5699370"/>
                  <a:pt x="6214418" y="5710748"/>
                </a:cubicBezTo>
                <a:cubicBezTo>
                  <a:pt x="6175535" y="5757360"/>
                  <a:pt x="6164014" y="5708647"/>
                  <a:pt x="6151089" y="5686468"/>
                </a:cubicBezTo>
                <a:cubicBezTo>
                  <a:pt x="6141749" y="5663198"/>
                  <a:pt x="6132664" y="5657255"/>
                  <a:pt x="6110915" y="5646455"/>
                </a:cubicBezTo>
                <a:cubicBezTo>
                  <a:pt x="6046626" y="5618112"/>
                  <a:pt x="5977097" y="5600064"/>
                  <a:pt x="5926878" y="5550049"/>
                </a:cubicBezTo>
                <a:cubicBezTo>
                  <a:pt x="5849408" y="5482203"/>
                  <a:pt x="5756209" y="5445236"/>
                  <a:pt x="5670873" y="5392829"/>
                </a:cubicBezTo>
                <a:cubicBezTo>
                  <a:pt x="5629998" y="5366082"/>
                  <a:pt x="5586499" y="5344480"/>
                  <a:pt x="5543001" y="5322880"/>
                </a:cubicBezTo>
                <a:cubicBezTo>
                  <a:pt x="5534877" y="5320998"/>
                  <a:pt x="5527456" y="5305847"/>
                  <a:pt x="5517927" y="5330492"/>
                </a:cubicBezTo>
                <a:cubicBezTo>
                  <a:pt x="5500792" y="5387902"/>
                  <a:pt x="5475719" y="5395514"/>
                  <a:pt x="5436506" y="5359561"/>
                </a:cubicBezTo>
                <a:cubicBezTo>
                  <a:pt x="5411876" y="5336583"/>
                  <a:pt x="5391087" y="5329843"/>
                  <a:pt x="5366272" y="5354779"/>
                </a:cubicBezTo>
                <a:cubicBezTo>
                  <a:pt x="5352903" y="5363187"/>
                  <a:pt x="5340496" y="5375657"/>
                  <a:pt x="5324953" y="5358621"/>
                </a:cubicBezTo>
                <a:cubicBezTo>
                  <a:pt x="5273772" y="5304545"/>
                  <a:pt x="5206163" y="5294616"/>
                  <a:pt x="5145457" y="5265188"/>
                </a:cubicBezTo>
                <a:cubicBezTo>
                  <a:pt x="5127289" y="5253300"/>
                  <a:pt x="5107459" y="5250620"/>
                  <a:pt x="5111487" y="5218942"/>
                </a:cubicBezTo>
                <a:cubicBezTo>
                  <a:pt x="5118390" y="5199444"/>
                  <a:pt x="5098560" y="5196760"/>
                  <a:pt x="5086856" y="5195962"/>
                </a:cubicBezTo>
                <a:cubicBezTo>
                  <a:pt x="5070608" y="5192194"/>
                  <a:pt x="5056281" y="5196545"/>
                  <a:pt x="5045793" y="5217131"/>
                </a:cubicBezTo>
                <a:cubicBezTo>
                  <a:pt x="5043173" y="5222279"/>
                  <a:pt x="5039851" y="5240690"/>
                  <a:pt x="5043432" y="5239603"/>
                </a:cubicBezTo>
                <a:cubicBezTo>
                  <a:pt x="5090254" y="5242791"/>
                  <a:pt x="5080282" y="5298026"/>
                  <a:pt x="5108494" y="5319918"/>
                </a:cubicBezTo>
                <a:cubicBezTo>
                  <a:pt x="5172078" y="5361525"/>
                  <a:pt x="5224217" y="5419656"/>
                  <a:pt x="5273733" y="5482936"/>
                </a:cubicBezTo>
                <a:cubicBezTo>
                  <a:pt x="5291199" y="5508093"/>
                  <a:pt x="5309366" y="5519980"/>
                  <a:pt x="5332260" y="5486923"/>
                </a:cubicBezTo>
                <a:cubicBezTo>
                  <a:pt x="5337506" y="5476631"/>
                  <a:pt x="5345370" y="5461189"/>
                  <a:pt x="5359956" y="5474165"/>
                </a:cubicBezTo>
                <a:cubicBezTo>
                  <a:pt x="5369041" y="5480109"/>
                  <a:pt x="5368337" y="5493375"/>
                  <a:pt x="5363094" y="5503669"/>
                </a:cubicBezTo>
                <a:cubicBezTo>
                  <a:pt x="5346402" y="5530489"/>
                  <a:pt x="5356448" y="5540491"/>
                  <a:pt x="5379157" y="5555351"/>
                </a:cubicBezTo>
                <a:cubicBezTo>
                  <a:pt x="5406408" y="5573183"/>
                  <a:pt x="5433658" y="5591015"/>
                  <a:pt x="5466854" y="5585289"/>
                </a:cubicBezTo>
                <a:cubicBezTo>
                  <a:pt x="5478559" y="5586084"/>
                  <a:pt x="5496467" y="5580646"/>
                  <a:pt x="5500308" y="5596885"/>
                </a:cubicBezTo>
                <a:cubicBezTo>
                  <a:pt x="5510869" y="5641538"/>
                  <a:pt x="5547906" y="5652046"/>
                  <a:pt x="5576116" y="5673937"/>
                </a:cubicBezTo>
                <a:cubicBezTo>
                  <a:pt x="5610791" y="5706920"/>
                  <a:pt x="5618027" y="5769983"/>
                  <a:pt x="5591550" y="5804125"/>
                </a:cubicBezTo>
                <a:cubicBezTo>
                  <a:pt x="5577481" y="5825799"/>
                  <a:pt x="5582281" y="5846097"/>
                  <a:pt x="5571793" y="5866683"/>
                </a:cubicBezTo>
                <a:cubicBezTo>
                  <a:pt x="5554587" y="5858852"/>
                  <a:pt x="5540961" y="5849938"/>
                  <a:pt x="5525674" y="5850229"/>
                </a:cubicBezTo>
                <a:cubicBezTo>
                  <a:pt x="5422948" y="5837907"/>
                  <a:pt x="5351421" y="5746503"/>
                  <a:pt x="5261803" y="5708448"/>
                </a:cubicBezTo>
                <a:cubicBezTo>
                  <a:pt x="5198476" y="5684167"/>
                  <a:pt x="5151582" y="5615739"/>
                  <a:pt x="5075145" y="5617189"/>
                </a:cubicBezTo>
                <a:cubicBezTo>
                  <a:pt x="5067021" y="5615305"/>
                  <a:pt x="5054356" y="5610449"/>
                  <a:pt x="5055058" y="5597184"/>
                </a:cubicBezTo>
                <a:cubicBezTo>
                  <a:pt x="5060743" y="5556300"/>
                  <a:pt x="5036631" y="5567971"/>
                  <a:pt x="5017763" y="5569349"/>
                </a:cubicBezTo>
                <a:cubicBezTo>
                  <a:pt x="5007017" y="5572611"/>
                  <a:pt x="4992690" y="5576961"/>
                  <a:pt x="4983606" y="5571014"/>
                </a:cubicBezTo>
                <a:cubicBezTo>
                  <a:pt x="4929804" y="5522088"/>
                  <a:pt x="4855991" y="5518393"/>
                  <a:pt x="4802190" y="5469465"/>
                </a:cubicBezTo>
                <a:cubicBezTo>
                  <a:pt x="4767572" y="5450245"/>
                  <a:pt x="4721538" y="5421982"/>
                  <a:pt x="4677926" y="5396518"/>
                </a:cubicBezTo>
                <a:lnTo>
                  <a:pt x="4673381" y="5393975"/>
                </a:lnTo>
                <a:lnTo>
                  <a:pt x="4588341" y="5331789"/>
                </a:lnTo>
                <a:cubicBezTo>
                  <a:pt x="4554492" y="5306509"/>
                  <a:pt x="4523463" y="5283335"/>
                  <a:pt x="4489614" y="5258055"/>
                </a:cubicBezTo>
                <a:cubicBezTo>
                  <a:pt x="4483972" y="5253842"/>
                  <a:pt x="4477720" y="5250678"/>
                  <a:pt x="4471468" y="5247516"/>
                </a:cubicBezTo>
                <a:cubicBezTo>
                  <a:pt x="4468646" y="5245408"/>
                  <a:pt x="4467048" y="5241201"/>
                  <a:pt x="4461406" y="5236989"/>
                </a:cubicBezTo>
                <a:cubicBezTo>
                  <a:pt x="4444481" y="5224348"/>
                  <a:pt x="4426946" y="5212758"/>
                  <a:pt x="4411621" y="5204324"/>
                </a:cubicBezTo>
                <a:cubicBezTo>
                  <a:pt x="4405979" y="5200111"/>
                  <a:pt x="4396905" y="5194841"/>
                  <a:pt x="4391875" y="5189578"/>
                </a:cubicBezTo>
                <a:cubicBezTo>
                  <a:pt x="4384635" y="5181158"/>
                  <a:pt x="4372742" y="5173781"/>
                  <a:pt x="4364278" y="5167461"/>
                </a:cubicBezTo>
                <a:cubicBezTo>
                  <a:pt x="4355816" y="5161142"/>
                  <a:pt x="4345754" y="5150614"/>
                  <a:pt x="4335459" y="5147443"/>
                </a:cubicBezTo>
                <a:cubicBezTo>
                  <a:pt x="4328597" y="5145331"/>
                  <a:pt x="4327607" y="5140075"/>
                  <a:pt x="4321967" y="5135861"/>
                </a:cubicBezTo>
                <a:cubicBezTo>
                  <a:pt x="4288118" y="5110580"/>
                  <a:pt x="4251448" y="5083194"/>
                  <a:pt x="4214778" y="5055807"/>
                </a:cubicBezTo>
                <a:cubicBezTo>
                  <a:pt x="4190379" y="5042102"/>
                  <a:pt x="4169034" y="5023150"/>
                  <a:pt x="4146468" y="5006296"/>
                </a:cubicBezTo>
                <a:cubicBezTo>
                  <a:pt x="4140826" y="5002082"/>
                  <a:pt x="4134574" y="4998919"/>
                  <a:pt x="4130532" y="4998913"/>
                </a:cubicBezTo>
                <a:cubicBezTo>
                  <a:pt x="4138382" y="5006283"/>
                  <a:pt x="4146235" y="5013653"/>
                  <a:pt x="4154697" y="5019973"/>
                </a:cubicBezTo>
                <a:cubicBezTo>
                  <a:pt x="4165979" y="5028400"/>
                  <a:pt x="4177263" y="5036827"/>
                  <a:pt x="4188546" y="5045252"/>
                </a:cubicBezTo>
                <a:cubicBezTo>
                  <a:pt x="4194187" y="5049466"/>
                  <a:pt x="4205470" y="5057893"/>
                  <a:pt x="4200205" y="5059987"/>
                </a:cubicBezTo>
                <a:cubicBezTo>
                  <a:pt x="4198984" y="5062087"/>
                  <a:pt x="4204626" y="5066300"/>
                  <a:pt x="4207446" y="5068406"/>
                </a:cubicBezTo>
                <a:cubicBezTo>
                  <a:pt x="4224371" y="5081047"/>
                  <a:pt x="4241296" y="5093687"/>
                  <a:pt x="4258220" y="5106328"/>
                </a:cubicBezTo>
                <a:cubicBezTo>
                  <a:pt x="4261041" y="5108433"/>
                  <a:pt x="4263862" y="5110541"/>
                  <a:pt x="4266682" y="5112648"/>
                </a:cubicBezTo>
                <a:cubicBezTo>
                  <a:pt x="4269504" y="5114754"/>
                  <a:pt x="4268892" y="5115805"/>
                  <a:pt x="4268282" y="5116854"/>
                </a:cubicBezTo>
                <a:cubicBezTo>
                  <a:pt x="4268282" y="5116854"/>
                  <a:pt x="4268282" y="5116854"/>
                  <a:pt x="4267670" y="5117904"/>
                </a:cubicBezTo>
                <a:cubicBezTo>
                  <a:pt x="4267670" y="5117904"/>
                  <a:pt x="4264849" y="5115798"/>
                  <a:pt x="4264849" y="5115798"/>
                </a:cubicBezTo>
                <a:cubicBezTo>
                  <a:pt x="4245715" y="5100001"/>
                  <a:pt x="4224748" y="5087353"/>
                  <a:pt x="4204392" y="5073657"/>
                </a:cubicBezTo>
                <a:cubicBezTo>
                  <a:pt x="4190288" y="5063123"/>
                  <a:pt x="4179005" y="5054697"/>
                  <a:pt x="4163679" y="5046263"/>
                </a:cubicBezTo>
                <a:cubicBezTo>
                  <a:pt x="4160248" y="5045206"/>
                  <a:pt x="4157427" y="5043100"/>
                  <a:pt x="4157427" y="5043100"/>
                </a:cubicBezTo>
                <a:cubicBezTo>
                  <a:pt x="4142334" y="5027310"/>
                  <a:pt x="4127009" y="5018877"/>
                  <a:pt x="4110696" y="5005186"/>
                </a:cubicBezTo>
                <a:cubicBezTo>
                  <a:pt x="4105054" y="5000973"/>
                  <a:pt x="4095980" y="4995702"/>
                  <a:pt x="4088740" y="4987282"/>
                </a:cubicBezTo>
                <a:cubicBezTo>
                  <a:pt x="4083710" y="4982020"/>
                  <a:pt x="4077457" y="4978856"/>
                  <a:pt x="4072803" y="4979898"/>
                </a:cubicBezTo>
                <a:cubicBezTo>
                  <a:pt x="4064717" y="4979886"/>
                  <a:pt x="4064108" y="4980936"/>
                  <a:pt x="4074779" y="4990414"/>
                </a:cubicBezTo>
                <a:cubicBezTo>
                  <a:pt x="4085451" y="4999890"/>
                  <a:pt x="4086440" y="5005147"/>
                  <a:pt x="4098334" y="5012522"/>
                </a:cubicBezTo>
                <a:cubicBezTo>
                  <a:pt x="4107407" y="5017793"/>
                  <a:pt x="4115259" y="5025163"/>
                  <a:pt x="4123721" y="5031484"/>
                </a:cubicBezTo>
                <a:cubicBezTo>
                  <a:pt x="4126541" y="5033590"/>
                  <a:pt x="4129363" y="5035698"/>
                  <a:pt x="4134393" y="5040961"/>
                </a:cubicBezTo>
                <a:cubicBezTo>
                  <a:pt x="4123110" y="5032534"/>
                  <a:pt x="4114036" y="5027263"/>
                  <a:pt x="4105575" y="5020944"/>
                </a:cubicBezTo>
                <a:cubicBezTo>
                  <a:pt x="4104352" y="5023043"/>
                  <a:pt x="4100310" y="5023036"/>
                  <a:pt x="4106939" y="5032507"/>
                </a:cubicBezTo>
                <a:cubicBezTo>
                  <a:pt x="4108539" y="5036713"/>
                  <a:pt x="4114180" y="5040927"/>
                  <a:pt x="4122642" y="5047248"/>
                </a:cubicBezTo>
                <a:cubicBezTo>
                  <a:pt x="4125463" y="5049353"/>
                  <a:pt x="4127673" y="5052511"/>
                  <a:pt x="4123630" y="5052504"/>
                </a:cubicBezTo>
                <a:cubicBezTo>
                  <a:pt x="4120809" y="5050398"/>
                  <a:pt x="4120198" y="5051449"/>
                  <a:pt x="4117378" y="5049340"/>
                </a:cubicBezTo>
                <a:cubicBezTo>
                  <a:pt x="4103275" y="5038808"/>
                  <a:pt x="4087948" y="5030374"/>
                  <a:pt x="4078498" y="5018798"/>
                </a:cubicBezTo>
                <a:cubicBezTo>
                  <a:pt x="4071258" y="5010377"/>
                  <a:pt x="4059974" y="5001950"/>
                  <a:pt x="4053111" y="4999837"/>
                </a:cubicBezTo>
                <a:cubicBezTo>
                  <a:pt x="4045637" y="4998773"/>
                  <a:pt x="4037174" y="4992453"/>
                  <a:pt x="4025891" y="4984027"/>
                </a:cubicBezTo>
                <a:cubicBezTo>
                  <a:pt x="4017429" y="4977706"/>
                  <a:pt x="4008967" y="4971386"/>
                  <a:pt x="4005912" y="4976637"/>
                </a:cubicBezTo>
                <a:cubicBezTo>
                  <a:pt x="4004690" y="4978736"/>
                  <a:pt x="3996227" y="4972416"/>
                  <a:pt x="3989975" y="4969253"/>
                </a:cubicBezTo>
                <a:cubicBezTo>
                  <a:pt x="3984334" y="4965040"/>
                  <a:pt x="3978692" y="4960826"/>
                  <a:pt x="3975871" y="4958720"/>
                </a:cubicBezTo>
                <a:cubicBezTo>
                  <a:pt x="3970231" y="4954506"/>
                  <a:pt x="3966399" y="4952399"/>
                  <a:pt x="3964806" y="4952527"/>
                </a:cubicBezTo>
                <a:cubicBezTo>
                  <a:pt x="3963214" y="4952656"/>
                  <a:pt x="3963860" y="4955022"/>
                  <a:pt x="3967175" y="4959757"/>
                </a:cubicBezTo>
                <a:cubicBezTo>
                  <a:pt x="3968774" y="4963963"/>
                  <a:pt x="3969763" y="4969220"/>
                  <a:pt x="3978836" y="4974491"/>
                </a:cubicBezTo>
                <a:cubicBezTo>
                  <a:pt x="3990730" y="4981866"/>
                  <a:pt x="4002013" y="4990294"/>
                  <a:pt x="4012684" y="4999771"/>
                </a:cubicBezTo>
                <a:cubicBezTo>
                  <a:pt x="4026177" y="5011354"/>
                  <a:pt x="4038071" y="5018731"/>
                  <a:pt x="4049354" y="5027157"/>
                </a:cubicBezTo>
                <a:cubicBezTo>
                  <a:pt x="4060638" y="5035585"/>
                  <a:pt x="4067878" y="5044004"/>
                  <a:pt x="4079162" y="5052431"/>
                </a:cubicBezTo>
                <a:cubicBezTo>
                  <a:pt x="4087624" y="5058751"/>
                  <a:pt x="4088612" y="5064008"/>
                  <a:pt x="4085557" y="5069258"/>
                </a:cubicBezTo>
                <a:cubicBezTo>
                  <a:pt x="4081514" y="5069251"/>
                  <a:pt x="4090355" y="5081879"/>
                  <a:pt x="4096606" y="5085042"/>
                </a:cubicBezTo>
                <a:cubicBezTo>
                  <a:pt x="4107890" y="5093469"/>
                  <a:pt x="4115130" y="5101889"/>
                  <a:pt x="4128245" y="5107165"/>
                </a:cubicBezTo>
                <a:cubicBezTo>
                  <a:pt x="4134498" y="5110328"/>
                  <a:pt x="4142350" y="5117699"/>
                  <a:pt x="4141127" y="5119799"/>
                </a:cubicBezTo>
                <a:cubicBezTo>
                  <a:pt x="4138684" y="5123998"/>
                  <a:pt x="4144937" y="5127162"/>
                  <a:pt x="4151190" y="5130326"/>
                </a:cubicBezTo>
                <a:cubicBezTo>
                  <a:pt x="4168724" y="5141916"/>
                  <a:pt x="4168724" y="5141916"/>
                  <a:pt x="4185039" y="5155606"/>
                </a:cubicBezTo>
                <a:cubicBezTo>
                  <a:pt x="4195710" y="5165082"/>
                  <a:pt x="4206382" y="5174560"/>
                  <a:pt x="4217665" y="5182985"/>
                </a:cubicBezTo>
                <a:cubicBezTo>
                  <a:pt x="4231159" y="5194570"/>
                  <a:pt x="4247472" y="5208260"/>
                  <a:pt x="4261576" y="5218793"/>
                </a:cubicBezTo>
                <a:cubicBezTo>
                  <a:pt x="4264397" y="5220900"/>
                  <a:pt x="4264397" y="5220900"/>
                  <a:pt x="4267217" y="5223006"/>
                </a:cubicBezTo>
                <a:cubicBezTo>
                  <a:pt x="4270038" y="5225113"/>
                  <a:pt x="4265385" y="5226158"/>
                  <a:pt x="4271026" y="5230370"/>
                </a:cubicBezTo>
                <a:cubicBezTo>
                  <a:pt x="4277280" y="5233533"/>
                  <a:pt x="4280710" y="5234590"/>
                  <a:pt x="4283531" y="5236698"/>
                </a:cubicBezTo>
                <a:cubicBezTo>
                  <a:pt x="4291993" y="5243017"/>
                  <a:pt x="4296414" y="5249330"/>
                  <a:pt x="4302055" y="5253545"/>
                </a:cubicBezTo>
                <a:cubicBezTo>
                  <a:pt x="4310516" y="5259863"/>
                  <a:pt x="4316770" y="5263027"/>
                  <a:pt x="4321800" y="5268290"/>
                </a:cubicBezTo>
                <a:cubicBezTo>
                  <a:pt x="4326830" y="5273555"/>
                  <a:pt x="4329651" y="5275661"/>
                  <a:pt x="4335293" y="5279875"/>
                </a:cubicBezTo>
                <a:cubicBezTo>
                  <a:pt x="4346577" y="5288301"/>
                  <a:pt x="4356638" y="5298828"/>
                  <a:pt x="4367920" y="5307254"/>
                </a:cubicBezTo>
                <a:cubicBezTo>
                  <a:pt x="4369520" y="5311461"/>
                  <a:pt x="4378592" y="5316731"/>
                  <a:pt x="4384234" y="5320945"/>
                </a:cubicBezTo>
                <a:cubicBezTo>
                  <a:pt x="4387056" y="5323052"/>
                  <a:pt x="4389876" y="5325158"/>
                  <a:pt x="4389876" y="5325158"/>
                </a:cubicBezTo>
                <a:cubicBezTo>
                  <a:pt x="4409622" y="5339905"/>
                  <a:pt x="4429367" y="5354652"/>
                  <a:pt x="4448501" y="5370449"/>
                </a:cubicBezTo>
                <a:cubicBezTo>
                  <a:pt x="4467635" y="5386246"/>
                  <a:pt x="4484561" y="5398885"/>
                  <a:pt x="4504305" y="5413632"/>
                </a:cubicBezTo>
                <a:lnTo>
                  <a:pt x="4519074" y="5424662"/>
                </a:lnTo>
                <a:lnTo>
                  <a:pt x="4519081" y="5424891"/>
                </a:lnTo>
                <a:cubicBezTo>
                  <a:pt x="4528293" y="5439497"/>
                  <a:pt x="4539887" y="5447942"/>
                  <a:pt x="4552464" y="5454456"/>
                </a:cubicBezTo>
                <a:lnTo>
                  <a:pt x="4568754" y="5461914"/>
                </a:lnTo>
                <a:lnTo>
                  <a:pt x="4588335" y="5476902"/>
                </a:lnTo>
                <a:lnTo>
                  <a:pt x="4583821" y="5482802"/>
                </a:lnTo>
                <a:cubicBezTo>
                  <a:pt x="4573051" y="5492801"/>
                  <a:pt x="4559355" y="5501853"/>
                  <a:pt x="4593226" y="5511148"/>
                </a:cubicBezTo>
                <a:cubicBezTo>
                  <a:pt x="4613056" y="5513832"/>
                  <a:pt x="4619516" y="5524921"/>
                  <a:pt x="4605448" y="5546596"/>
                </a:cubicBezTo>
                <a:cubicBezTo>
                  <a:pt x="4600205" y="5556888"/>
                  <a:pt x="4594961" y="5567182"/>
                  <a:pt x="4608586" y="5576098"/>
                </a:cubicBezTo>
                <a:cubicBezTo>
                  <a:pt x="4618629" y="5586100"/>
                  <a:pt x="4627456" y="5574720"/>
                  <a:pt x="4637241" y="5567399"/>
                </a:cubicBezTo>
                <a:cubicBezTo>
                  <a:pt x="4661096" y="5538402"/>
                  <a:pt x="4692631" y="5541883"/>
                  <a:pt x="4704852" y="5577328"/>
                </a:cubicBezTo>
                <a:cubicBezTo>
                  <a:pt x="4709651" y="5597624"/>
                  <a:pt x="4719696" y="5607627"/>
                  <a:pt x="4734984" y="5607338"/>
                </a:cubicBezTo>
                <a:lnTo>
                  <a:pt x="4763677" y="5611862"/>
                </a:lnTo>
                <a:lnTo>
                  <a:pt x="4793012" y="5633772"/>
                </a:lnTo>
                <a:cubicBezTo>
                  <a:pt x="4805894" y="5646405"/>
                  <a:pt x="4820609" y="5655888"/>
                  <a:pt x="4834101" y="5667471"/>
                </a:cubicBezTo>
                <a:lnTo>
                  <a:pt x="4954061" y="5757062"/>
                </a:lnTo>
                <a:lnTo>
                  <a:pt x="4937260" y="5780871"/>
                </a:lnTo>
                <a:cubicBezTo>
                  <a:pt x="4927476" y="5788189"/>
                  <a:pt x="4925814" y="5797397"/>
                  <a:pt x="4928693" y="5809574"/>
                </a:cubicBezTo>
                <a:cubicBezTo>
                  <a:pt x="4928251" y="5840163"/>
                  <a:pt x="4913923" y="5844514"/>
                  <a:pt x="4889551" y="5838860"/>
                </a:cubicBezTo>
                <a:cubicBezTo>
                  <a:pt x="4820019" y="5820812"/>
                  <a:pt x="4753813" y="5784353"/>
                  <a:pt x="4687606" y="5747891"/>
                </a:cubicBezTo>
                <a:cubicBezTo>
                  <a:pt x="4660354" y="5730062"/>
                  <a:pt x="4630481" y="5717376"/>
                  <a:pt x="4607587" y="5750432"/>
                </a:cubicBezTo>
                <a:cubicBezTo>
                  <a:pt x="4590896" y="5777251"/>
                  <a:pt x="4616485" y="5804289"/>
                  <a:pt x="4632991" y="5825381"/>
                </a:cubicBezTo>
                <a:cubicBezTo>
                  <a:pt x="4663122" y="5855392"/>
                  <a:pt x="4666259" y="5884893"/>
                  <a:pt x="4648866" y="5924978"/>
                </a:cubicBezTo>
                <a:cubicBezTo>
                  <a:pt x="4639341" y="5949627"/>
                  <a:pt x="4623611" y="5980505"/>
                  <a:pt x="4632953" y="6003775"/>
                </a:cubicBezTo>
                <a:cubicBezTo>
                  <a:pt x="4666220" y="6063285"/>
                  <a:pt x="4640004" y="6114753"/>
                  <a:pt x="4630031" y="6169988"/>
                </a:cubicBezTo>
                <a:cubicBezTo>
                  <a:pt x="4623385" y="6206811"/>
                  <a:pt x="4600231" y="6222543"/>
                  <a:pt x="4580143" y="6202536"/>
                </a:cubicBezTo>
                <a:cubicBezTo>
                  <a:pt x="4522763" y="6154695"/>
                  <a:pt x="4446584" y="6173472"/>
                  <a:pt x="4397069" y="6110189"/>
                </a:cubicBezTo>
                <a:cubicBezTo>
                  <a:pt x="4371477" y="6083156"/>
                  <a:pt x="4333480" y="6068584"/>
                  <a:pt x="4332707" y="6016610"/>
                </a:cubicBezTo>
                <a:cubicBezTo>
                  <a:pt x="4334368" y="6007405"/>
                  <a:pt x="4327907" y="5996315"/>
                  <a:pt x="4319782" y="5994429"/>
                </a:cubicBezTo>
                <a:cubicBezTo>
                  <a:pt x="4281083" y="5993127"/>
                  <a:pt x="4248332" y="5968264"/>
                  <a:pt x="4205536" y="5933398"/>
                </a:cubicBezTo>
                <a:cubicBezTo>
                  <a:pt x="4223516" y="5993198"/>
                  <a:pt x="4251986" y="6032415"/>
                  <a:pt x="4256344" y="6083300"/>
                </a:cubicBezTo>
                <a:cubicBezTo>
                  <a:pt x="4259225" y="6095478"/>
                  <a:pt x="4257563" y="6104683"/>
                  <a:pt x="4246816" y="6107945"/>
                </a:cubicBezTo>
                <a:cubicBezTo>
                  <a:pt x="4236070" y="6111208"/>
                  <a:pt x="4226988" y="6105265"/>
                  <a:pt x="4223148" y="6089028"/>
                </a:cubicBezTo>
                <a:cubicBezTo>
                  <a:pt x="4215724" y="6073878"/>
                  <a:pt x="4233375" y="6051116"/>
                  <a:pt x="4209004" y="6045463"/>
                </a:cubicBezTo>
                <a:cubicBezTo>
                  <a:pt x="4205423" y="6046550"/>
                  <a:pt x="4205423" y="6046550"/>
                  <a:pt x="4202802" y="6051698"/>
                </a:cubicBezTo>
                <a:cubicBezTo>
                  <a:pt x="4195196" y="6084461"/>
                  <a:pt x="4224624" y="6127737"/>
                  <a:pt x="4186441" y="6161081"/>
                </a:cubicBezTo>
                <a:cubicBezTo>
                  <a:pt x="4186441" y="6161081"/>
                  <a:pt x="4193161" y="6189495"/>
                  <a:pt x="4209150" y="6175940"/>
                </a:cubicBezTo>
                <a:cubicBezTo>
                  <a:pt x="4225138" y="6162383"/>
                  <a:pt x="4233263" y="6164269"/>
                  <a:pt x="4241645" y="6183480"/>
                </a:cubicBezTo>
                <a:cubicBezTo>
                  <a:pt x="4256489" y="6213779"/>
                  <a:pt x="4273954" y="6238932"/>
                  <a:pt x="4260143" y="6277932"/>
                </a:cubicBezTo>
                <a:cubicBezTo>
                  <a:pt x="4256819" y="6296342"/>
                  <a:pt x="4259699" y="6308520"/>
                  <a:pt x="4283111" y="6310113"/>
                </a:cubicBezTo>
                <a:cubicBezTo>
                  <a:pt x="4293856" y="6306851"/>
                  <a:pt x="4304603" y="6303589"/>
                  <a:pt x="4305821" y="6324974"/>
                </a:cubicBezTo>
                <a:cubicBezTo>
                  <a:pt x="4306078" y="6342298"/>
                  <a:pt x="4297252" y="6353678"/>
                  <a:pt x="4283886" y="6362087"/>
                </a:cubicBezTo>
                <a:cubicBezTo>
                  <a:pt x="4270516" y="6370497"/>
                  <a:pt x="4261436" y="6364551"/>
                  <a:pt x="4254972" y="6353462"/>
                </a:cubicBezTo>
                <a:cubicBezTo>
                  <a:pt x="4237507" y="6328308"/>
                  <a:pt x="4227205" y="6300982"/>
                  <a:pt x="4187547" y="6295619"/>
                </a:cubicBezTo>
                <a:cubicBezTo>
                  <a:pt x="4224656" y="6371367"/>
                  <a:pt x="4262468" y="6433849"/>
                  <a:pt x="4334178" y="6477341"/>
                </a:cubicBezTo>
                <a:cubicBezTo>
                  <a:pt x="4332000" y="6451899"/>
                  <a:pt x="4317414" y="6438925"/>
                  <a:pt x="4313571" y="6422687"/>
                </a:cubicBezTo>
                <a:cubicBezTo>
                  <a:pt x="4305191" y="6403478"/>
                  <a:pt x="4288685" y="6382384"/>
                  <a:pt x="4311838" y="6366653"/>
                </a:cubicBezTo>
                <a:cubicBezTo>
                  <a:pt x="4331411" y="6352012"/>
                  <a:pt x="4349577" y="6363899"/>
                  <a:pt x="4362501" y="6386080"/>
                </a:cubicBezTo>
                <a:lnTo>
                  <a:pt x="4496093" y="6658775"/>
                </a:lnTo>
                <a:cubicBezTo>
                  <a:pt x="4505435" y="6682042"/>
                  <a:pt x="4471869" y="6783599"/>
                  <a:pt x="4453960" y="6789036"/>
                </a:cubicBezTo>
                <a:cubicBezTo>
                  <a:pt x="4424346" y="6793674"/>
                  <a:pt x="4393771" y="6794256"/>
                  <a:pt x="4374384" y="6760985"/>
                </a:cubicBezTo>
                <a:cubicBezTo>
                  <a:pt x="4366963" y="6745836"/>
                  <a:pt x="4356218" y="6749098"/>
                  <a:pt x="4344511" y="6748299"/>
                </a:cubicBezTo>
                <a:cubicBezTo>
                  <a:pt x="4292448" y="6755404"/>
                  <a:pt x="4262315" y="6725394"/>
                  <a:pt x="4239089" y="6675887"/>
                </a:cubicBezTo>
                <a:cubicBezTo>
                  <a:pt x="4221366" y="6633410"/>
                  <a:pt x="4196480" y="6593109"/>
                  <a:pt x="4185918" y="6548453"/>
                </a:cubicBezTo>
                <a:cubicBezTo>
                  <a:pt x="4183039" y="6536275"/>
                  <a:pt x="4175617" y="6521126"/>
                  <a:pt x="4157706" y="6526563"/>
                </a:cubicBezTo>
                <a:cubicBezTo>
                  <a:pt x="4154385" y="6544975"/>
                  <a:pt x="4160845" y="6556065"/>
                  <a:pt x="4167307" y="6567157"/>
                </a:cubicBezTo>
                <a:cubicBezTo>
                  <a:pt x="4172810" y="6574187"/>
                  <a:pt x="4179273" y="6585278"/>
                  <a:pt x="4169485" y="6592600"/>
                </a:cubicBezTo>
                <a:cubicBezTo>
                  <a:pt x="4159699" y="6599923"/>
                  <a:pt x="4153239" y="6588831"/>
                  <a:pt x="4147737" y="6581799"/>
                </a:cubicBezTo>
                <a:cubicBezTo>
                  <a:pt x="4116389" y="6530407"/>
                  <a:pt x="4115871" y="6495758"/>
                  <a:pt x="4152133" y="6454293"/>
                </a:cubicBezTo>
                <a:cubicBezTo>
                  <a:pt x="4110813" y="6458136"/>
                  <a:pt x="4083562" y="6440305"/>
                  <a:pt x="4066797" y="6401889"/>
                </a:cubicBezTo>
                <a:cubicBezTo>
                  <a:pt x="4041653" y="6344261"/>
                  <a:pt x="3975519" y="6373039"/>
                  <a:pt x="3948711" y="6324618"/>
                </a:cubicBezTo>
                <a:cubicBezTo>
                  <a:pt x="3947751" y="6320559"/>
                  <a:pt x="3944168" y="6321646"/>
                  <a:pt x="3940587" y="6322732"/>
                </a:cubicBezTo>
                <a:cubicBezTo>
                  <a:pt x="3883277" y="6340131"/>
                  <a:pt x="3874710" y="6368836"/>
                  <a:pt x="3911563" y="6427260"/>
                </a:cubicBezTo>
                <a:lnTo>
                  <a:pt x="3928065" y="6448354"/>
                </a:lnTo>
                <a:cubicBezTo>
                  <a:pt x="3946750" y="6494891"/>
                  <a:pt x="3995048" y="6536789"/>
                  <a:pt x="3938257" y="6588835"/>
                </a:cubicBezTo>
                <a:cubicBezTo>
                  <a:pt x="3934676" y="6589923"/>
                  <a:pt x="3933012" y="6599129"/>
                  <a:pt x="3933971" y="6603188"/>
                </a:cubicBezTo>
                <a:cubicBezTo>
                  <a:pt x="3935708" y="6659219"/>
                  <a:pt x="3917097" y="6677924"/>
                  <a:pt x="3867395" y="6662557"/>
                </a:cubicBezTo>
                <a:cubicBezTo>
                  <a:pt x="3859272" y="6660671"/>
                  <a:pt x="3846605" y="6655814"/>
                  <a:pt x="3842321" y="6670170"/>
                </a:cubicBezTo>
                <a:cubicBezTo>
                  <a:pt x="3837337" y="6697786"/>
                  <a:pt x="3820128" y="6689959"/>
                  <a:pt x="3802921" y="6682131"/>
                </a:cubicBezTo>
                <a:lnTo>
                  <a:pt x="3801960" y="6681709"/>
                </a:lnTo>
                <a:lnTo>
                  <a:pt x="3792202" y="6673520"/>
                </a:lnTo>
                <a:cubicBezTo>
                  <a:pt x="3792202" y="6673520"/>
                  <a:pt x="3789755" y="6670884"/>
                  <a:pt x="3787307" y="6668247"/>
                </a:cubicBezTo>
                <a:cubicBezTo>
                  <a:pt x="3777144" y="6652589"/>
                  <a:pt x="3762138" y="6642704"/>
                  <a:pt x="3750591" y="6628695"/>
                </a:cubicBezTo>
                <a:cubicBezTo>
                  <a:pt x="3739045" y="6614686"/>
                  <a:pt x="3726807" y="6601504"/>
                  <a:pt x="3713876" y="6589144"/>
                </a:cubicBezTo>
                <a:cubicBezTo>
                  <a:pt x="3675085" y="6552067"/>
                  <a:pt x="3642201" y="6513503"/>
                  <a:pt x="3604795" y="6474775"/>
                </a:cubicBezTo>
                <a:cubicBezTo>
                  <a:pt x="3604795" y="6474775"/>
                  <a:pt x="3605486" y="6473952"/>
                  <a:pt x="3603039" y="6471314"/>
                </a:cubicBezTo>
                <a:cubicBezTo>
                  <a:pt x="3606870" y="6472302"/>
                  <a:pt x="3608626" y="6475764"/>
                  <a:pt x="3613521" y="6481037"/>
                </a:cubicBezTo>
                <a:cubicBezTo>
                  <a:pt x="3615968" y="6483674"/>
                  <a:pt x="3616661" y="6482849"/>
                  <a:pt x="3616661" y="6482849"/>
                </a:cubicBezTo>
                <a:cubicBezTo>
                  <a:pt x="3617353" y="6482024"/>
                  <a:pt x="3618736" y="6480377"/>
                  <a:pt x="3615597" y="6478563"/>
                </a:cubicBezTo>
                <a:cubicBezTo>
                  <a:pt x="3613149" y="6475928"/>
                  <a:pt x="3612085" y="6471641"/>
                  <a:pt x="3609638" y="6469005"/>
                </a:cubicBezTo>
                <a:cubicBezTo>
                  <a:pt x="3594259" y="6454009"/>
                  <a:pt x="3584097" y="6438352"/>
                  <a:pt x="3569410" y="6422531"/>
                </a:cubicBezTo>
                <a:cubicBezTo>
                  <a:pt x="3525351" y="6375069"/>
                  <a:pt x="3478846" y="6324971"/>
                  <a:pt x="3434788" y="6277510"/>
                </a:cubicBezTo>
                <a:cubicBezTo>
                  <a:pt x="3420103" y="6261689"/>
                  <a:pt x="3408556" y="6247681"/>
                  <a:pt x="3404671" y="6235649"/>
                </a:cubicBezTo>
                <a:cubicBezTo>
                  <a:pt x="3408503" y="6236636"/>
                  <a:pt x="3413399" y="6241910"/>
                  <a:pt x="3416538" y="6243722"/>
                </a:cubicBezTo>
                <a:cubicBezTo>
                  <a:pt x="3432609" y="6257893"/>
                  <a:pt x="3437504" y="6263167"/>
                  <a:pt x="3438248" y="6273387"/>
                </a:cubicBezTo>
                <a:cubicBezTo>
                  <a:pt x="3439312" y="6277674"/>
                  <a:pt x="3441759" y="6280310"/>
                  <a:pt x="3444899" y="6282122"/>
                </a:cubicBezTo>
                <a:cubicBezTo>
                  <a:pt x="3453625" y="6288383"/>
                  <a:pt x="3462725" y="6299755"/>
                  <a:pt x="3470068" y="6307664"/>
                </a:cubicBezTo>
                <a:cubicBezTo>
                  <a:pt x="3484753" y="6323484"/>
                  <a:pt x="3496992" y="6336669"/>
                  <a:pt x="3513755" y="6350016"/>
                </a:cubicBezTo>
                <a:cubicBezTo>
                  <a:pt x="3519341" y="6354466"/>
                  <a:pt x="3529824" y="6364188"/>
                  <a:pt x="3531579" y="6367648"/>
                </a:cubicBezTo>
                <a:cubicBezTo>
                  <a:pt x="3539295" y="6380670"/>
                  <a:pt x="3552917" y="6392204"/>
                  <a:pt x="3558876" y="6401763"/>
                </a:cubicBezTo>
                <a:cubicBezTo>
                  <a:pt x="3563080" y="6407862"/>
                  <a:pt x="3567974" y="6413135"/>
                  <a:pt x="3573561" y="6417584"/>
                </a:cubicBezTo>
                <a:cubicBezTo>
                  <a:pt x="3584737" y="6426483"/>
                  <a:pt x="3592080" y="6434392"/>
                  <a:pt x="3600487" y="6446589"/>
                </a:cubicBezTo>
                <a:cubicBezTo>
                  <a:pt x="3607138" y="6455323"/>
                  <a:pt x="3612033" y="6460596"/>
                  <a:pt x="3620760" y="6466859"/>
                </a:cubicBezTo>
                <a:cubicBezTo>
                  <a:pt x="3636458" y="6475919"/>
                  <a:pt x="3654284" y="6493552"/>
                  <a:pt x="3670725" y="6512833"/>
                </a:cubicBezTo>
                <a:cubicBezTo>
                  <a:pt x="3675621" y="6518107"/>
                  <a:pt x="3679825" y="6524205"/>
                  <a:pt x="3681580" y="6527666"/>
                </a:cubicBezTo>
                <a:cubicBezTo>
                  <a:pt x="3691051" y="6544148"/>
                  <a:pt x="3702598" y="6558156"/>
                  <a:pt x="3714836" y="6571340"/>
                </a:cubicBezTo>
                <a:cubicBezTo>
                  <a:pt x="3727075" y="6584523"/>
                  <a:pt x="3741760" y="6600344"/>
                  <a:pt x="3753999" y="6613527"/>
                </a:cubicBezTo>
                <a:cubicBezTo>
                  <a:pt x="3768685" y="6629349"/>
                  <a:pt x="3786511" y="6646981"/>
                  <a:pt x="3803273" y="6660328"/>
                </a:cubicBezTo>
                <a:cubicBezTo>
                  <a:pt x="3808168" y="6665602"/>
                  <a:pt x="3813063" y="6670875"/>
                  <a:pt x="3815512" y="6673513"/>
                </a:cubicBezTo>
                <a:cubicBezTo>
                  <a:pt x="3822854" y="6681422"/>
                  <a:pt x="3825994" y="6683235"/>
                  <a:pt x="3829825" y="6684222"/>
                </a:cubicBezTo>
                <a:cubicBezTo>
                  <a:pt x="3812000" y="6666588"/>
                  <a:pt x="3801837" y="6650932"/>
                  <a:pt x="3787150" y="6635111"/>
                </a:cubicBezTo>
                <a:cubicBezTo>
                  <a:pt x="3768261" y="6613193"/>
                  <a:pt x="3749371" y="6591275"/>
                  <a:pt x="3733622" y="6571169"/>
                </a:cubicBezTo>
                <a:cubicBezTo>
                  <a:pt x="3722075" y="6557160"/>
                  <a:pt x="3710528" y="6543153"/>
                  <a:pt x="3698982" y="6529144"/>
                </a:cubicBezTo>
                <a:cubicBezTo>
                  <a:pt x="3684987" y="6512498"/>
                  <a:pt x="3671366" y="6500964"/>
                  <a:pt x="3659819" y="6486955"/>
                </a:cubicBezTo>
                <a:cubicBezTo>
                  <a:pt x="3650720" y="6475584"/>
                  <a:pt x="3641301" y="6470147"/>
                  <a:pt x="3629063" y="6456965"/>
                </a:cubicBezTo>
                <a:cubicBezTo>
                  <a:pt x="3622411" y="6448229"/>
                  <a:pt x="3611929" y="6438507"/>
                  <a:pt x="3602138" y="6427960"/>
                </a:cubicBezTo>
                <a:cubicBezTo>
                  <a:pt x="3599690" y="6425323"/>
                  <a:pt x="3599690" y="6425323"/>
                  <a:pt x="3597243" y="6422687"/>
                </a:cubicBezTo>
                <a:cubicBezTo>
                  <a:pt x="3583993" y="6416261"/>
                  <a:pt x="3572447" y="6402254"/>
                  <a:pt x="3561591" y="6387421"/>
                </a:cubicBezTo>
                <a:cubicBezTo>
                  <a:pt x="3553184" y="6375225"/>
                  <a:pt x="3542702" y="6365502"/>
                  <a:pt x="3534987" y="6352481"/>
                </a:cubicBezTo>
                <a:cubicBezTo>
                  <a:pt x="3534987" y="6352481"/>
                  <a:pt x="3532539" y="6349845"/>
                  <a:pt x="3529400" y="6348033"/>
                </a:cubicBezTo>
                <a:cubicBezTo>
                  <a:pt x="3526260" y="6346221"/>
                  <a:pt x="3523812" y="6343583"/>
                  <a:pt x="3521365" y="6340948"/>
                </a:cubicBezTo>
                <a:cubicBezTo>
                  <a:pt x="3497579" y="6313755"/>
                  <a:pt x="3470336" y="6290686"/>
                  <a:pt x="3447243" y="6262669"/>
                </a:cubicBezTo>
                <a:cubicBezTo>
                  <a:pt x="3437452" y="6252122"/>
                  <a:pt x="3430481" y="6249322"/>
                  <a:pt x="3423829" y="6240587"/>
                </a:cubicBezTo>
                <a:cubicBezTo>
                  <a:pt x="3416486" y="6232677"/>
                  <a:pt x="3406695" y="6222130"/>
                  <a:pt x="3399352" y="6214219"/>
                </a:cubicBezTo>
                <a:cubicBezTo>
                  <a:pt x="3383975" y="6199224"/>
                  <a:pt x="3374504" y="6182742"/>
                  <a:pt x="3360882" y="6171208"/>
                </a:cubicBezTo>
                <a:cubicBezTo>
                  <a:pt x="3355986" y="6165934"/>
                  <a:pt x="3353538" y="6163298"/>
                  <a:pt x="3351091" y="6160661"/>
                </a:cubicBezTo>
                <a:cubicBezTo>
                  <a:pt x="3348643" y="6158023"/>
                  <a:pt x="3346888" y="6154562"/>
                  <a:pt x="3343057" y="6153575"/>
                </a:cubicBezTo>
                <a:cubicBezTo>
                  <a:pt x="3342365" y="6154399"/>
                  <a:pt x="3343428" y="6158685"/>
                  <a:pt x="3345875" y="6161321"/>
                </a:cubicBezTo>
                <a:cubicBezTo>
                  <a:pt x="3352527" y="6170057"/>
                  <a:pt x="3357794" y="6180440"/>
                  <a:pt x="3367584" y="6190988"/>
                </a:cubicBezTo>
                <a:cubicBezTo>
                  <a:pt x="3372481" y="6196261"/>
                  <a:pt x="3371097" y="6197910"/>
                  <a:pt x="3375300" y="6204007"/>
                </a:cubicBezTo>
                <a:cubicBezTo>
                  <a:pt x="3360985" y="6193297"/>
                  <a:pt x="3348747" y="6180115"/>
                  <a:pt x="3335817" y="6167754"/>
                </a:cubicBezTo>
                <a:cubicBezTo>
                  <a:pt x="3325334" y="6158031"/>
                  <a:pt x="3316607" y="6151770"/>
                  <a:pt x="3306125" y="6142047"/>
                </a:cubicBezTo>
                <a:cubicBezTo>
                  <a:pt x="3303677" y="6139411"/>
                  <a:pt x="3297399" y="6135788"/>
                  <a:pt x="3298462" y="6140072"/>
                </a:cubicBezTo>
                <a:cubicBezTo>
                  <a:pt x="3299525" y="6144358"/>
                  <a:pt x="3305113" y="6148807"/>
                  <a:pt x="3307560" y="6151444"/>
                </a:cubicBezTo>
                <a:cubicBezTo>
                  <a:pt x="3324695" y="6169902"/>
                  <a:pt x="3339380" y="6185722"/>
                  <a:pt x="3356513" y="6204180"/>
                </a:cubicBezTo>
                <a:cubicBezTo>
                  <a:pt x="3385886" y="6235820"/>
                  <a:pt x="3413183" y="6269934"/>
                  <a:pt x="3435957" y="6303886"/>
                </a:cubicBezTo>
                <a:cubicBezTo>
                  <a:pt x="3444363" y="6316081"/>
                  <a:pt x="3457293" y="6328441"/>
                  <a:pt x="3465700" y="6340636"/>
                </a:cubicBezTo>
                <a:cubicBezTo>
                  <a:pt x="3474799" y="6352008"/>
                  <a:pt x="3487730" y="6364367"/>
                  <a:pt x="3500659" y="6376726"/>
                </a:cubicBezTo>
                <a:cubicBezTo>
                  <a:pt x="3511834" y="6385624"/>
                  <a:pt x="3527212" y="6400620"/>
                  <a:pt x="3539450" y="6413805"/>
                </a:cubicBezTo>
                <a:cubicBezTo>
                  <a:pt x="3558340" y="6435721"/>
                  <a:pt x="3579305" y="6455168"/>
                  <a:pt x="3596811" y="6478735"/>
                </a:cubicBezTo>
                <a:cubicBezTo>
                  <a:pt x="3598567" y="6482197"/>
                  <a:pt x="3601015" y="6484833"/>
                  <a:pt x="3604154" y="6486646"/>
                </a:cubicBezTo>
                <a:cubicBezTo>
                  <a:pt x="3625811" y="6505266"/>
                  <a:pt x="3644009" y="6528009"/>
                  <a:pt x="3663591" y="6549103"/>
                </a:cubicBezTo>
                <a:cubicBezTo>
                  <a:pt x="3686312" y="6572009"/>
                  <a:pt x="3706585" y="6592278"/>
                  <a:pt x="3727231" y="6617658"/>
                </a:cubicBezTo>
                <a:lnTo>
                  <a:pt x="3773911" y="6669390"/>
                </a:lnTo>
                <a:lnTo>
                  <a:pt x="3767043" y="6666373"/>
                </a:lnTo>
                <a:cubicBezTo>
                  <a:pt x="3754705" y="6660874"/>
                  <a:pt x="3742695" y="6654731"/>
                  <a:pt x="3733131" y="6646757"/>
                </a:cubicBezTo>
                <a:lnTo>
                  <a:pt x="3643075" y="6575667"/>
                </a:lnTo>
                <a:lnTo>
                  <a:pt x="3622560" y="6553568"/>
                </a:lnTo>
                <a:lnTo>
                  <a:pt x="3630978" y="6566537"/>
                </a:lnTo>
                <a:lnTo>
                  <a:pt x="3543875" y="6501902"/>
                </a:lnTo>
                <a:lnTo>
                  <a:pt x="3454606" y="6429900"/>
                </a:lnTo>
                <a:lnTo>
                  <a:pt x="3445895" y="6419772"/>
                </a:lnTo>
                <a:cubicBezTo>
                  <a:pt x="3442755" y="6417959"/>
                  <a:pt x="3437860" y="6412686"/>
                  <a:pt x="3436796" y="6408399"/>
                </a:cubicBezTo>
                <a:cubicBezTo>
                  <a:pt x="3435041" y="6404939"/>
                  <a:pt x="3432593" y="6402301"/>
                  <a:pt x="3429453" y="6400489"/>
                </a:cubicBezTo>
                <a:cubicBezTo>
                  <a:pt x="3415139" y="6389780"/>
                  <a:pt x="3401837" y="6372310"/>
                  <a:pt x="3389599" y="6359126"/>
                </a:cubicBezTo>
                <a:cubicBezTo>
                  <a:pt x="3388215" y="6360775"/>
                  <a:pt x="3389970" y="6364236"/>
                  <a:pt x="3384383" y="6359788"/>
                </a:cubicBezTo>
                <a:cubicBezTo>
                  <a:pt x="3381936" y="6357151"/>
                  <a:pt x="3377041" y="6351877"/>
                  <a:pt x="3380872" y="6352865"/>
                </a:cubicBezTo>
                <a:cubicBezTo>
                  <a:pt x="3375976" y="6347591"/>
                  <a:pt x="3371081" y="6342317"/>
                  <a:pt x="3366186" y="6337044"/>
                </a:cubicBezTo>
                <a:cubicBezTo>
                  <a:pt x="3365840" y="6337457"/>
                  <a:pt x="3365932" y="6338734"/>
                  <a:pt x="3365413" y="6339353"/>
                </a:cubicBezTo>
                <a:lnTo>
                  <a:pt x="3362538" y="6338286"/>
                </a:lnTo>
                <a:lnTo>
                  <a:pt x="3360079" y="6335948"/>
                </a:lnTo>
                <a:lnTo>
                  <a:pt x="3357459" y="6330784"/>
                </a:lnTo>
                <a:cubicBezTo>
                  <a:pt x="3352563" y="6325510"/>
                  <a:pt x="3347668" y="6320236"/>
                  <a:pt x="3345220" y="6317600"/>
                </a:cubicBezTo>
                <a:cubicBezTo>
                  <a:pt x="3342080" y="6315787"/>
                  <a:pt x="3343145" y="6320072"/>
                  <a:pt x="3338249" y="6314799"/>
                </a:cubicBezTo>
                <a:cubicBezTo>
                  <a:pt x="3335801" y="6312163"/>
                  <a:pt x="3330215" y="6307714"/>
                  <a:pt x="3329151" y="6303428"/>
                </a:cubicBezTo>
                <a:cubicBezTo>
                  <a:pt x="3324946" y="6297330"/>
                  <a:pt x="3315528" y="6291893"/>
                  <a:pt x="3311325" y="6285795"/>
                </a:cubicBezTo>
                <a:cubicBezTo>
                  <a:pt x="3305366" y="6276237"/>
                  <a:pt x="3299779" y="6271786"/>
                  <a:pt x="3294883" y="6266513"/>
                </a:cubicBezTo>
                <a:cubicBezTo>
                  <a:pt x="3290679" y="6260415"/>
                  <a:pt x="3287541" y="6258603"/>
                  <a:pt x="3282645" y="6253329"/>
                </a:cubicBezTo>
                <a:cubicBezTo>
                  <a:pt x="3273917" y="6247069"/>
                  <a:pt x="3261679" y="6233884"/>
                  <a:pt x="3253272" y="6221688"/>
                </a:cubicBezTo>
                <a:cubicBezTo>
                  <a:pt x="3245930" y="6213778"/>
                  <a:pt x="3236511" y="6208341"/>
                  <a:pt x="3228103" y="6196146"/>
                </a:cubicBezTo>
                <a:cubicBezTo>
                  <a:pt x="3227411" y="6196970"/>
                  <a:pt x="3217993" y="6191533"/>
                  <a:pt x="3214853" y="6189721"/>
                </a:cubicBezTo>
                <a:cubicBezTo>
                  <a:pt x="3202986" y="6181647"/>
                  <a:pt x="3202986" y="6181647"/>
                  <a:pt x="3198411" y="6170439"/>
                </a:cubicBezTo>
                <a:cubicBezTo>
                  <a:pt x="3196655" y="6166978"/>
                  <a:pt x="3194900" y="6163517"/>
                  <a:pt x="3198039" y="6165329"/>
                </a:cubicBezTo>
                <a:cubicBezTo>
                  <a:pt x="3201178" y="6167142"/>
                  <a:pt x="3201871" y="6166316"/>
                  <a:pt x="3206767" y="6171590"/>
                </a:cubicBezTo>
                <a:cubicBezTo>
                  <a:pt x="3214110" y="6179500"/>
                  <a:pt x="3221452" y="6187411"/>
                  <a:pt x="3228795" y="6195320"/>
                </a:cubicBezTo>
                <a:cubicBezTo>
                  <a:pt x="3238906" y="6199933"/>
                  <a:pt x="3250080" y="6208831"/>
                  <a:pt x="3264767" y="6224652"/>
                </a:cubicBezTo>
                <a:cubicBezTo>
                  <a:pt x="3269662" y="6229926"/>
                  <a:pt x="3274558" y="6235200"/>
                  <a:pt x="3279452" y="6240473"/>
                </a:cubicBezTo>
                <a:cubicBezTo>
                  <a:pt x="3303237" y="6267665"/>
                  <a:pt x="3329790" y="6291558"/>
                  <a:pt x="3354959" y="6317103"/>
                </a:cubicBezTo>
                <a:cubicBezTo>
                  <a:pt x="3357407" y="6319738"/>
                  <a:pt x="3361239" y="6320726"/>
                  <a:pt x="3366826" y="6325175"/>
                </a:cubicBezTo>
                <a:cubicBezTo>
                  <a:pt x="3352831" y="6308531"/>
                  <a:pt x="3338145" y="6292710"/>
                  <a:pt x="3325906" y="6279525"/>
                </a:cubicBezTo>
                <a:cubicBezTo>
                  <a:pt x="3325906" y="6279525"/>
                  <a:pt x="3326599" y="6278701"/>
                  <a:pt x="3326599" y="6278701"/>
                </a:cubicBezTo>
                <a:cubicBezTo>
                  <a:pt x="3341285" y="6294522"/>
                  <a:pt x="3355971" y="6310342"/>
                  <a:pt x="3368210" y="6323526"/>
                </a:cubicBezTo>
                <a:cubicBezTo>
                  <a:pt x="3382896" y="6339347"/>
                  <a:pt x="3395134" y="6352530"/>
                  <a:pt x="3407373" y="6365714"/>
                </a:cubicBezTo>
                <a:cubicBezTo>
                  <a:pt x="3409819" y="6368352"/>
                  <a:pt x="3414715" y="6373625"/>
                  <a:pt x="3417855" y="6375437"/>
                </a:cubicBezTo>
                <a:cubicBezTo>
                  <a:pt x="3424134" y="6379061"/>
                  <a:pt x="3424454" y="6373126"/>
                  <a:pt x="3433552" y="6384497"/>
                </a:cubicBezTo>
                <a:cubicBezTo>
                  <a:pt x="3440203" y="6393233"/>
                  <a:pt x="3447175" y="6396033"/>
                  <a:pt x="3453826" y="6404767"/>
                </a:cubicBezTo>
                <a:cubicBezTo>
                  <a:pt x="3458722" y="6410041"/>
                  <a:pt x="3466756" y="6417126"/>
                  <a:pt x="3470268" y="6424049"/>
                </a:cubicBezTo>
                <a:cubicBezTo>
                  <a:pt x="3472023" y="6427510"/>
                  <a:pt x="3475163" y="6429322"/>
                  <a:pt x="3480059" y="6434595"/>
                </a:cubicBezTo>
                <a:cubicBezTo>
                  <a:pt x="3478994" y="6430310"/>
                  <a:pt x="3474791" y="6424212"/>
                  <a:pt x="3475483" y="6423388"/>
                </a:cubicBezTo>
                <a:cubicBezTo>
                  <a:pt x="3474419" y="6419102"/>
                  <a:pt x="3478250" y="6420090"/>
                  <a:pt x="3483146" y="6425363"/>
                </a:cubicBezTo>
                <a:cubicBezTo>
                  <a:pt x="3488042" y="6430637"/>
                  <a:pt x="3495385" y="6438547"/>
                  <a:pt x="3497460" y="6436073"/>
                </a:cubicBezTo>
                <a:cubicBezTo>
                  <a:pt x="3498152" y="6435249"/>
                  <a:pt x="3503047" y="6440522"/>
                  <a:pt x="3505495" y="6443159"/>
                </a:cubicBezTo>
                <a:cubicBezTo>
                  <a:pt x="3515658" y="6458816"/>
                  <a:pt x="3530664" y="6468701"/>
                  <a:pt x="3540455" y="6479249"/>
                </a:cubicBezTo>
                <a:cubicBezTo>
                  <a:pt x="3543595" y="6481061"/>
                  <a:pt x="3546042" y="6483698"/>
                  <a:pt x="3546734" y="6482873"/>
                </a:cubicBezTo>
                <a:cubicBezTo>
                  <a:pt x="3547427" y="6482049"/>
                  <a:pt x="3545670" y="6478588"/>
                  <a:pt x="3543223" y="6475951"/>
                </a:cubicBezTo>
                <a:cubicBezTo>
                  <a:pt x="3532368" y="6461119"/>
                  <a:pt x="3521513" y="6446286"/>
                  <a:pt x="3514490" y="6432441"/>
                </a:cubicBezTo>
                <a:cubicBezTo>
                  <a:pt x="3510287" y="6426343"/>
                  <a:pt x="3506455" y="6425355"/>
                  <a:pt x="3505763" y="6426179"/>
                </a:cubicBezTo>
                <a:cubicBezTo>
                  <a:pt x="3503687" y="6428653"/>
                  <a:pt x="3499856" y="6427666"/>
                  <a:pt x="3491129" y="6421403"/>
                </a:cubicBezTo>
                <a:cubicBezTo>
                  <a:pt x="3487989" y="6419591"/>
                  <a:pt x="3485542" y="6416955"/>
                  <a:pt x="3483093" y="6414318"/>
                </a:cubicBezTo>
                <a:cubicBezTo>
                  <a:pt x="3477827" y="6403935"/>
                  <a:pt x="3464204" y="6392399"/>
                  <a:pt x="3458245" y="6382841"/>
                </a:cubicBezTo>
                <a:cubicBezTo>
                  <a:pt x="3454041" y="6376743"/>
                  <a:pt x="3449146" y="6371469"/>
                  <a:pt x="3441803" y="6363558"/>
                </a:cubicBezTo>
                <a:cubicBezTo>
                  <a:pt x="3436908" y="6358285"/>
                  <a:pt x="3432385" y="6358121"/>
                  <a:pt x="3428552" y="6357135"/>
                </a:cubicBezTo>
                <a:cubicBezTo>
                  <a:pt x="3421582" y="6354334"/>
                  <a:pt x="3411100" y="6344611"/>
                  <a:pt x="3408973" y="6336040"/>
                </a:cubicBezTo>
                <a:cubicBezTo>
                  <a:pt x="3410357" y="6334391"/>
                  <a:pt x="3408600" y="6330930"/>
                  <a:pt x="3407536" y="6326645"/>
                </a:cubicBezTo>
                <a:cubicBezTo>
                  <a:pt x="3408920" y="6324996"/>
                  <a:pt x="3404716" y="6318898"/>
                  <a:pt x="3397373" y="6310987"/>
                </a:cubicBezTo>
                <a:cubicBezTo>
                  <a:pt x="3392478" y="6305715"/>
                  <a:pt x="3387583" y="6300440"/>
                  <a:pt x="3384071" y="6293517"/>
                </a:cubicBezTo>
                <a:cubicBezTo>
                  <a:pt x="3377420" y="6284783"/>
                  <a:pt x="3368694" y="6278522"/>
                  <a:pt x="3361722" y="6275721"/>
                </a:cubicBezTo>
                <a:cubicBezTo>
                  <a:pt x="3350227" y="6272758"/>
                  <a:pt x="3335542" y="6256938"/>
                  <a:pt x="3321919" y="6245403"/>
                </a:cubicBezTo>
                <a:cubicBezTo>
                  <a:pt x="3316331" y="6240954"/>
                  <a:pt x="3312821" y="6234031"/>
                  <a:pt x="3306169" y="6225297"/>
                </a:cubicBezTo>
                <a:cubicBezTo>
                  <a:pt x="3298826" y="6217387"/>
                  <a:pt x="3292868" y="6207827"/>
                  <a:pt x="3289355" y="6200905"/>
                </a:cubicBezTo>
                <a:cubicBezTo>
                  <a:pt x="3277436" y="6181787"/>
                  <a:pt x="3274989" y="6179149"/>
                  <a:pt x="3261739" y="6172726"/>
                </a:cubicBezTo>
                <a:cubicBezTo>
                  <a:pt x="3259292" y="6170088"/>
                  <a:pt x="3257908" y="6171738"/>
                  <a:pt x="3254768" y="6169925"/>
                </a:cubicBezTo>
                <a:cubicBezTo>
                  <a:pt x="3243541" y="6149982"/>
                  <a:pt x="3231302" y="6136799"/>
                  <a:pt x="3216617" y="6120978"/>
                </a:cubicBezTo>
                <a:cubicBezTo>
                  <a:pt x="3206826" y="6110431"/>
                  <a:pt x="3199483" y="6102521"/>
                  <a:pt x="3189692" y="6091974"/>
                </a:cubicBezTo>
                <a:cubicBezTo>
                  <a:pt x="3169419" y="6071705"/>
                  <a:pt x="3151913" y="6048138"/>
                  <a:pt x="3129192" y="6025230"/>
                </a:cubicBezTo>
                <a:cubicBezTo>
                  <a:pt x="3121849" y="6017320"/>
                  <a:pt x="3122169" y="6011386"/>
                  <a:pt x="3112750" y="6005949"/>
                </a:cubicBezTo>
                <a:cubicBezTo>
                  <a:pt x="3104023" y="5999687"/>
                  <a:pt x="3098064" y="5990129"/>
                  <a:pt x="3092477" y="5985679"/>
                </a:cubicBezTo>
                <a:cubicBezTo>
                  <a:pt x="3085133" y="5977768"/>
                  <a:pt x="3077791" y="5969859"/>
                  <a:pt x="3070448" y="5961948"/>
                </a:cubicBezTo>
                <a:cubicBezTo>
                  <a:pt x="3064168" y="5958324"/>
                  <a:pt x="3067681" y="5965247"/>
                  <a:pt x="3063848" y="5964259"/>
                </a:cubicBezTo>
                <a:cubicBezTo>
                  <a:pt x="3053737" y="5959646"/>
                  <a:pt x="3043254" y="5949924"/>
                  <a:pt x="3032401" y="5935092"/>
                </a:cubicBezTo>
                <a:cubicBezTo>
                  <a:pt x="3029953" y="5932454"/>
                  <a:pt x="3030645" y="5931630"/>
                  <a:pt x="3025749" y="5926357"/>
                </a:cubicBezTo>
                <a:cubicBezTo>
                  <a:pt x="3023302" y="5923720"/>
                  <a:pt x="3020162" y="5921908"/>
                  <a:pt x="3018778" y="5923557"/>
                </a:cubicBezTo>
                <a:cubicBezTo>
                  <a:pt x="3018086" y="5924381"/>
                  <a:pt x="3016702" y="5926030"/>
                  <a:pt x="3021598" y="5931304"/>
                </a:cubicBezTo>
                <a:cubicBezTo>
                  <a:pt x="3029633" y="5938389"/>
                  <a:pt x="3036284" y="5947125"/>
                  <a:pt x="3041871" y="5951573"/>
                </a:cubicBezTo>
                <a:cubicBezTo>
                  <a:pt x="3051662" y="5962119"/>
                  <a:pt x="3055174" y="5969042"/>
                  <a:pt x="3062516" y="5976953"/>
                </a:cubicBezTo>
                <a:cubicBezTo>
                  <a:pt x="3066720" y="5983051"/>
                  <a:pt x="3067092" y="5988161"/>
                  <a:pt x="3065708" y="5989810"/>
                </a:cubicBezTo>
                <a:cubicBezTo>
                  <a:pt x="3068527" y="5997556"/>
                  <a:pt x="3067836" y="5998381"/>
                  <a:pt x="3076564" y="6004642"/>
                </a:cubicBezTo>
                <a:cubicBezTo>
                  <a:pt x="3087046" y="6014365"/>
                  <a:pt x="3097528" y="6024088"/>
                  <a:pt x="3108703" y="6032985"/>
                </a:cubicBezTo>
                <a:cubicBezTo>
                  <a:pt x="3111842" y="6034798"/>
                  <a:pt x="3116046" y="6040896"/>
                  <a:pt x="3120941" y="6046170"/>
                </a:cubicBezTo>
                <a:cubicBezTo>
                  <a:pt x="3123389" y="6048806"/>
                  <a:pt x="3122005" y="6050455"/>
                  <a:pt x="3123761" y="6053916"/>
                </a:cubicBezTo>
                <a:cubicBezTo>
                  <a:pt x="3127273" y="6060839"/>
                  <a:pt x="3121685" y="6056390"/>
                  <a:pt x="3117854" y="6055402"/>
                </a:cubicBezTo>
                <a:cubicBezTo>
                  <a:pt x="3114023" y="6054415"/>
                  <a:pt x="3106679" y="6046504"/>
                  <a:pt x="3100399" y="6042880"/>
                </a:cubicBezTo>
                <a:cubicBezTo>
                  <a:pt x="3097261" y="6041068"/>
                  <a:pt x="3097261" y="6041068"/>
                  <a:pt x="3096569" y="6041891"/>
                </a:cubicBezTo>
                <a:cubicBezTo>
                  <a:pt x="3095876" y="6042717"/>
                  <a:pt x="3098324" y="6045353"/>
                  <a:pt x="3100772" y="6047990"/>
                </a:cubicBezTo>
                <a:cubicBezTo>
                  <a:pt x="3108114" y="6055901"/>
                  <a:pt x="3117213" y="6067272"/>
                  <a:pt x="3125940" y="6073532"/>
                </a:cubicBezTo>
                <a:cubicBezTo>
                  <a:pt x="3126632" y="6072708"/>
                  <a:pt x="3128388" y="6076169"/>
                  <a:pt x="3128388" y="6076169"/>
                </a:cubicBezTo>
                <a:cubicBezTo>
                  <a:pt x="3132591" y="6082268"/>
                  <a:pt x="3127696" y="6076994"/>
                  <a:pt x="3127004" y="6077818"/>
                </a:cubicBezTo>
                <a:cubicBezTo>
                  <a:pt x="3123865" y="6076005"/>
                  <a:pt x="3122481" y="6077655"/>
                  <a:pt x="3127376" y="6082928"/>
                </a:cubicBezTo>
                <a:cubicBezTo>
                  <a:pt x="3132271" y="6088203"/>
                  <a:pt x="3137167" y="6093476"/>
                  <a:pt x="3144510" y="6101386"/>
                </a:cubicBezTo>
                <a:cubicBezTo>
                  <a:pt x="3135784" y="6095125"/>
                  <a:pt x="3128440" y="6087214"/>
                  <a:pt x="3120406" y="6080129"/>
                </a:cubicBezTo>
                <a:cubicBezTo>
                  <a:pt x="3114818" y="6075679"/>
                  <a:pt x="3114126" y="6076504"/>
                  <a:pt x="3115882" y="6079966"/>
                </a:cubicBezTo>
                <a:cubicBezTo>
                  <a:pt x="3115562" y="6085900"/>
                  <a:pt x="3114870" y="6086724"/>
                  <a:pt x="3104388" y="6077001"/>
                </a:cubicBezTo>
                <a:cubicBezTo>
                  <a:pt x="3101940" y="6074366"/>
                  <a:pt x="3097044" y="6069091"/>
                  <a:pt x="3094597" y="6066455"/>
                </a:cubicBezTo>
                <a:cubicBezTo>
                  <a:pt x="3093904" y="6067279"/>
                  <a:pt x="3093904" y="6067279"/>
                  <a:pt x="3093213" y="6068104"/>
                </a:cubicBezTo>
                <a:cubicBezTo>
                  <a:pt x="3093213" y="6068104"/>
                  <a:pt x="3092521" y="6068928"/>
                  <a:pt x="3092521" y="6068928"/>
                </a:cubicBezTo>
                <a:cubicBezTo>
                  <a:pt x="3110347" y="6086562"/>
                  <a:pt x="3119126" y="6103868"/>
                  <a:pt x="3136259" y="6122325"/>
                </a:cubicBezTo>
                <a:cubicBezTo>
                  <a:pt x="3146050" y="6132872"/>
                  <a:pt x="3154457" y="6145067"/>
                  <a:pt x="3162172" y="6158088"/>
                </a:cubicBezTo>
                <a:cubicBezTo>
                  <a:pt x="3161480" y="6158912"/>
                  <a:pt x="3166376" y="6164185"/>
                  <a:pt x="3165683" y="6165011"/>
                </a:cubicBezTo>
                <a:cubicBezTo>
                  <a:pt x="3164300" y="6166659"/>
                  <a:pt x="3159404" y="6161387"/>
                  <a:pt x="3156957" y="6158749"/>
                </a:cubicBezTo>
                <a:cubicBezTo>
                  <a:pt x="3149614" y="6150838"/>
                  <a:pt x="3142271" y="6142929"/>
                  <a:pt x="3134927" y="6135019"/>
                </a:cubicBezTo>
                <a:cubicBezTo>
                  <a:pt x="3132480" y="6132382"/>
                  <a:pt x="3130032" y="6129745"/>
                  <a:pt x="3129340" y="6130570"/>
                </a:cubicBezTo>
                <a:cubicBezTo>
                  <a:pt x="3128648" y="6131394"/>
                  <a:pt x="3127956" y="6132219"/>
                  <a:pt x="3130405" y="6134855"/>
                </a:cubicBezTo>
                <a:cubicBezTo>
                  <a:pt x="3135299" y="6140128"/>
                  <a:pt x="3136362" y="6144416"/>
                  <a:pt x="3143706" y="6152325"/>
                </a:cubicBezTo>
                <a:cubicBezTo>
                  <a:pt x="3151049" y="6160235"/>
                  <a:pt x="3158392" y="6168146"/>
                  <a:pt x="3165735" y="6176055"/>
                </a:cubicBezTo>
                <a:cubicBezTo>
                  <a:pt x="3169939" y="6182153"/>
                  <a:pt x="3166108" y="6181166"/>
                  <a:pt x="3165416" y="6181991"/>
                </a:cubicBezTo>
                <a:cubicBezTo>
                  <a:pt x="3164724" y="6182815"/>
                  <a:pt x="3164032" y="6183639"/>
                  <a:pt x="3164032" y="6183639"/>
                </a:cubicBezTo>
                <a:cubicBezTo>
                  <a:pt x="3148653" y="6168643"/>
                  <a:pt x="3137852" y="6164855"/>
                  <a:pt x="3123165" y="6149035"/>
                </a:cubicBezTo>
                <a:cubicBezTo>
                  <a:pt x="3093793" y="6117393"/>
                  <a:pt x="3068945" y="6085916"/>
                  <a:pt x="3038880" y="6055101"/>
                </a:cubicBezTo>
                <a:cubicBezTo>
                  <a:pt x="3033293" y="6050651"/>
                  <a:pt x="3027334" y="6041091"/>
                  <a:pt x="3025258" y="6043565"/>
                </a:cubicBezTo>
                <a:cubicBezTo>
                  <a:pt x="3020043" y="6044225"/>
                  <a:pt x="3031217" y="6053124"/>
                  <a:pt x="3036112" y="6058397"/>
                </a:cubicBezTo>
                <a:cubicBezTo>
                  <a:pt x="3046594" y="6068120"/>
                  <a:pt x="3054310" y="6081140"/>
                  <a:pt x="3064101" y="6091687"/>
                </a:cubicBezTo>
                <a:cubicBezTo>
                  <a:pt x="3074584" y="6101410"/>
                  <a:pt x="3087514" y="6113770"/>
                  <a:pt x="3095921" y="6125964"/>
                </a:cubicBezTo>
                <a:cubicBezTo>
                  <a:pt x="3111671" y="6146072"/>
                  <a:pt x="3129496" y="6163704"/>
                  <a:pt x="3144182" y="6179525"/>
                </a:cubicBezTo>
                <a:cubicBezTo>
                  <a:pt x="3175310" y="6214626"/>
                  <a:pt x="3202607" y="6248741"/>
                  <a:pt x="3218410" y="6279893"/>
                </a:cubicBezTo>
                <a:cubicBezTo>
                  <a:pt x="3226124" y="6292913"/>
                  <a:pt x="3235914" y="6303460"/>
                  <a:pt x="3245705" y="6314007"/>
                </a:cubicBezTo>
                <a:cubicBezTo>
                  <a:pt x="3246929" y="6315326"/>
                  <a:pt x="3249549" y="6317757"/>
                  <a:pt x="3251691" y="6320063"/>
                </a:cubicBezTo>
                <a:lnTo>
                  <a:pt x="3253815" y="6323689"/>
                </a:lnTo>
                <a:lnTo>
                  <a:pt x="3254672" y="6325327"/>
                </a:lnTo>
                <a:lnTo>
                  <a:pt x="3249098" y="6323154"/>
                </a:lnTo>
                <a:cubicBezTo>
                  <a:pt x="3246956" y="6320848"/>
                  <a:pt x="3244854" y="6317799"/>
                  <a:pt x="3243630" y="6316480"/>
                </a:cubicBezTo>
                <a:cubicBezTo>
                  <a:pt x="3202019" y="6271656"/>
                  <a:pt x="3160409" y="6226830"/>
                  <a:pt x="3116351" y="6179370"/>
                </a:cubicBezTo>
                <a:cubicBezTo>
                  <a:pt x="3101664" y="6163548"/>
                  <a:pt x="3088414" y="6157125"/>
                  <a:pt x="3072716" y="6148063"/>
                </a:cubicBezTo>
                <a:cubicBezTo>
                  <a:pt x="3072716" y="6148063"/>
                  <a:pt x="3072024" y="6148888"/>
                  <a:pt x="3071332" y="6149712"/>
                </a:cubicBezTo>
                <a:cubicBezTo>
                  <a:pt x="3074152" y="6157459"/>
                  <a:pt x="3075215" y="6161745"/>
                  <a:pt x="3075589" y="6166854"/>
                </a:cubicBezTo>
                <a:cubicBezTo>
                  <a:pt x="3073513" y="6169329"/>
                  <a:pt x="3078779" y="6179712"/>
                  <a:pt x="3086123" y="6187622"/>
                </a:cubicBezTo>
                <a:cubicBezTo>
                  <a:pt x="3105704" y="6208716"/>
                  <a:pt x="3100861" y="6214487"/>
                  <a:pt x="3099848" y="6221246"/>
                </a:cubicBezTo>
                <a:cubicBezTo>
                  <a:pt x="3097452" y="6229654"/>
                  <a:pt x="3106233" y="6246961"/>
                  <a:pt x="3115011" y="6264268"/>
                </a:cubicBezTo>
                <a:cubicBezTo>
                  <a:pt x="3116075" y="6268552"/>
                  <a:pt x="3121662" y="6273002"/>
                  <a:pt x="3124110" y="6275638"/>
                </a:cubicBezTo>
                <a:cubicBezTo>
                  <a:pt x="3133900" y="6286186"/>
                  <a:pt x="3144383" y="6295908"/>
                  <a:pt x="3149650" y="6306291"/>
                </a:cubicBezTo>
                <a:cubicBezTo>
                  <a:pt x="3151406" y="6309753"/>
                  <a:pt x="3153854" y="6312391"/>
                  <a:pt x="3158750" y="6317663"/>
                </a:cubicBezTo>
                <a:cubicBezTo>
                  <a:pt x="3166092" y="6325574"/>
                  <a:pt x="3173436" y="6333484"/>
                  <a:pt x="3178330" y="6338757"/>
                </a:cubicBezTo>
                <a:cubicBezTo>
                  <a:pt x="3189878" y="6352766"/>
                  <a:pt x="3202807" y="6365125"/>
                  <a:pt x="3214674" y="6373199"/>
                </a:cubicBezTo>
                <a:cubicBezTo>
                  <a:pt x="3224093" y="6378635"/>
                  <a:pt x="3233191" y="6390006"/>
                  <a:pt x="3238459" y="6400390"/>
                </a:cubicBezTo>
                <a:cubicBezTo>
                  <a:pt x="3247929" y="6416872"/>
                  <a:pt x="3265063" y="6435329"/>
                  <a:pt x="3275226" y="6450987"/>
                </a:cubicBezTo>
                <a:cubicBezTo>
                  <a:pt x="3276982" y="6454447"/>
                  <a:pt x="3322744" y="6494326"/>
                  <a:pt x="3323436" y="6493501"/>
                </a:cubicBezTo>
                <a:lnTo>
                  <a:pt x="3327061" y="6495637"/>
                </a:lnTo>
                <a:lnTo>
                  <a:pt x="3332637" y="6511649"/>
                </a:lnTo>
                <a:cubicBezTo>
                  <a:pt x="3341276" y="6548180"/>
                  <a:pt x="3326247" y="6565795"/>
                  <a:pt x="3305973" y="6593704"/>
                </a:cubicBezTo>
                <a:cubicBezTo>
                  <a:pt x="3253020" y="6661989"/>
                  <a:pt x="3199222" y="6613060"/>
                  <a:pt x="3148560" y="6593635"/>
                </a:cubicBezTo>
                <a:cubicBezTo>
                  <a:pt x="3101480" y="6573121"/>
                  <a:pt x="3061305" y="6533108"/>
                  <a:pt x="3036158" y="6475482"/>
                </a:cubicBezTo>
                <a:cubicBezTo>
                  <a:pt x="3029698" y="6464391"/>
                  <a:pt x="3017732" y="6446269"/>
                  <a:pt x="3006988" y="6449530"/>
                </a:cubicBezTo>
                <a:cubicBezTo>
                  <a:pt x="2949677" y="6466929"/>
                  <a:pt x="2921909" y="6414450"/>
                  <a:pt x="2881035" y="6387703"/>
                </a:cubicBezTo>
                <a:cubicBezTo>
                  <a:pt x="2781114" y="6322320"/>
                  <a:pt x="2675951" y="6267231"/>
                  <a:pt x="2601545" y="6163648"/>
                </a:cubicBezTo>
                <a:lnTo>
                  <a:pt x="2600585" y="6159591"/>
                </a:lnTo>
                <a:cubicBezTo>
                  <a:pt x="2570455" y="6129580"/>
                  <a:pt x="2540841" y="6134219"/>
                  <a:pt x="2522487" y="6170247"/>
                </a:cubicBezTo>
                <a:cubicBezTo>
                  <a:pt x="2501513" y="6211419"/>
                  <a:pt x="2478102" y="6209826"/>
                  <a:pt x="2448931" y="6183875"/>
                </a:cubicBezTo>
                <a:cubicBezTo>
                  <a:pt x="2438887" y="6173874"/>
                  <a:pt x="2429803" y="6167928"/>
                  <a:pt x="2419759" y="6157925"/>
                </a:cubicBezTo>
                <a:cubicBezTo>
                  <a:pt x="2410676" y="6151982"/>
                  <a:pt x="2409457" y="6130598"/>
                  <a:pt x="2396091" y="6139007"/>
                </a:cubicBezTo>
                <a:cubicBezTo>
                  <a:pt x="2388927" y="6141182"/>
                  <a:pt x="2383683" y="6151474"/>
                  <a:pt x="2382022" y="6160681"/>
                </a:cubicBezTo>
                <a:cubicBezTo>
                  <a:pt x="2381321" y="6173946"/>
                  <a:pt x="2393984" y="6178802"/>
                  <a:pt x="2406651" y="6183659"/>
                </a:cubicBezTo>
                <a:cubicBezTo>
                  <a:pt x="2419317" y="6188515"/>
                  <a:pt x="2436525" y="6196345"/>
                  <a:pt x="2430579" y="6219902"/>
                </a:cubicBezTo>
                <a:cubicBezTo>
                  <a:pt x="2427256" y="6238313"/>
                  <a:pt x="2414848" y="6250783"/>
                  <a:pt x="2395978" y="6252159"/>
                </a:cubicBezTo>
                <a:cubicBezTo>
                  <a:pt x="2381650" y="6256510"/>
                  <a:pt x="2368987" y="6251652"/>
                  <a:pt x="2358240" y="6254914"/>
                </a:cubicBezTo>
                <a:cubicBezTo>
                  <a:pt x="2329586" y="6263614"/>
                  <a:pt x="2301891" y="6276371"/>
                  <a:pt x="2305988" y="6309935"/>
                </a:cubicBezTo>
                <a:cubicBezTo>
                  <a:pt x="2305804" y="6357848"/>
                  <a:pt x="2282391" y="6356256"/>
                  <a:pt x="2255398" y="6355747"/>
                </a:cubicBezTo>
                <a:cubicBezTo>
                  <a:pt x="2181585" y="6352051"/>
                  <a:pt x="2104890" y="6336178"/>
                  <a:pt x="2032996" y="6340601"/>
                </a:cubicBezTo>
                <a:cubicBezTo>
                  <a:pt x="2021288" y="6339804"/>
                  <a:pt x="2013167" y="6337921"/>
                  <a:pt x="2012908" y="6320596"/>
                </a:cubicBezTo>
                <a:cubicBezTo>
                  <a:pt x="2048469" y="6292397"/>
                  <a:pt x="2092926" y="6318055"/>
                  <a:pt x="2127785" y="6303125"/>
                </a:cubicBezTo>
                <a:cubicBezTo>
                  <a:pt x="2166225" y="6287103"/>
                  <a:pt x="2194362" y="6243754"/>
                  <a:pt x="2231843" y="6223676"/>
                </a:cubicBezTo>
                <a:cubicBezTo>
                  <a:pt x="2248792" y="6214179"/>
                  <a:pt x="2263118" y="6209830"/>
                  <a:pt x="2279365" y="6213598"/>
                </a:cubicBezTo>
                <a:cubicBezTo>
                  <a:pt x="2332392" y="6210555"/>
                  <a:pt x="2309166" y="6161045"/>
                  <a:pt x="2314152" y="6133427"/>
                </a:cubicBezTo>
                <a:cubicBezTo>
                  <a:pt x="2323422" y="6091457"/>
                  <a:pt x="2293105" y="6109362"/>
                  <a:pt x="2277818" y="6109652"/>
                </a:cubicBezTo>
                <a:cubicBezTo>
                  <a:pt x="2236498" y="6113494"/>
                  <a:pt x="2192556" y="6122484"/>
                  <a:pt x="2157180" y="6102766"/>
                </a:cubicBezTo>
                <a:cubicBezTo>
                  <a:pt x="2113682" y="6081168"/>
                  <a:pt x="2073323" y="6089069"/>
                  <a:pt x="2033218" y="6114297"/>
                </a:cubicBezTo>
                <a:cubicBezTo>
                  <a:pt x="1975208" y="6144958"/>
                  <a:pt x="1914318" y="6163443"/>
                  <a:pt x="1852209" y="6160547"/>
                </a:cubicBezTo>
                <a:cubicBezTo>
                  <a:pt x="1774813" y="6157938"/>
                  <a:pt x="1697158" y="6138006"/>
                  <a:pt x="1620979" y="6156781"/>
                </a:cubicBezTo>
                <a:cubicBezTo>
                  <a:pt x="1606653" y="6161130"/>
                  <a:pt x="1581580" y="6168742"/>
                  <a:pt x="1575819" y="6144386"/>
                </a:cubicBezTo>
                <a:cubicBezTo>
                  <a:pt x="1570059" y="6120031"/>
                  <a:pt x="1605433" y="6139745"/>
                  <a:pt x="1606836" y="6113217"/>
                </a:cubicBezTo>
                <a:cubicBezTo>
                  <a:pt x="1436128" y="6186795"/>
                  <a:pt x="1265530" y="6147219"/>
                  <a:pt x="1084447" y="6128232"/>
                </a:cubicBezTo>
                <a:cubicBezTo>
                  <a:pt x="1153646" y="6063715"/>
                  <a:pt x="1217160" y="6040083"/>
                  <a:pt x="1292192" y="6065165"/>
                </a:cubicBezTo>
                <a:cubicBezTo>
                  <a:pt x="1358616" y="6045724"/>
                  <a:pt x="1454261" y="6025390"/>
                  <a:pt x="1482990" y="6011592"/>
                </a:cubicBezTo>
                <a:cubicBezTo>
                  <a:pt x="1473906" y="6005647"/>
                  <a:pt x="1458617" y="6005937"/>
                  <a:pt x="1464564" y="5982380"/>
                </a:cubicBezTo>
                <a:cubicBezTo>
                  <a:pt x="1467890" y="5963967"/>
                  <a:pt x="1479592" y="5964763"/>
                  <a:pt x="1495840" y="5968533"/>
                </a:cubicBezTo>
                <a:cubicBezTo>
                  <a:pt x="1512086" y="5972302"/>
                  <a:pt x="1527374" y="5972012"/>
                  <a:pt x="1543621" y="5975782"/>
                </a:cubicBezTo>
                <a:cubicBezTo>
                  <a:pt x="1575157" y="5979261"/>
                  <a:pt x="1582321" y="5977086"/>
                  <a:pt x="1605214" y="5944029"/>
                </a:cubicBezTo>
                <a:cubicBezTo>
                  <a:pt x="1550269" y="5938958"/>
                  <a:pt x="1493662" y="5943091"/>
                  <a:pt x="1439418" y="5924753"/>
                </a:cubicBezTo>
                <a:cubicBezTo>
                  <a:pt x="1448945" y="5900106"/>
                  <a:pt x="1461610" y="5904961"/>
                  <a:pt x="1476898" y="5904672"/>
                </a:cubicBezTo>
                <a:cubicBezTo>
                  <a:pt x="1533505" y="5900537"/>
                  <a:pt x="1587490" y="5901553"/>
                  <a:pt x="1642437" y="5906626"/>
                </a:cubicBezTo>
                <a:cubicBezTo>
                  <a:pt x="1710048" y="5916555"/>
                  <a:pt x="1772602" y="5888865"/>
                  <a:pt x="1804063" y="5827103"/>
                </a:cubicBezTo>
                <a:cubicBezTo>
                  <a:pt x="1703327" y="5888140"/>
                  <a:pt x="1606989" y="5821671"/>
                  <a:pt x="1510980" y="5837767"/>
                </a:cubicBezTo>
                <a:cubicBezTo>
                  <a:pt x="1456296" y="5850017"/>
                  <a:pt x="1399171" y="5819501"/>
                  <a:pt x="1343782" y="5845016"/>
                </a:cubicBezTo>
                <a:cubicBezTo>
                  <a:pt x="1312505" y="5858863"/>
                  <a:pt x="1294338" y="5846975"/>
                  <a:pt x="1279493" y="5816674"/>
                </a:cubicBezTo>
                <a:cubicBezTo>
                  <a:pt x="1265610" y="5790435"/>
                  <a:pt x="1242902" y="5775575"/>
                  <a:pt x="1212326" y="5776157"/>
                </a:cubicBezTo>
                <a:cubicBezTo>
                  <a:pt x="1178168" y="5777823"/>
                  <a:pt x="1149958" y="5755932"/>
                  <a:pt x="1119125" y="5739191"/>
                </a:cubicBezTo>
                <a:cubicBezTo>
                  <a:pt x="1110040" y="5733245"/>
                  <a:pt x="1108122" y="5725128"/>
                  <a:pt x="1112405" y="5710776"/>
                </a:cubicBezTo>
                <a:cubicBezTo>
                  <a:pt x="1117648" y="5700481"/>
                  <a:pt x="1125773" y="5702366"/>
                  <a:pt x="1132938" y="5700191"/>
                </a:cubicBezTo>
                <a:cubicBezTo>
                  <a:pt x="1224918" y="5715772"/>
                  <a:pt x="1310367" y="5655029"/>
                  <a:pt x="1404971" y="5665463"/>
                </a:cubicBezTo>
                <a:cubicBezTo>
                  <a:pt x="1413094" y="5667349"/>
                  <a:pt x="1421918" y="5655967"/>
                  <a:pt x="1419998" y="5647849"/>
                </a:cubicBezTo>
                <a:cubicBezTo>
                  <a:pt x="1421660" y="5638641"/>
                  <a:pt x="1412577" y="5632701"/>
                  <a:pt x="1404454" y="5630814"/>
                </a:cubicBezTo>
                <a:cubicBezTo>
                  <a:pt x="1392749" y="5630019"/>
                  <a:pt x="1381043" y="5629221"/>
                  <a:pt x="1370296" y="5632483"/>
                </a:cubicBezTo>
                <a:cubicBezTo>
                  <a:pt x="1230791" y="5626977"/>
                  <a:pt x="1089624" y="5630677"/>
                  <a:pt x="947239" y="5612992"/>
                </a:cubicBezTo>
                <a:lnTo>
                  <a:pt x="649801" y="5572766"/>
                </a:lnTo>
                <a:cubicBezTo>
                  <a:pt x="638094" y="5571970"/>
                  <a:pt x="614683" y="5570377"/>
                  <a:pt x="613465" y="5548992"/>
                </a:cubicBezTo>
                <a:cubicBezTo>
                  <a:pt x="614869" y="5522462"/>
                  <a:pt x="637321" y="5519996"/>
                  <a:pt x="652607" y="5519706"/>
                </a:cubicBezTo>
                <a:cubicBezTo>
                  <a:pt x="675057" y="5517242"/>
                  <a:pt x="697510" y="5514775"/>
                  <a:pt x="717339" y="5517458"/>
                </a:cubicBezTo>
                <a:lnTo>
                  <a:pt x="1048459" y="5518877"/>
                </a:lnTo>
                <a:lnTo>
                  <a:pt x="1033426" y="5513068"/>
                </a:lnTo>
                <a:cubicBezTo>
                  <a:pt x="1000971" y="5504139"/>
                  <a:pt x="967588" y="5497836"/>
                  <a:pt x="943479" y="5472628"/>
                </a:cubicBezTo>
                <a:cubicBezTo>
                  <a:pt x="932352" y="5460025"/>
                  <a:pt x="917515" y="5455822"/>
                  <a:pt x="906387" y="5443222"/>
                </a:cubicBezTo>
                <a:cubicBezTo>
                  <a:pt x="876713" y="5401206"/>
                  <a:pt x="839620" y="5380200"/>
                  <a:pt x="798818" y="5359191"/>
                </a:cubicBezTo>
                <a:cubicBezTo>
                  <a:pt x="787692" y="5354990"/>
                  <a:pt x="780274" y="5346588"/>
                  <a:pt x="769144" y="5342389"/>
                </a:cubicBezTo>
                <a:cubicBezTo>
                  <a:pt x="743181" y="5342387"/>
                  <a:pt x="754307" y="5254160"/>
                  <a:pt x="702380" y="5308776"/>
                </a:cubicBezTo>
                <a:cubicBezTo>
                  <a:pt x="680125" y="5329784"/>
                  <a:pt x="646742" y="5325581"/>
                  <a:pt x="620777" y="5359191"/>
                </a:cubicBezTo>
                <a:cubicBezTo>
                  <a:pt x="591105" y="5397005"/>
                  <a:pt x="546593" y="5405407"/>
                  <a:pt x="505791" y="5375996"/>
                </a:cubicBezTo>
                <a:cubicBezTo>
                  <a:pt x="394514" y="5296173"/>
                  <a:pt x="279534" y="5220549"/>
                  <a:pt x="179385" y="5119718"/>
                </a:cubicBezTo>
                <a:cubicBezTo>
                  <a:pt x="145999" y="5086107"/>
                  <a:pt x="112616" y="5048295"/>
                  <a:pt x="75524" y="5018886"/>
                </a:cubicBezTo>
                <a:cubicBezTo>
                  <a:pt x="45850" y="4997880"/>
                  <a:pt x="31013" y="4951665"/>
                  <a:pt x="12469" y="4918053"/>
                </a:cubicBezTo>
                <a:lnTo>
                  <a:pt x="1" y="48993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AC33AD2-2541-4EED-BE36-07BC50CC14A3}"/>
              </a:ext>
            </a:extLst>
          </p:cNvPr>
          <p:cNvSpPr/>
          <p:nvPr userDrawn="1"/>
        </p:nvSpPr>
        <p:spPr>
          <a:xfrm>
            <a:off x="3699754" y="379379"/>
            <a:ext cx="1472119" cy="17996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91A442F-20CA-4E52-BC0A-4A8DC2F4758D}"/>
              </a:ext>
            </a:extLst>
          </p:cNvPr>
          <p:cNvSpPr/>
          <p:nvPr userDrawn="1"/>
        </p:nvSpPr>
        <p:spPr>
          <a:xfrm>
            <a:off x="5408579" y="379379"/>
            <a:ext cx="5204298" cy="17996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8C948B0E-F0C3-4AAE-BE39-BB126DB621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274323"/>
            <a:ext cx="5635556" cy="2971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F817C0B7-75DD-4635-A6F5-5F728C53736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0375" y="1274323"/>
            <a:ext cx="2538919" cy="19098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12ECC0D2-2B41-40CF-A370-67703981D71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4749" y="4246123"/>
            <a:ext cx="2538919" cy="20590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A29FCD8B-B96F-49BF-A552-82D510B6D07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0375" y="4246123"/>
            <a:ext cx="2538919" cy="20590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71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91">
            <a:extLst>
              <a:ext uri="{FF2B5EF4-FFF2-40B4-BE49-F238E27FC236}">
                <a16:creationId xmlns:a16="http://schemas.microsoft.com/office/drawing/2014/main" xmlns="" id="{3E1F8AE3-C01B-435C-89A3-27C32A273F68}"/>
              </a:ext>
            </a:extLst>
          </p:cNvPr>
          <p:cNvSpPr/>
          <p:nvPr/>
        </p:nvSpPr>
        <p:spPr>
          <a:xfrm flipH="1">
            <a:off x="4176560" y="2187896"/>
            <a:ext cx="563020" cy="5630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Oval 94">
            <a:extLst>
              <a:ext uri="{FF2B5EF4-FFF2-40B4-BE49-F238E27FC236}">
                <a16:creationId xmlns:a16="http://schemas.microsoft.com/office/drawing/2014/main" xmlns="" id="{F4C2060B-6338-4405-85DD-DD14C6E1F649}"/>
              </a:ext>
            </a:extLst>
          </p:cNvPr>
          <p:cNvSpPr/>
          <p:nvPr/>
        </p:nvSpPr>
        <p:spPr>
          <a:xfrm flipH="1">
            <a:off x="4488956" y="3107159"/>
            <a:ext cx="563020" cy="5630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22350-CC3E-4CBB-A8BD-CE8457425082}"/>
              </a:ext>
            </a:extLst>
          </p:cNvPr>
          <p:cNvSpPr txBox="1"/>
          <p:nvPr/>
        </p:nvSpPr>
        <p:spPr>
          <a:xfrm flipH="1">
            <a:off x="4873138" y="2187896"/>
            <a:ext cx="59799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Ақшаны</a:t>
            </a:r>
            <a:r>
              <a:rPr lang="ru-RU" altLang="ko-KR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1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көбейтудің</a:t>
            </a:r>
            <a:r>
              <a:rPr lang="ru-RU" altLang="ko-KR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тез </a:t>
            </a:r>
            <a:r>
              <a:rPr lang="ru-RU" altLang="ko-KR" sz="1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және</a:t>
            </a:r>
            <a:r>
              <a:rPr lang="ru-RU" altLang="ko-KR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1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оңай</a:t>
            </a:r>
            <a:r>
              <a:rPr lang="ru-RU" altLang="ko-KR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ru-RU" altLang="ko-KR" sz="1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жолдарыңа</a:t>
            </a:r>
            <a:r>
              <a:rPr lang="ru-RU" altLang="ko-KR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1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сенбеңіз</a:t>
            </a:r>
            <a:r>
              <a:rPr lang="ru-RU" altLang="ko-KR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!</a:t>
            </a:r>
            <a:endParaRPr lang="ru-RU" altLang="ko-KR" sz="15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ko-KR" altLang="en-US" sz="15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152ACC-5EC8-4259-81C4-9F964C68D1D2}"/>
              </a:ext>
            </a:extLst>
          </p:cNvPr>
          <p:cNvSpPr txBox="1"/>
          <p:nvPr/>
        </p:nvSpPr>
        <p:spPr>
          <a:xfrm flipH="1">
            <a:off x="5169067" y="2991742"/>
            <a:ext cx="568398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Деректеріңізді</a:t>
            </a:r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ru-RU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соның</a:t>
            </a:r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ішінде</a:t>
            </a:r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банк </a:t>
            </a:r>
            <a:r>
              <a:rPr lang="ru-RU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картасының</a:t>
            </a:r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нөмірлерін</a:t>
            </a:r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толтыру</a:t>
            </a:r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қажет</a:t>
            </a:r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сілтемелерге</a:t>
            </a:r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өтпеңіз</a:t>
            </a:r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!</a:t>
            </a:r>
            <a:endParaRPr lang="ru-RU" altLang="ko-KR" sz="15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ko-KR" altLang="en-US" sz="15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Oval 91">
            <a:extLst>
              <a:ext uri="{FF2B5EF4-FFF2-40B4-BE49-F238E27FC236}">
                <a16:creationId xmlns:a16="http://schemas.microsoft.com/office/drawing/2014/main" xmlns="" id="{2247C735-A4A6-4C2F-8039-84F8B26CE402}"/>
              </a:ext>
            </a:extLst>
          </p:cNvPr>
          <p:cNvSpPr/>
          <p:nvPr/>
        </p:nvSpPr>
        <p:spPr>
          <a:xfrm flipH="1">
            <a:off x="3814351" y="1344848"/>
            <a:ext cx="563020" cy="563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4A64AF-429F-4321-BCBA-24A9654C9739}"/>
              </a:ext>
            </a:extLst>
          </p:cNvPr>
          <p:cNvSpPr txBox="1"/>
          <p:nvPr/>
        </p:nvSpPr>
        <p:spPr>
          <a:xfrm flipH="1">
            <a:off x="4608874" y="1280109"/>
            <a:ext cx="67558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Өзіңіздің</a:t>
            </a:r>
            <a:r>
              <a:rPr lang="ru-RU" altLang="ko-KR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1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жеке</a:t>
            </a:r>
            <a:r>
              <a:rPr lang="ru-RU" altLang="ko-KR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1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банктік</a:t>
            </a:r>
            <a:r>
              <a:rPr lang="ru-RU" altLang="ko-KR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1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дерктеріңізді</a:t>
            </a:r>
            <a:r>
              <a:rPr lang="ru-RU" altLang="ko-KR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ru-RU" altLang="ko-KR" sz="1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ешкімге</a:t>
            </a:r>
            <a:r>
              <a:rPr lang="ru-RU" altLang="ko-KR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ru-RU" altLang="ko-KR" sz="1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соның</a:t>
            </a:r>
            <a:r>
              <a:rPr lang="ru-RU" altLang="ko-KR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1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ішінде</a:t>
            </a:r>
            <a:r>
              <a:rPr lang="ru-RU" altLang="ko-KR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банк  пен полиция </a:t>
            </a:r>
            <a:r>
              <a:rPr lang="ru-RU" altLang="ko-KR" sz="1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қызметкері</a:t>
            </a:r>
            <a:r>
              <a:rPr lang="ru-RU" altLang="ko-KR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1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болып</a:t>
            </a:r>
            <a:r>
              <a:rPr lang="ru-RU" altLang="ko-KR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1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таныстыратын</a:t>
            </a:r>
            <a:r>
              <a:rPr lang="ru-RU" altLang="ko-KR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1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адамдарға</a:t>
            </a:r>
            <a:r>
              <a:rPr lang="ru-RU" altLang="ko-KR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1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айтпаңыз</a:t>
            </a:r>
            <a:r>
              <a:rPr lang="ru-RU" altLang="ko-KR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ko-KR" altLang="en-US" sz="15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Round Same Side Corner Rectangle 36">
            <a:extLst>
              <a:ext uri="{FF2B5EF4-FFF2-40B4-BE49-F238E27FC236}">
                <a16:creationId xmlns:a16="http://schemas.microsoft.com/office/drawing/2014/main" xmlns="" id="{E0C4F70F-DCCD-48F1-A750-DF4F32AC8F75}"/>
              </a:ext>
            </a:extLst>
          </p:cNvPr>
          <p:cNvSpPr/>
          <p:nvPr/>
        </p:nvSpPr>
        <p:spPr>
          <a:xfrm>
            <a:off x="4600541" y="3230884"/>
            <a:ext cx="339849" cy="26869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Oval 7">
            <a:extLst>
              <a:ext uri="{FF2B5EF4-FFF2-40B4-BE49-F238E27FC236}">
                <a16:creationId xmlns:a16="http://schemas.microsoft.com/office/drawing/2014/main" xmlns="" id="{5B3365E1-0E4A-4E37-8487-402BEAEC4C18}"/>
              </a:ext>
            </a:extLst>
          </p:cNvPr>
          <p:cNvSpPr/>
          <p:nvPr/>
        </p:nvSpPr>
        <p:spPr>
          <a:xfrm>
            <a:off x="4200817" y="2208014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2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4020088" y="1426792"/>
            <a:ext cx="151545" cy="39913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TextBox 9"/>
          <p:cNvSpPr txBox="1"/>
          <p:nvPr/>
        </p:nvSpPr>
        <p:spPr>
          <a:xfrm>
            <a:off x="2884040" y="393139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Алая</a:t>
            </a:r>
            <a:r>
              <a:rPr lang="kk-KZ" sz="2400" b="1" dirty="0" smtClean="0">
                <a:solidFill>
                  <a:srgbClr val="002060"/>
                </a:solidFill>
              </a:rPr>
              <a:t>қтардың құрбаны болудан сақтану жолдары</a:t>
            </a:r>
            <a:r>
              <a:rPr lang="ru-RU" sz="2400" b="1" dirty="0" smtClean="0">
                <a:solidFill>
                  <a:srgbClr val="002060"/>
                </a:solidFill>
              </a:rPr>
              <a:t>!!!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6585" y="5997209"/>
            <a:ext cx="7194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srgbClr val="FF0000"/>
                </a:solidFill>
              </a:rPr>
              <a:t>Ережелерді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сақтаңыз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және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сақтығыңыз</a:t>
            </a:r>
            <a:r>
              <a:rPr lang="ru-RU" sz="1400" b="1" dirty="0" smtClean="0">
                <a:solidFill>
                  <a:srgbClr val="FF0000"/>
                </a:solidFill>
              </a:rPr>
              <a:t>, </a:t>
            </a:r>
            <a:r>
              <a:rPr lang="ru-RU" sz="1400" b="1" dirty="0" err="1" smtClean="0">
                <a:solidFill>
                  <a:srgbClr val="FF0000"/>
                </a:solidFill>
              </a:rPr>
              <a:t>сіздің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қауіпсіздігініздің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кілті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болады</a:t>
            </a:r>
            <a:r>
              <a:rPr lang="ru-RU" sz="1400" b="1" dirty="0" smtClean="0">
                <a:solidFill>
                  <a:srgbClr val="FF0000"/>
                </a:solidFill>
              </a:rPr>
              <a:t> !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4" name="Oval 48">
            <a:extLst>
              <a:ext uri="{FF2B5EF4-FFF2-40B4-BE49-F238E27FC236}">
                <a16:creationId xmlns:a16="http://schemas.microsoft.com/office/drawing/2014/main" xmlns="" id="{EC8A5782-9642-4085-B3E7-DC20859C2E7E}"/>
              </a:ext>
            </a:extLst>
          </p:cNvPr>
          <p:cNvSpPr/>
          <p:nvPr/>
        </p:nvSpPr>
        <p:spPr>
          <a:xfrm>
            <a:off x="5009438" y="4122822"/>
            <a:ext cx="589063" cy="589063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Donut 15">
            <a:extLst>
              <a:ext uri="{FF2B5EF4-FFF2-40B4-BE49-F238E27FC236}">
                <a16:creationId xmlns:a16="http://schemas.microsoft.com/office/drawing/2014/main" xmlns="" id="{FDCFC3EE-EFFB-403C-B9C9-8F4E55083612}"/>
              </a:ext>
            </a:extLst>
          </p:cNvPr>
          <p:cNvSpPr/>
          <p:nvPr/>
        </p:nvSpPr>
        <p:spPr>
          <a:xfrm>
            <a:off x="5120644" y="4235305"/>
            <a:ext cx="366647" cy="364095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416" y="0"/>
            <a:ext cx="1297736" cy="12241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0152ACC-5EC8-4259-81C4-9F964C68D1D2}"/>
              </a:ext>
            </a:extLst>
          </p:cNvPr>
          <p:cNvSpPr txBox="1"/>
          <p:nvPr/>
        </p:nvSpPr>
        <p:spPr>
          <a:xfrm flipH="1">
            <a:off x="5646812" y="4109159"/>
            <a:ext cx="5683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Ұялы</a:t>
            </a:r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телефоныңызға</a:t>
            </a:r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бейтаныс</a:t>
            </a:r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мобильді</a:t>
            </a:r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қосымшаларды</a:t>
            </a:r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ж</a:t>
            </a:r>
            <a:r>
              <a:rPr lang="ru-RU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үктемеңіз</a:t>
            </a:r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!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24">
            <a:extLst>
              <a:ext uri="{FF2B5EF4-FFF2-40B4-BE49-F238E27FC236}">
                <a16:creationId xmlns:a16="http://schemas.microsoft.com/office/drawing/2014/main" xmlns="" id="{D911C3C1-CA76-4A57-A87F-B2341F4E66F2}"/>
              </a:ext>
            </a:extLst>
          </p:cNvPr>
          <p:cNvGrpSpPr/>
          <p:nvPr/>
        </p:nvGrpSpPr>
        <p:grpSpPr>
          <a:xfrm>
            <a:off x="9881183" y="3540769"/>
            <a:ext cx="1196225" cy="1204497"/>
            <a:chOff x="323529" y="2145621"/>
            <a:chExt cx="3921982" cy="3410516"/>
          </a:xfrm>
        </p:grpSpPr>
        <p:sp>
          <p:nvSpPr>
            <p:cNvPr id="53" name="Freeform: Shape 3">
              <a:extLst>
                <a:ext uri="{FF2B5EF4-FFF2-40B4-BE49-F238E27FC236}">
                  <a16:creationId xmlns:a16="http://schemas.microsoft.com/office/drawing/2014/main" xmlns="" id="{6AAD39F2-B592-4BFB-90A6-F0AA3EE8C941}"/>
                </a:ext>
              </a:extLst>
            </p:cNvPr>
            <p:cNvSpPr/>
            <p:nvPr/>
          </p:nvSpPr>
          <p:spPr>
            <a:xfrm>
              <a:off x="2106746" y="2145621"/>
              <a:ext cx="2138765" cy="2589253"/>
            </a:xfrm>
            <a:custGeom>
              <a:avLst/>
              <a:gdLst>
                <a:gd name="connsiteX0" fmla="*/ 2660333 w 2715559"/>
                <a:gd name="connsiteY0" fmla="*/ 1901649 h 3287536"/>
                <a:gd name="connsiteX1" fmla="*/ 2655570 w 2715559"/>
                <a:gd name="connsiteY1" fmla="*/ 1765441 h 3287536"/>
                <a:gd name="connsiteX2" fmla="*/ 2713672 w 2715559"/>
                <a:gd name="connsiteY2" fmla="*/ 1554939 h 3287536"/>
                <a:gd name="connsiteX3" fmla="*/ 2673668 w 2715559"/>
                <a:gd name="connsiteY3" fmla="*/ 1450164 h 3287536"/>
                <a:gd name="connsiteX4" fmla="*/ 2648903 w 2715559"/>
                <a:gd name="connsiteY4" fmla="*/ 1334911 h 3287536"/>
                <a:gd name="connsiteX5" fmla="*/ 2655570 w 2715559"/>
                <a:gd name="connsiteY5" fmla="*/ 1231089 h 3287536"/>
                <a:gd name="connsiteX6" fmla="*/ 2480310 w 2715559"/>
                <a:gd name="connsiteY6" fmla="*/ 1001536 h 3287536"/>
                <a:gd name="connsiteX7" fmla="*/ 1182052 w 2715559"/>
                <a:gd name="connsiteY7" fmla="*/ 964389 h 3287536"/>
                <a:gd name="connsiteX8" fmla="*/ 886777 w 2715559"/>
                <a:gd name="connsiteY8" fmla="*/ 993916 h 3287536"/>
                <a:gd name="connsiteX9" fmla="*/ 865823 w 2715559"/>
                <a:gd name="connsiteY9" fmla="*/ 979629 h 3287536"/>
                <a:gd name="connsiteX10" fmla="*/ 901065 w 2715559"/>
                <a:gd name="connsiteY10" fmla="*/ 824371 h 3287536"/>
                <a:gd name="connsiteX11" fmla="*/ 973455 w 2715559"/>
                <a:gd name="connsiteY11" fmla="*/ 680544 h 3287536"/>
                <a:gd name="connsiteX12" fmla="*/ 973455 w 2715559"/>
                <a:gd name="connsiteY12" fmla="*/ 680544 h 3287536"/>
                <a:gd name="connsiteX13" fmla="*/ 985838 w 2715559"/>
                <a:gd name="connsiteY13" fmla="*/ 133809 h 3287536"/>
                <a:gd name="connsiteX14" fmla="*/ 1012508 w 2715559"/>
                <a:gd name="connsiteY14" fmla="*/ 103329 h 3287536"/>
                <a:gd name="connsiteX15" fmla="*/ 983933 w 2715559"/>
                <a:gd name="connsiteY15" fmla="*/ 57609 h 3287536"/>
                <a:gd name="connsiteX16" fmla="*/ 784860 w 2715559"/>
                <a:gd name="connsiteY16" fmla="*/ 42369 h 3287536"/>
                <a:gd name="connsiteX17" fmla="*/ 716280 w 2715559"/>
                <a:gd name="connsiteY17" fmla="*/ 156669 h 3287536"/>
                <a:gd name="connsiteX18" fmla="*/ 649605 w 2715559"/>
                <a:gd name="connsiteY18" fmla="*/ 318594 h 3287536"/>
                <a:gd name="connsiteX19" fmla="*/ 258127 w 2715559"/>
                <a:gd name="connsiteY19" fmla="*/ 921526 h 3287536"/>
                <a:gd name="connsiteX20" fmla="*/ 160020 w 2715559"/>
                <a:gd name="connsiteY20" fmla="*/ 1078689 h 3287536"/>
                <a:gd name="connsiteX21" fmla="*/ 40005 w 2715559"/>
                <a:gd name="connsiteY21" fmla="*/ 1474929 h 3287536"/>
                <a:gd name="connsiteX22" fmla="*/ 0 w 2715559"/>
                <a:gd name="connsiteY22" fmla="*/ 1522554 h 3287536"/>
                <a:gd name="connsiteX23" fmla="*/ 3810 w 2715559"/>
                <a:gd name="connsiteY23" fmla="*/ 1534936 h 3287536"/>
                <a:gd name="connsiteX24" fmla="*/ 303848 w 2715559"/>
                <a:gd name="connsiteY24" fmla="*/ 2331226 h 3287536"/>
                <a:gd name="connsiteX25" fmla="*/ 664845 w 2715559"/>
                <a:gd name="connsiteY25" fmla="*/ 3287536 h 3287536"/>
                <a:gd name="connsiteX26" fmla="*/ 701040 w 2715559"/>
                <a:gd name="connsiteY26" fmla="*/ 3279916 h 3287536"/>
                <a:gd name="connsiteX27" fmla="*/ 992505 w 2715559"/>
                <a:gd name="connsiteY27" fmla="*/ 3169426 h 3287536"/>
                <a:gd name="connsiteX28" fmla="*/ 1344930 w 2715559"/>
                <a:gd name="connsiteY28" fmla="*/ 3009406 h 3287536"/>
                <a:gd name="connsiteX29" fmla="*/ 2436495 w 2715559"/>
                <a:gd name="connsiteY29" fmla="*/ 2568399 h 3287536"/>
                <a:gd name="connsiteX30" fmla="*/ 2579370 w 2715559"/>
                <a:gd name="connsiteY30" fmla="*/ 2518869 h 3287536"/>
                <a:gd name="connsiteX31" fmla="*/ 2651760 w 2715559"/>
                <a:gd name="connsiteY31" fmla="*/ 2436001 h 3287536"/>
                <a:gd name="connsiteX32" fmla="*/ 2594610 w 2715559"/>
                <a:gd name="connsiteY32" fmla="*/ 2215974 h 3287536"/>
                <a:gd name="connsiteX33" fmla="*/ 2700338 w 2715559"/>
                <a:gd name="connsiteY33" fmla="*/ 2056906 h 3287536"/>
                <a:gd name="connsiteX34" fmla="*/ 2660333 w 2715559"/>
                <a:gd name="connsiteY34" fmla="*/ 1901649 h 328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15559" h="3287536">
                  <a:moveTo>
                    <a:pt x="2660333" y="1901649"/>
                  </a:moveTo>
                  <a:cubicBezTo>
                    <a:pt x="2630805" y="1854024"/>
                    <a:pt x="2619375" y="1812114"/>
                    <a:pt x="2655570" y="1765441"/>
                  </a:cubicBezTo>
                  <a:cubicBezTo>
                    <a:pt x="2695575" y="1700671"/>
                    <a:pt x="2723197" y="1633044"/>
                    <a:pt x="2713672" y="1554939"/>
                  </a:cubicBezTo>
                  <a:cubicBezTo>
                    <a:pt x="2707005" y="1506361"/>
                    <a:pt x="2686050" y="1459689"/>
                    <a:pt x="2673668" y="1450164"/>
                  </a:cubicBezTo>
                  <a:cubicBezTo>
                    <a:pt x="2630805" y="1418731"/>
                    <a:pt x="2627947" y="1379679"/>
                    <a:pt x="2648903" y="1334911"/>
                  </a:cubicBezTo>
                  <a:cubicBezTo>
                    <a:pt x="2663190" y="1310146"/>
                    <a:pt x="2662238" y="1257759"/>
                    <a:pt x="2655570" y="1231089"/>
                  </a:cubicBezTo>
                  <a:cubicBezTo>
                    <a:pt x="2627947" y="1131076"/>
                    <a:pt x="2575560" y="1050114"/>
                    <a:pt x="2480310" y="1001536"/>
                  </a:cubicBezTo>
                  <a:cubicBezTo>
                    <a:pt x="2211705" y="870091"/>
                    <a:pt x="1816418" y="870091"/>
                    <a:pt x="1182052" y="964389"/>
                  </a:cubicBezTo>
                  <a:cubicBezTo>
                    <a:pt x="1154430" y="977724"/>
                    <a:pt x="998220" y="981534"/>
                    <a:pt x="886777" y="993916"/>
                  </a:cubicBezTo>
                  <a:cubicBezTo>
                    <a:pt x="867727" y="995821"/>
                    <a:pt x="863918" y="996774"/>
                    <a:pt x="865823" y="979629"/>
                  </a:cubicBezTo>
                  <a:cubicBezTo>
                    <a:pt x="871538" y="927241"/>
                    <a:pt x="869633" y="873901"/>
                    <a:pt x="901065" y="824371"/>
                  </a:cubicBezTo>
                  <a:cubicBezTo>
                    <a:pt x="929640" y="779604"/>
                    <a:pt x="949643" y="729121"/>
                    <a:pt x="973455" y="680544"/>
                  </a:cubicBezTo>
                  <a:cubicBezTo>
                    <a:pt x="973455" y="680544"/>
                    <a:pt x="973455" y="680544"/>
                    <a:pt x="973455" y="680544"/>
                  </a:cubicBezTo>
                  <a:cubicBezTo>
                    <a:pt x="978218" y="498616"/>
                    <a:pt x="982027" y="315736"/>
                    <a:pt x="985838" y="133809"/>
                  </a:cubicBezTo>
                  <a:cubicBezTo>
                    <a:pt x="985838" y="112854"/>
                    <a:pt x="990600" y="101424"/>
                    <a:pt x="1012508" y="103329"/>
                  </a:cubicBezTo>
                  <a:cubicBezTo>
                    <a:pt x="1002983" y="88089"/>
                    <a:pt x="995363" y="71896"/>
                    <a:pt x="983933" y="57609"/>
                  </a:cubicBezTo>
                  <a:cubicBezTo>
                    <a:pt x="929640" y="-12876"/>
                    <a:pt x="848677" y="-19544"/>
                    <a:pt x="784860" y="42369"/>
                  </a:cubicBezTo>
                  <a:cubicBezTo>
                    <a:pt x="751523" y="74754"/>
                    <a:pt x="729615" y="112854"/>
                    <a:pt x="716280" y="156669"/>
                  </a:cubicBezTo>
                  <a:cubicBezTo>
                    <a:pt x="698183" y="211914"/>
                    <a:pt x="681990" y="269064"/>
                    <a:pt x="649605" y="318594"/>
                  </a:cubicBezTo>
                  <a:cubicBezTo>
                    <a:pt x="519113" y="519571"/>
                    <a:pt x="387667" y="719596"/>
                    <a:pt x="258127" y="921526"/>
                  </a:cubicBezTo>
                  <a:cubicBezTo>
                    <a:pt x="224790" y="972961"/>
                    <a:pt x="182880" y="1020586"/>
                    <a:pt x="160020" y="1078689"/>
                  </a:cubicBezTo>
                  <a:cubicBezTo>
                    <a:pt x="109538" y="1207276"/>
                    <a:pt x="78105" y="1342531"/>
                    <a:pt x="40005" y="1474929"/>
                  </a:cubicBezTo>
                  <a:cubicBezTo>
                    <a:pt x="33338" y="1497789"/>
                    <a:pt x="26670" y="1517791"/>
                    <a:pt x="0" y="1522554"/>
                  </a:cubicBezTo>
                  <a:cubicBezTo>
                    <a:pt x="953" y="1526364"/>
                    <a:pt x="1905" y="1531126"/>
                    <a:pt x="3810" y="1534936"/>
                  </a:cubicBezTo>
                  <a:cubicBezTo>
                    <a:pt x="103823" y="1800684"/>
                    <a:pt x="203835" y="2065479"/>
                    <a:pt x="303848" y="2331226"/>
                  </a:cubicBezTo>
                  <a:cubicBezTo>
                    <a:pt x="423863" y="2650314"/>
                    <a:pt x="544830" y="2968449"/>
                    <a:pt x="664845" y="3287536"/>
                  </a:cubicBezTo>
                  <a:cubicBezTo>
                    <a:pt x="677227" y="3284679"/>
                    <a:pt x="688658" y="3282774"/>
                    <a:pt x="701040" y="3279916"/>
                  </a:cubicBezTo>
                  <a:cubicBezTo>
                    <a:pt x="801052" y="3250389"/>
                    <a:pt x="896302" y="3208479"/>
                    <a:pt x="992505" y="3169426"/>
                  </a:cubicBezTo>
                  <a:cubicBezTo>
                    <a:pt x="1109663" y="3121801"/>
                    <a:pt x="1229677" y="3062746"/>
                    <a:pt x="1344930" y="3009406"/>
                  </a:cubicBezTo>
                  <a:cubicBezTo>
                    <a:pt x="1480185" y="2930349"/>
                    <a:pt x="2380298" y="2584591"/>
                    <a:pt x="2436495" y="2568399"/>
                  </a:cubicBezTo>
                  <a:cubicBezTo>
                    <a:pt x="2484120" y="2551254"/>
                    <a:pt x="2536508" y="2534109"/>
                    <a:pt x="2579370" y="2518869"/>
                  </a:cubicBezTo>
                  <a:cubicBezTo>
                    <a:pt x="2617470" y="2505534"/>
                    <a:pt x="2642235" y="2476959"/>
                    <a:pt x="2651760" y="2436001"/>
                  </a:cubicBezTo>
                  <a:cubicBezTo>
                    <a:pt x="2670810" y="2353134"/>
                    <a:pt x="2670810" y="2275029"/>
                    <a:pt x="2594610" y="2215974"/>
                  </a:cubicBezTo>
                  <a:cubicBezTo>
                    <a:pt x="2682240" y="2173111"/>
                    <a:pt x="2707958" y="2135964"/>
                    <a:pt x="2700338" y="2056906"/>
                  </a:cubicBezTo>
                  <a:cubicBezTo>
                    <a:pt x="2696528" y="2003566"/>
                    <a:pt x="2688908" y="1947369"/>
                    <a:pt x="2660333" y="1901649"/>
                  </a:cubicBezTo>
                  <a:close/>
                </a:path>
              </a:pathLst>
            </a:custGeom>
            <a:solidFill>
              <a:srgbClr val="FD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6">
              <a:extLst>
                <a:ext uri="{FF2B5EF4-FFF2-40B4-BE49-F238E27FC236}">
                  <a16:creationId xmlns:a16="http://schemas.microsoft.com/office/drawing/2014/main" xmlns="" id="{85718C3C-9856-4982-98AE-EF1C5ED26BA9}"/>
                </a:ext>
              </a:extLst>
            </p:cNvPr>
            <p:cNvSpPr/>
            <p:nvPr/>
          </p:nvSpPr>
          <p:spPr>
            <a:xfrm>
              <a:off x="323529" y="3326227"/>
              <a:ext cx="2345807" cy="2229910"/>
            </a:xfrm>
            <a:custGeom>
              <a:avLst/>
              <a:gdLst>
                <a:gd name="connsiteX0" fmla="*/ 2219357 w 2978438"/>
                <a:gd name="connsiteY0" fmla="*/ 5459 h 2831285"/>
                <a:gd name="connsiteX1" fmla="*/ 2265077 w 2978438"/>
                <a:gd name="connsiteY1" fmla="*/ 24509 h 2831285"/>
                <a:gd name="connsiteX2" fmla="*/ 2973737 w 2978438"/>
                <a:gd name="connsiteY2" fmla="*/ 1905696 h 2831285"/>
                <a:gd name="connsiteX3" fmla="*/ 2957544 w 2978438"/>
                <a:gd name="connsiteY3" fmla="*/ 1943796 h 2831285"/>
                <a:gd name="connsiteX4" fmla="*/ 627729 w 2978438"/>
                <a:gd name="connsiteY4" fmla="*/ 2822954 h 2831285"/>
                <a:gd name="connsiteX5" fmla="*/ 588677 w 2978438"/>
                <a:gd name="connsiteY5" fmla="*/ 2828669 h 2831285"/>
                <a:gd name="connsiteX6" fmla="*/ 361029 w 2978438"/>
                <a:gd name="connsiteY6" fmla="*/ 2400996 h 2831285"/>
                <a:gd name="connsiteX7" fmla="*/ 126714 w 2978438"/>
                <a:gd name="connsiteY7" fmla="*/ 1732341 h 2831285"/>
                <a:gd name="connsiteX8" fmla="*/ 36226 w 2978438"/>
                <a:gd name="connsiteY8" fmla="*/ 1268474 h 2831285"/>
                <a:gd name="connsiteX9" fmla="*/ 31 w 2978438"/>
                <a:gd name="connsiteY9" fmla="*/ 826514 h 2831285"/>
                <a:gd name="connsiteX10" fmla="*/ 7651 w 2978438"/>
                <a:gd name="connsiteY10" fmla="*/ 794129 h 2831285"/>
                <a:gd name="connsiteX11" fmla="*/ 40989 w 2978438"/>
                <a:gd name="connsiteY11" fmla="*/ 773173 h 2831285"/>
                <a:gd name="connsiteX12" fmla="*/ 2219357 w 2978438"/>
                <a:gd name="connsiteY12" fmla="*/ 5459 h 283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78438" h="2831285">
                  <a:moveTo>
                    <a:pt x="2219357" y="5459"/>
                  </a:moveTo>
                  <a:cubicBezTo>
                    <a:pt x="2244122" y="-4066"/>
                    <a:pt x="2258409" y="-3114"/>
                    <a:pt x="2265077" y="24509"/>
                  </a:cubicBezTo>
                  <a:cubicBezTo>
                    <a:pt x="2275554" y="32129"/>
                    <a:pt x="2957544" y="1867596"/>
                    <a:pt x="2973737" y="1905696"/>
                  </a:cubicBezTo>
                  <a:cubicBezTo>
                    <a:pt x="2982309" y="1926651"/>
                    <a:pt x="2980404" y="1935224"/>
                    <a:pt x="2957544" y="1943796"/>
                  </a:cubicBezTo>
                  <a:cubicBezTo>
                    <a:pt x="2807049" y="1998089"/>
                    <a:pt x="850614" y="2742944"/>
                    <a:pt x="627729" y="2822954"/>
                  </a:cubicBezTo>
                  <a:cubicBezTo>
                    <a:pt x="615347" y="2827716"/>
                    <a:pt x="602964" y="2835336"/>
                    <a:pt x="588677" y="2828669"/>
                  </a:cubicBezTo>
                  <a:cubicBezTo>
                    <a:pt x="504857" y="2690556"/>
                    <a:pt x="427704" y="2548634"/>
                    <a:pt x="361029" y="2400996"/>
                  </a:cubicBezTo>
                  <a:cubicBezTo>
                    <a:pt x="263874" y="2184779"/>
                    <a:pt x="184816" y="1962846"/>
                    <a:pt x="126714" y="1732341"/>
                  </a:cubicBezTo>
                  <a:cubicBezTo>
                    <a:pt x="87661" y="1578989"/>
                    <a:pt x="57181" y="1423731"/>
                    <a:pt x="36226" y="1268474"/>
                  </a:cubicBezTo>
                  <a:cubicBezTo>
                    <a:pt x="20986" y="1158936"/>
                    <a:pt x="31" y="863661"/>
                    <a:pt x="31" y="826514"/>
                  </a:cubicBezTo>
                  <a:cubicBezTo>
                    <a:pt x="31" y="815084"/>
                    <a:pt x="-921" y="803654"/>
                    <a:pt x="7651" y="794129"/>
                  </a:cubicBezTo>
                  <a:cubicBezTo>
                    <a:pt x="14319" y="779841"/>
                    <a:pt x="28606" y="777936"/>
                    <a:pt x="40989" y="773173"/>
                  </a:cubicBezTo>
                  <a:cubicBezTo>
                    <a:pt x="314357" y="675066"/>
                    <a:pt x="2105057" y="48321"/>
                    <a:pt x="2219357" y="545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" name="Group 23">
            <a:extLst>
              <a:ext uri="{FF2B5EF4-FFF2-40B4-BE49-F238E27FC236}">
                <a16:creationId xmlns:a16="http://schemas.microsoft.com/office/drawing/2014/main" xmlns="" id="{7461E439-CDC9-455F-B09D-0F9E57027DA9}"/>
              </a:ext>
            </a:extLst>
          </p:cNvPr>
          <p:cNvGrpSpPr/>
          <p:nvPr/>
        </p:nvGrpSpPr>
        <p:grpSpPr>
          <a:xfrm>
            <a:off x="10920081" y="3534298"/>
            <a:ext cx="385554" cy="819482"/>
            <a:chOff x="2832912" y="2217237"/>
            <a:chExt cx="1264088" cy="2320350"/>
          </a:xfrm>
        </p:grpSpPr>
        <p:sp>
          <p:nvSpPr>
            <p:cNvPr id="56" name="Freeform: Shape 4">
              <a:extLst>
                <a:ext uri="{FF2B5EF4-FFF2-40B4-BE49-F238E27FC236}">
                  <a16:creationId xmlns:a16="http://schemas.microsoft.com/office/drawing/2014/main" xmlns="" id="{BB25CB41-4E5E-4EA1-9874-A3CB5EBAF68B}"/>
                </a:ext>
              </a:extLst>
            </p:cNvPr>
            <p:cNvSpPr/>
            <p:nvPr/>
          </p:nvSpPr>
          <p:spPr>
            <a:xfrm>
              <a:off x="2832912" y="2217237"/>
              <a:ext cx="1264088" cy="2320350"/>
            </a:xfrm>
            <a:custGeom>
              <a:avLst/>
              <a:gdLst>
                <a:gd name="connsiteX0" fmla="*/ 1460199 w 1604995"/>
                <a:gd name="connsiteY0" fmla="*/ 2946099 h 2946115"/>
                <a:gd name="connsiteX1" fmla="*/ 92409 w 1604995"/>
                <a:gd name="connsiteY1" fmla="*/ 2921334 h 2946115"/>
                <a:gd name="connsiteX2" fmla="*/ 16 w 1604995"/>
                <a:gd name="connsiteY2" fmla="*/ 2825131 h 2946115"/>
                <a:gd name="connsiteX3" fmla="*/ 48594 w 1604995"/>
                <a:gd name="connsiteY3" fmla="*/ 92409 h 2946115"/>
                <a:gd name="connsiteX4" fmla="*/ 144796 w 1604995"/>
                <a:gd name="connsiteY4" fmla="*/ 16 h 2946115"/>
                <a:gd name="connsiteX5" fmla="*/ 1512586 w 1604995"/>
                <a:gd name="connsiteY5" fmla="*/ 24781 h 2946115"/>
                <a:gd name="connsiteX6" fmla="*/ 1604979 w 1604995"/>
                <a:gd name="connsiteY6" fmla="*/ 120984 h 2946115"/>
                <a:gd name="connsiteX7" fmla="*/ 1555449 w 1604995"/>
                <a:gd name="connsiteY7" fmla="*/ 2853706 h 2946115"/>
                <a:gd name="connsiteX8" fmla="*/ 1460199 w 1604995"/>
                <a:gd name="connsiteY8" fmla="*/ 2946099 h 294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4995" h="2946115">
                  <a:moveTo>
                    <a:pt x="1460199" y="2946099"/>
                  </a:moveTo>
                  <a:lnTo>
                    <a:pt x="92409" y="2921334"/>
                  </a:lnTo>
                  <a:cubicBezTo>
                    <a:pt x="40021" y="2920381"/>
                    <a:pt x="-936" y="2877519"/>
                    <a:pt x="16" y="2825131"/>
                  </a:cubicBezTo>
                  <a:lnTo>
                    <a:pt x="48594" y="92409"/>
                  </a:lnTo>
                  <a:cubicBezTo>
                    <a:pt x="49546" y="40021"/>
                    <a:pt x="92409" y="-936"/>
                    <a:pt x="144796" y="16"/>
                  </a:cubicBezTo>
                  <a:lnTo>
                    <a:pt x="1512586" y="24781"/>
                  </a:lnTo>
                  <a:cubicBezTo>
                    <a:pt x="1564974" y="25734"/>
                    <a:pt x="1605931" y="68596"/>
                    <a:pt x="1604979" y="120984"/>
                  </a:cubicBezTo>
                  <a:lnTo>
                    <a:pt x="1555449" y="2853706"/>
                  </a:lnTo>
                  <a:cubicBezTo>
                    <a:pt x="1554496" y="2906094"/>
                    <a:pt x="1511634" y="2947051"/>
                    <a:pt x="1460199" y="294609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">
              <a:extLst>
                <a:ext uri="{FF2B5EF4-FFF2-40B4-BE49-F238E27FC236}">
                  <a16:creationId xmlns:a16="http://schemas.microsoft.com/office/drawing/2014/main" xmlns="" id="{FF60C86F-FED4-4C09-9FA2-43EF6A6BDCB5}"/>
                </a:ext>
              </a:extLst>
            </p:cNvPr>
            <p:cNvSpPr/>
            <p:nvPr/>
          </p:nvSpPr>
          <p:spPr>
            <a:xfrm>
              <a:off x="2912444" y="2446057"/>
              <a:ext cx="1099772" cy="1786191"/>
            </a:xfrm>
            <a:custGeom>
              <a:avLst/>
              <a:gdLst>
                <a:gd name="connsiteX0" fmla="*/ 1320165 w 1396365"/>
                <a:gd name="connsiteY0" fmla="*/ 2267903 h 2267902"/>
                <a:gd name="connsiteX1" fmla="*/ 36195 w 1396365"/>
                <a:gd name="connsiteY1" fmla="*/ 2245043 h 2267902"/>
                <a:gd name="connsiteX2" fmla="*/ 0 w 1396365"/>
                <a:gd name="connsiteY2" fmla="*/ 2207895 h 2267902"/>
                <a:gd name="connsiteX3" fmla="*/ 39053 w 1396365"/>
                <a:gd name="connsiteY3" fmla="*/ 36195 h 2267902"/>
                <a:gd name="connsiteX4" fmla="*/ 76200 w 1396365"/>
                <a:gd name="connsiteY4" fmla="*/ 0 h 2267902"/>
                <a:gd name="connsiteX5" fmla="*/ 1360170 w 1396365"/>
                <a:gd name="connsiteY5" fmla="*/ 22860 h 2267902"/>
                <a:gd name="connsiteX6" fmla="*/ 1396365 w 1396365"/>
                <a:gd name="connsiteY6" fmla="*/ 60007 h 2267902"/>
                <a:gd name="connsiteX7" fmla="*/ 1357313 w 1396365"/>
                <a:gd name="connsiteY7" fmla="*/ 2231708 h 2267902"/>
                <a:gd name="connsiteX8" fmla="*/ 1320165 w 1396365"/>
                <a:gd name="connsiteY8" fmla="*/ 2267903 h 226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365" h="2267902">
                  <a:moveTo>
                    <a:pt x="1320165" y="2267903"/>
                  </a:moveTo>
                  <a:lnTo>
                    <a:pt x="36195" y="2245043"/>
                  </a:lnTo>
                  <a:cubicBezTo>
                    <a:pt x="16192" y="2245043"/>
                    <a:pt x="0" y="2227897"/>
                    <a:pt x="0" y="2207895"/>
                  </a:cubicBezTo>
                  <a:lnTo>
                    <a:pt x="39053" y="36195"/>
                  </a:lnTo>
                  <a:cubicBezTo>
                    <a:pt x="39053" y="16192"/>
                    <a:pt x="56197" y="0"/>
                    <a:pt x="76200" y="0"/>
                  </a:cubicBezTo>
                  <a:lnTo>
                    <a:pt x="1360170" y="22860"/>
                  </a:lnTo>
                  <a:cubicBezTo>
                    <a:pt x="1380173" y="22860"/>
                    <a:pt x="1396365" y="40005"/>
                    <a:pt x="1396365" y="60007"/>
                  </a:cubicBezTo>
                  <a:lnTo>
                    <a:pt x="1357313" y="2231708"/>
                  </a:lnTo>
                  <a:cubicBezTo>
                    <a:pt x="1356360" y="2251710"/>
                    <a:pt x="1340167" y="2267903"/>
                    <a:pt x="1320165" y="2267903"/>
                  </a:cubicBezTo>
                  <a:close/>
                </a:path>
              </a:pathLst>
            </a:custGeom>
            <a:solidFill>
              <a:srgbClr val="CD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8" name="Group 22">
              <a:extLst>
                <a:ext uri="{FF2B5EF4-FFF2-40B4-BE49-F238E27FC236}">
                  <a16:creationId xmlns:a16="http://schemas.microsoft.com/office/drawing/2014/main" xmlns="" id="{D7CC7365-05EA-4AAC-8024-63D2AFB71116}"/>
                </a:ext>
              </a:extLst>
            </p:cNvPr>
            <p:cNvGrpSpPr/>
            <p:nvPr/>
          </p:nvGrpSpPr>
          <p:grpSpPr>
            <a:xfrm>
              <a:off x="3349795" y="3780629"/>
              <a:ext cx="224346" cy="223572"/>
              <a:chOff x="3349795" y="3780629"/>
              <a:chExt cx="224346" cy="223572"/>
            </a:xfrm>
          </p:grpSpPr>
          <p:sp>
            <p:nvSpPr>
              <p:cNvPr id="59" name="Freeform: Shape 15">
                <a:extLst>
                  <a:ext uri="{FF2B5EF4-FFF2-40B4-BE49-F238E27FC236}">
                    <a16:creationId xmlns:a16="http://schemas.microsoft.com/office/drawing/2014/main" xmlns="" id="{C57D9E7E-D663-432D-9988-EFF75E117503}"/>
                  </a:ext>
                </a:extLst>
              </p:cNvPr>
              <p:cNvSpPr/>
              <p:nvPr/>
            </p:nvSpPr>
            <p:spPr>
              <a:xfrm>
                <a:off x="3349795" y="3780629"/>
                <a:ext cx="224346" cy="223572"/>
              </a:xfrm>
              <a:custGeom>
                <a:avLst/>
                <a:gdLst>
                  <a:gd name="connsiteX0" fmla="*/ 11 w 284849"/>
                  <a:gd name="connsiteY0" fmla="*/ 139076 h 283866"/>
                  <a:gd name="connsiteX1" fmla="*/ 142886 w 284849"/>
                  <a:gd name="connsiteY1" fmla="*/ 11 h 283866"/>
                  <a:gd name="connsiteX2" fmla="*/ 284808 w 284849"/>
                  <a:gd name="connsiteY2" fmla="*/ 143838 h 283866"/>
                  <a:gd name="connsiteX3" fmla="*/ 140981 w 284849"/>
                  <a:gd name="connsiteY3" fmla="*/ 283856 h 283866"/>
                  <a:gd name="connsiteX4" fmla="*/ 11 w 284849"/>
                  <a:gd name="connsiteY4" fmla="*/ 139076 h 28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849" h="283866">
                    <a:moveTo>
                      <a:pt x="11" y="139076"/>
                    </a:moveTo>
                    <a:cubicBezTo>
                      <a:pt x="963" y="60019"/>
                      <a:pt x="62876" y="-942"/>
                      <a:pt x="142886" y="11"/>
                    </a:cubicBezTo>
                    <a:cubicBezTo>
                      <a:pt x="222896" y="11"/>
                      <a:pt x="286713" y="65733"/>
                      <a:pt x="284808" y="143838"/>
                    </a:cubicBezTo>
                    <a:cubicBezTo>
                      <a:pt x="282903" y="220991"/>
                      <a:pt x="218133" y="284808"/>
                      <a:pt x="140981" y="283856"/>
                    </a:cubicBezTo>
                    <a:cubicBezTo>
                      <a:pt x="61923" y="282903"/>
                      <a:pt x="-942" y="219086"/>
                      <a:pt x="11" y="13907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17">
                <a:extLst>
                  <a:ext uri="{FF2B5EF4-FFF2-40B4-BE49-F238E27FC236}">
                    <a16:creationId xmlns:a16="http://schemas.microsoft.com/office/drawing/2014/main" xmlns="" id="{05C6D637-5E4D-44A1-B102-7A2157DA9AA7}"/>
                  </a:ext>
                </a:extLst>
              </p:cNvPr>
              <p:cNvSpPr/>
              <p:nvPr/>
            </p:nvSpPr>
            <p:spPr>
              <a:xfrm>
                <a:off x="3420299" y="3850404"/>
                <a:ext cx="81041" cy="81793"/>
              </a:xfrm>
              <a:custGeom>
                <a:avLst/>
                <a:gdLst>
                  <a:gd name="connsiteX0" fmla="*/ 102898 w 102897"/>
                  <a:gd name="connsiteY0" fmla="*/ 51435 h 103851"/>
                  <a:gd name="connsiteX1" fmla="*/ 53368 w 102897"/>
                  <a:gd name="connsiteY1" fmla="*/ 103822 h 103851"/>
                  <a:gd name="connsiteX2" fmla="*/ 28 w 102897"/>
                  <a:gd name="connsiteY2" fmla="*/ 54292 h 103851"/>
                  <a:gd name="connsiteX3" fmla="*/ 51463 w 102897"/>
                  <a:gd name="connsiteY3" fmla="*/ 0 h 103851"/>
                  <a:gd name="connsiteX4" fmla="*/ 102898 w 102897"/>
                  <a:gd name="connsiteY4" fmla="*/ 51435 h 10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97" h="103851">
                    <a:moveTo>
                      <a:pt x="102898" y="51435"/>
                    </a:moveTo>
                    <a:cubicBezTo>
                      <a:pt x="102898" y="80010"/>
                      <a:pt x="81943" y="102870"/>
                      <a:pt x="53368" y="103822"/>
                    </a:cubicBezTo>
                    <a:cubicBezTo>
                      <a:pt x="25745" y="104775"/>
                      <a:pt x="1933" y="81915"/>
                      <a:pt x="28" y="54292"/>
                    </a:cubicBezTo>
                    <a:cubicBezTo>
                      <a:pt x="-925" y="24765"/>
                      <a:pt x="22888" y="0"/>
                      <a:pt x="51463" y="0"/>
                    </a:cubicBezTo>
                    <a:cubicBezTo>
                      <a:pt x="79085" y="0"/>
                      <a:pt x="102898" y="23813"/>
                      <a:pt x="102898" y="51435"/>
                    </a:cubicBezTo>
                    <a:close/>
                  </a:path>
                </a:pathLst>
              </a:custGeom>
              <a:solidFill>
                <a:srgbClr val="FC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1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2530" y="91684"/>
            <a:ext cx="11573197" cy="724247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«</a:t>
            </a:r>
            <a:r>
              <a:rPr lang="ru-RU" sz="2000" b="1" dirty="0" err="1" smtClean="0">
                <a:solidFill>
                  <a:srgbClr val="0070C0"/>
                </a:solidFill>
              </a:rPr>
              <a:t>Букмекерлік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мөлшерлеме</a:t>
            </a:r>
            <a:r>
              <a:rPr lang="ru-RU" sz="2000" b="1" dirty="0" smtClean="0">
                <a:solidFill>
                  <a:srgbClr val="0070C0"/>
                </a:solidFill>
              </a:rPr>
              <a:t>, </a:t>
            </a:r>
            <a:r>
              <a:rPr lang="ru-RU" sz="2000" b="1" dirty="0" err="1" smtClean="0">
                <a:solidFill>
                  <a:srgbClr val="0070C0"/>
                </a:solidFill>
              </a:rPr>
              <a:t>салымдар</a:t>
            </a:r>
            <a:r>
              <a:rPr lang="ru-RU" sz="2000" b="1" dirty="0" smtClean="0">
                <a:solidFill>
                  <a:srgbClr val="0070C0"/>
                </a:solidFill>
              </a:rPr>
              <a:t>, </a:t>
            </a:r>
            <a:r>
              <a:rPr lang="ru-RU" sz="2000" b="1" dirty="0" err="1" smtClean="0">
                <a:solidFill>
                  <a:srgbClr val="0070C0"/>
                </a:solidFill>
              </a:rPr>
              <a:t>инвестициялар</a:t>
            </a:r>
            <a:r>
              <a:rPr lang="ru-RU" sz="2000" b="1" dirty="0" smtClean="0">
                <a:solidFill>
                  <a:srgbClr val="0070C0"/>
                </a:solidFill>
              </a:rPr>
              <a:t>,  </a:t>
            </a:r>
            <a:r>
              <a:rPr lang="ru-RU" sz="2000" b="1" dirty="0" err="1" smtClean="0">
                <a:solidFill>
                  <a:srgbClr val="0070C0"/>
                </a:solidFill>
              </a:rPr>
              <a:t>қаржылық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бағдарламалар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есебінен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ғаламторда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қаражатты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« </a:t>
            </a:r>
            <a:r>
              <a:rPr lang="ru-RU" sz="2000" b="1" dirty="0" err="1" smtClean="0">
                <a:solidFill>
                  <a:srgbClr val="0070C0"/>
                </a:solidFill>
              </a:rPr>
              <a:t>ілгерілету</a:t>
            </a:r>
            <a:endParaRPr lang="en-US" sz="2000" b="1" dirty="0">
              <a:solidFill>
                <a:srgbClr val="0070C0"/>
              </a:solidFill>
            </a:endParaRPr>
          </a:p>
        </p:txBody>
      </p:sp>
      <p:grpSp>
        <p:nvGrpSpPr>
          <p:cNvPr id="62" name="Group 25">
            <a:extLst>
              <a:ext uri="{FF2B5EF4-FFF2-40B4-BE49-F238E27FC236}">
                <a16:creationId xmlns:a16="http://schemas.microsoft.com/office/drawing/2014/main" xmlns="" id="{97C5337F-9915-4CC8-B3F5-F89A222C6E02}"/>
              </a:ext>
            </a:extLst>
          </p:cNvPr>
          <p:cNvGrpSpPr/>
          <p:nvPr/>
        </p:nvGrpSpPr>
        <p:grpSpPr>
          <a:xfrm>
            <a:off x="11231433" y="4125923"/>
            <a:ext cx="679223" cy="1012301"/>
            <a:chOff x="3657008" y="3846050"/>
            <a:chExt cx="2226922" cy="2866313"/>
          </a:xfrm>
        </p:grpSpPr>
        <p:sp>
          <p:nvSpPr>
            <p:cNvPr id="63" name="Freeform: Shape 7">
              <a:extLst>
                <a:ext uri="{FF2B5EF4-FFF2-40B4-BE49-F238E27FC236}">
                  <a16:creationId xmlns:a16="http://schemas.microsoft.com/office/drawing/2014/main" xmlns="" id="{DEC429C6-5FA7-4F38-A3DC-92ACE0626FB8}"/>
                </a:ext>
              </a:extLst>
            </p:cNvPr>
            <p:cNvSpPr/>
            <p:nvPr/>
          </p:nvSpPr>
          <p:spPr>
            <a:xfrm>
              <a:off x="4510265" y="5518403"/>
              <a:ext cx="1373665" cy="1193960"/>
            </a:xfrm>
            <a:custGeom>
              <a:avLst/>
              <a:gdLst>
                <a:gd name="connsiteX0" fmla="*/ 603980 w 1744122"/>
                <a:gd name="connsiteY0" fmla="*/ 1515955 h 1515954"/>
                <a:gd name="connsiteX1" fmla="*/ 18193 w 1744122"/>
                <a:gd name="connsiteY1" fmla="*/ 836822 h 1515954"/>
                <a:gd name="connsiteX2" fmla="*/ 24860 w 1744122"/>
                <a:gd name="connsiteY2" fmla="*/ 774910 h 1515954"/>
                <a:gd name="connsiteX3" fmla="*/ 1165003 w 1744122"/>
                <a:gd name="connsiteY3" fmla="*/ 8147 h 1515954"/>
                <a:gd name="connsiteX4" fmla="*/ 1203103 w 1744122"/>
                <a:gd name="connsiteY4" fmla="*/ 11958 h 1515954"/>
                <a:gd name="connsiteX5" fmla="*/ 1744123 w 1744122"/>
                <a:gd name="connsiteY5" fmla="*/ 619652 h 1515954"/>
                <a:gd name="connsiteX6" fmla="*/ 1651730 w 1744122"/>
                <a:gd name="connsiteY6" fmla="*/ 733000 h 1515954"/>
                <a:gd name="connsiteX7" fmla="*/ 684943 w 1744122"/>
                <a:gd name="connsiteY7" fmla="*/ 1478808 h 1515954"/>
                <a:gd name="connsiteX8" fmla="*/ 603980 w 1744122"/>
                <a:gd name="connsiteY8" fmla="*/ 1515955 h 151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4122" h="1515954">
                  <a:moveTo>
                    <a:pt x="603980" y="1515955"/>
                  </a:moveTo>
                  <a:cubicBezTo>
                    <a:pt x="458248" y="1343552"/>
                    <a:pt x="53435" y="876827"/>
                    <a:pt x="18193" y="836822"/>
                  </a:cubicBezTo>
                  <a:cubicBezTo>
                    <a:pt x="-7525" y="807295"/>
                    <a:pt x="-6572" y="797770"/>
                    <a:pt x="24860" y="774910"/>
                  </a:cubicBezTo>
                  <a:cubicBezTo>
                    <a:pt x="86773" y="728238"/>
                    <a:pt x="1084993" y="63392"/>
                    <a:pt x="1165003" y="8147"/>
                  </a:cubicBezTo>
                  <a:cubicBezTo>
                    <a:pt x="1181195" y="-3283"/>
                    <a:pt x="1188816" y="-3283"/>
                    <a:pt x="1203103" y="11958"/>
                  </a:cubicBezTo>
                  <a:cubicBezTo>
                    <a:pt x="1383125" y="214840"/>
                    <a:pt x="1564100" y="416770"/>
                    <a:pt x="1744123" y="619652"/>
                  </a:cubicBezTo>
                  <a:cubicBezTo>
                    <a:pt x="1724120" y="666325"/>
                    <a:pt x="1685068" y="698710"/>
                    <a:pt x="1651730" y="733000"/>
                  </a:cubicBezTo>
                  <a:cubicBezTo>
                    <a:pt x="1365028" y="1027322"/>
                    <a:pt x="1044988" y="1278783"/>
                    <a:pt x="684943" y="1478808"/>
                  </a:cubicBezTo>
                  <a:cubicBezTo>
                    <a:pt x="659225" y="1492142"/>
                    <a:pt x="634460" y="1510240"/>
                    <a:pt x="603980" y="151595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8">
              <a:extLst>
                <a:ext uri="{FF2B5EF4-FFF2-40B4-BE49-F238E27FC236}">
                  <a16:creationId xmlns:a16="http://schemas.microsoft.com/office/drawing/2014/main" xmlns="" id="{3CC7D081-5D1D-41F0-9208-B65717B7F4ED}"/>
                </a:ext>
              </a:extLst>
            </p:cNvPr>
            <p:cNvSpPr/>
            <p:nvPr/>
          </p:nvSpPr>
          <p:spPr>
            <a:xfrm>
              <a:off x="3657008" y="3846050"/>
              <a:ext cx="1579512" cy="2289420"/>
            </a:xfrm>
            <a:custGeom>
              <a:avLst/>
              <a:gdLst>
                <a:gd name="connsiteX0" fmla="*/ 2005485 w 2005484"/>
                <a:gd name="connsiteY0" fmla="*/ 2294387 h 2906844"/>
                <a:gd name="connsiteX1" fmla="*/ 1502564 w 2005484"/>
                <a:gd name="connsiteY1" fmla="*/ 2638239 h 2906844"/>
                <a:gd name="connsiteX2" fmla="*/ 1095847 w 2005484"/>
                <a:gd name="connsiteY2" fmla="*/ 2906845 h 2906844"/>
                <a:gd name="connsiteX3" fmla="*/ 725324 w 2005484"/>
                <a:gd name="connsiteY3" fmla="*/ 2624904 h 2906844"/>
                <a:gd name="connsiteX4" fmla="*/ 351944 w 2005484"/>
                <a:gd name="connsiteY4" fmla="*/ 2177229 h 2906844"/>
                <a:gd name="connsiteX5" fmla="*/ 249074 w 2005484"/>
                <a:gd name="connsiteY5" fmla="*/ 2015304 h 2906844"/>
                <a:gd name="connsiteX6" fmla="*/ 227167 w 2005484"/>
                <a:gd name="connsiteY6" fmla="*/ 1910529 h 2906844"/>
                <a:gd name="connsiteX7" fmla="*/ 220499 w 2005484"/>
                <a:gd name="connsiteY7" fmla="*/ 1660974 h 2906844"/>
                <a:gd name="connsiteX8" fmla="*/ 201449 w 2005484"/>
                <a:gd name="connsiteY8" fmla="*/ 1409514 h 2906844"/>
                <a:gd name="connsiteX9" fmla="*/ 320512 w 2005484"/>
                <a:gd name="connsiteY9" fmla="*/ 1135194 h 2906844"/>
                <a:gd name="connsiteX10" fmla="*/ 329084 w 2005484"/>
                <a:gd name="connsiteY10" fmla="*/ 1108524 h 2906844"/>
                <a:gd name="connsiteX11" fmla="*/ 238597 w 2005484"/>
                <a:gd name="connsiteY11" fmla="*/ 865637 h 2906844"/>
                <a:gd name="connsiteX12" fmla="*/ 210974 w 2005484"/>
                <a:gd name="connsiteY12" fmla="*/ 813249 h 2906844"/>
                <a:gd name="connsiteX13" fmla="*/ 88102 w 2005484"/>
                <a:gd name="connsiteY13" fmla="*/ 479874 h 2906844"/>
                <a:gd name="connsiteX14" fmla="*/ 12855 w 2005484"/>
                <a:gd name="connsiteY14" fmla="*/ 237939 h 2906844"/>
                <a:gd name="connsiteX15" fmla="*/ 472 w 2005484"/>
                <a:gd name="connsiteY15" fmla="*/ 117924 h 2906844"/>
                <a:gd name="connsiteX16" fmla="*/ 108105 w 2005484"/>
                <a:gd name="connsiteY16" fmla="*/ 3624 h 2906844"/>
                <a:gd name="connsiteX17" fmla="*/ 188114 w 2005484"/>
                <a:gd name="connsiteY17" fmla="*/ 767 h 2906844"/>
                <a:gd name="connsiteX18" fmla="*/ 284317 w 2005484"/>
                <a:gd name="connsiteY18" fmla="*/ 69347 h 2906844"/>
                <a:gd name="connsiteX19" fmla="*/ 410999 w 2005484"/>
                <a:gd name="connsiteY19" fmla="*/ 318902 h 2906844"/>
                <a:gd name="connsiteX20" fmla="*/ 474817 w 2005484"/>
                <a:gd name="connsiteY20" fmla="*/ 467492 h 2906844"/>
                <a:gd name="connsiteX21" fmla="*/ 664364 w 2005484"/>
                <a:gd name="connsiteY21" fmla="*/ 835157 h 2906844"/>
                <a:gd name="connsiteX22" fmla="*/ 689130 w 2005484"/>
                <a:gd name="connsiteY22" fmla="*/ 841824 h 2906844"/>
                <a:gd name="connsiteX23" fmla="*/ 758662 w 2005484"/>
                <a:gd name="connsiteY23" fmla="*/ 815154 h 2906844"/>
                <a:gd name="connsiteX24" fmla="*/ 940589 w 2005484"/>
                <a:gd name="connsiteY24" fmla="*/ 830394 h 2906844"/>
                <a:gd name="connsiteX25" fmla="*/ 987262 w 2005484"/>
                <a:gd name="connsiteY25" fmla="*/ 857064 h 2906844"/>
                <a:gd name="connsiteX26" fmla="*/ 1163474 w 2005484"/>
                <a:gd name="connsiteY26" fmla="*/ 918024 h 2906844"/>
                <a:gd name="connsiteX27" fmla="*/ 1332067 w 2005484"/>
                <a:gd name="connsiteY27" fmla="*/ 979937 h 2906844"/>
                <a:gd name="connsiteX28" fmla="*/ 1627342 w 2005484"/>
                <a:gd name="connsiteY28" fmla="*/ 1078997 h 2906844"/>
                <a:gd name="connsiteX29" fmla="*/ 1854037 w 2005484"/>
                <a:gd name="connsiteY29" fmla="*/ 1292357 h 2906844"/>
                <a:gd name="connsiteX30" fmla="*/ 1879755 w 2005484"/>
                <a:gd name="connsiteY30" fmla="*/ 1525719 h 2906844"/>
                <a:gd name="connsiteX31" fmla="*/ 1927380 w 2005484"/>
                <a:gd name="connsiteY31" fmla="*/ 2072454 h 2906844"/>
                <a:gd name="connsiteX32" fmla="*/ 2005485 w 2005484"/>
                <a:gd name="connsiteY32" fmla="*/ 2294387 h 2906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5484" h="2906844">
                  <a:moveTo>
                    <a:pt x="2005485" y="2294387"/>
                  </a:moveTo>
                  <a:cubicBezTo>
                    <a:pt x="1837844" y="2408687"/>
                    <a:pt x="1670205" y="2523939"/>
                    <a:pt x="1502564" y="2638239"/>
                  </a:cubicBezTo>
                  <a:cubicBezTo>
                    <a:pt x="1371119" y="2727775"/>
                    <a:pt x="1229197" y="2818262"/>
                    <a:pt x="1095847" y="2906845"/>
                  </a:cubicBezTo>
                  <a:cubicBezTo>
                    <a:pt x="1025362" y="2854457"/>
                    <a:pt x="855817" y="2739204"/>
                    <a:pt x="725324" y="2624904"/>
                  </a:cubicBezTo>
                  <a:cubicBezTo>
                    <a:pt x="577687" y="2495364"/>
                    <a:pt x="465292" y="2336297"/>
                    <a:pt x="351944" y="2177229"/>
                  </a:cubicBezTo>
                  <a:cubicBezTo>
                    <a:pt x="314797" y="2124842"/>
                    <a:pt x="271934" y="2076264"/>
                    <a:pt x="249074" y="2015304"/>
                  </a:cubicBezTo>
                  <a:cubicBezTo>
                    <a:pt x="235739" y="1981014"/>
                    <a:pt x="229072" y="1945772"/>
                    <a:pt x="227167" y="1910529"/>
                  </a:cubicBezTo>
                  <a:cubicBezTo>
                    <a:pt x="223357" y="1827662"/>
                    <a:pt x="224309" y="1743842"/>
                    <a:pt x="220499" y="1660974"/>
                  </a:cubicBezTo>
                  <a:cubicBezTo>
                    <a:pt x="216689" y="1577154"/>
                    <a:pt x="209069" y="1493334"/>
                    <a:pt x="201449" y="1409514"/>
                  </a:cubicBezTo>
                  <a:cubicBezTo>
                    <a:pt x="191924" y="1296167"/>
                    <a:pt x="209069" y="1195202"/>
                    <a:pt x="320512" y="1135194"/>
                  </a:cubicBezTo>
                  <a:cubicBezTo>
                    <a:pt x="332894" y="1128527"/>
                    <a:pt x="334799" y="1121859"/>
                    <a:pt x="329084" y="1108524"/>
                  </a:cubicBezTo>
                  <a:cubicBezTo>
                    <a:pt x="298605" y="1027562"/>
                    <a:pt x="268124" y="946599"/>
                    <a:pt x="238597" y="865637"/>
                  </a:cubicBezTo>
                  <a:cubicBezTo>
                    <a:pt x="221452" y="852302"/>
                    <a:pt x="217642" y="831347"/>
                    <a:pt x="210974" y="813249"/>
                  </a:cubicBezTo>
                  <a:cubicBezTo>
                    <a:pt x="170017" y="701807"/>
                    <a:pt x="129059" y="591317"/>
                    <a:pt x="88102" y="479874"/>
                  </a:cubicBezTo>
                  <a:cubicBezTo>
                    <a:pt x="62384" y="399864"/>
                    <a:pt x="34762" y="319854"/>
                    <a:pt x="12855" y="237939"/>
                  </a:cubicBezTo>
                  <a:cubicBezTo>
                    <a:pt x="2377" y="198887"/>
                    <a:pt x="-1433" y="157929"/>
                    <a:pt x="472" y="117924"/>
                  </a:cubicBezTo>
                  <a:cubicBezTo>
                    <a:pt x="4282" y="55059"/>
                    <a:pt x="45239" y="10292"/>
                    <a:pt x="108105" y="3624"/>
                  </a:cubicBezTo>
                  <a:cubicBezTo>
                    <a:pt x="134774" y="767"/>
                    <a:pt x="161444" y="-1138"/>
                    <a:pt x="188114" y="767"/>
                  </a:cubicBezTo>
                  <a:cubicBezTo>
                    <a:pt x="236692" y="3624"/>
                    <a:pt x="263362" y="30294"/>
                    <a:pt x="284317" y="69347"/>
                  </a:cubicBezTo>
                  <a:cubicBezTo>
                    <a:pt x="329084" y="151262"/>
                    <a:pt x="370994" y="235082"/>
                    <a:pt x="410999" y="318902"/>
                  </a:cubicBezTo>
                  <a:cubicBezTo>
                    <a:pt x="428144" y="370337"/>
                    <a:pt x="463387" y="413199"/>
                    <a:pt x="474817" y="467492"/>
                  </a:cubicBezTo>
                  <a:cubicBezTo>
                    <a:pt x="527205" y="596079"/>
                    <a:pt x="601499" y="713237"/>
                    <a:pt x="664364" y="835157"/>
                  </a:cubicBezTo>
                  <a:cubicBezTo>
                    <a:pt x="671032" y="847539"/>
                    <a:pt x="677699" y="846587"/>
                    <a:pt x="689130" y="841824"/>
                  </a:cubicBezTo>
                  <a:cubicBezTo>
                    <a:pt x="711989" y="832299"/>
                    <a:pt x="734849" y="823727"/>
                    <a:pt x="758662" y="815154"/>
                  </a:cubicBezTo>
                  <a:cubicBezTo>
                    <a:pt x="821527" y="793247"/>
                    <a:pt x="882487" y="799914"/>
                    <a:pt x="940589" y="830394"/>
                  </a:cubicBezTo>
                  <a:cubicBezTo>
                    <a:pt x="956782" y="838967"/>
                    <a:pt x="973927" y="845634"/>
                    <a:pt x="987262" y="857064"/>
                  </a:cubicBezTo>
                  <a:cubicBezTo>
                    <a:pt x="1038697" y="898974"/>
                    <a:pt x="1096799" y="915167"/>
                    <a:pt x="1163474" y="918024"/>
                  </a:cubicBezTo>
                  <a:cubicBezTo>
                    <a:pt x="1225387" y="919929"/>
                    <a:pt x="1281585" y="947552"/>
                    <a:pt x="1332067" y="979937"/>
                  </a:cubicBezTo>
                  <a:cubicBezTo>
                    <a:pt x="1422555" y="1037087"/>
                    <a:pt x="1520662" y="1066614"/>
                    <a:pt x="1627342" y="1078997"/>
                  </a:cubicBezTo>
                  <a:cubicBezTo>
                    <a:pt x="1758787" y="1093284"/>
                    <a:pt x="1824510" y="1162817"/>
                    <a:pt x="1854037" y="1292357"/>
                  </a:cubicBezTo>
                  <a:cubicBezTo>
                    <a:pt x="1871182" y="1369509"/>
                    <a:pt x="1872135" y="1448567"/>
                    <a:pt x="1879755" y="1525719"/>
                  </a:cubicBezTo>
                  <a:cubicBezTo>
                    <a:pt x="1896899" y="1707647"/>
                    <a:pt x="1902614" y="1890527"/>
                    <a:pt x="1927380" y="2072454"/>
                  </a:cubicBezTo>
                  <a:cubicBezTo>
                    <a:pt x="1940714" y="2151512"/>
                    <a:pt x="1967385" y="2224854"/>
                    <a:pt x="2005485" y="2294387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5" name="Freeform: Shape 19">
            <a:extLst>
              <a:ext uri="{FF2B5EF4-FFF2-40B4-BE49-F238E27FC236}">
                <a16:creationId xmlns:a16="http://schemas.microsoft.com/office/drawing/2014/main" xmlns="" id="{D5BDC0EA-3E99-44AD-980E-B13A612C5AD4}"/>
              </a:ext>
            </a:extLst>
          </p:cNvPr>
          <p:cNvSpPr/>
          <p:nvPr/>
        </p:nvSpPr>
        <p:spPr>
          <a:xfrm>
            <a:off x="11645819" y="3718540"/>
            <a:ext cx="246507" cy="286177"/>
          </a:xfrm>
          <a:custGeom>
            <a:avLst/>
            <a:gdLst>
              <a:gd name="connsiteX0" fmla="*/ 388665 w 808204"/>
              <a:gd name="connsiteY0" fmla="*/ 68371 h 810306"/>
              <a:gd name="connsiteX1" fmla="*/ 288891 w 808204"/>
              <a:gd name="connsiteY1" fmla="*/ 84875 h 810306"/>
              <a:gd name="connsiteX2" fmla="*/ 280639 w 808204"/>
              <a:gd name="connsiteY2" fmla="*/ 108881 h 810306"/>
              <a:gd name="connsiteX3" fmla="*/ 522949 w 808204"/>
              <a:gd name="connsiteY3" fmla="*/ 96128 h 810306"/>
              <a:gd name="connsiteX4" fmla="*/ 512446 w 808204"/>
              <a:gd name="connsiteY4" fmla="*/ 75873 h 810306"/>
              <a:gd name="connsiteX5" fmla="*/ 388665 w 808204"/>
              <a:gd name="connsiteY5" fmla="*/ 68371 h 810306"/>
              <a:gd name="connsiteX6" fmla="*/ 413164 w 808204"/>
              <a:gd name="connsiteY6" fmla="*/ 35 h 810306"/>
              <a:gd name="connsiteX7" fmla="*/ 558958 w 808204"/>
              <a:gd name="connsiteY7" fmla="*/ 15859 h 810306"/>
              <a:gd name="connsiteX8" fmla="*/ 766009 w 808204"/>
              <a:gd name="connsiteY8" fmla="*/ 48118 h 810306"/>
              <a:gd name="connsiteX9" fmla="*/ 800518 w 808204"/>
              <a:gd name="connsiteY9" fmla="*/ 86377 h 810306"/>
              <a:gd name="connsiteX10" fmla="*/ 808020 w 808204"/>
              <a:gd name="connsiteY10" fmla="*/ 274674 h 810306"/>
              <a:gd name="connsiteX11" fmla="*/ 780263 w 808204"/>
              <a:gd name="connsiteY11" fmla="*/ 306181 h 810306"/>
              <a:gd name="connsiteX12" fmla="*/ 690240 w 808204"/>
              <a:gd name="connsiteY12" fmla="*/ 309932 h 810306"/>
              <a:gd name="connsiteX13" fmla="*/ 668485 w 808204"/>
              <a:gd name="connsiteY13" fmla="*/ 332437 h 810306"/>
              <a:gd name="connsiteX14" fmla="*/ 683488 w 808204"/>
              <a:gd name="connsiteY14" fmla="*/ 746540 h 810306"/>
              <a:gd name="connsiteX15" fmla="*/ 639978 w 808204"/>
              <a:gd name="connsiteY15" fmla="*/ 793051 h 810306"/>
              <a:gd name="connsiteX16" fmla="*/ 205620 w 808204"/>
              <a:gd name="connsiteY16" fmla="*/ 810306 h 810306"/>
              <a:gd name="connsiteX17" fmla="*/ 167361 w 808204"/>
              <a:gd name="connsiteY17" fmla="*/ 773546 h 810306"/>
              <a:gd name="connsiteX18" fmla="*/ 150856 w 808204"/>
              <a:gd name="connsiteY18" fmla="*/ 354193 h 810306"/>
              <a:gd name="connsiteX19" fmla="*/ 125351 w 808204"/>
              <a:gd name="connsiteY19" fmla="*/ 332437 h 810306"/>
              <a:gd name="connsiteX20" fmla="*/ 35329 w 808204"/>
              <a:gd name="connsiteY20" fmla="*/ 336189 h 810306"/>
              <a:gd name="connsiteX21" fmla="*/ 6822 w 808204"/>
              <a:gd name="connsiteY21" fmla="*/ 310682 h 810306"/>
              <a:gd name="connsiteX22" fmla="*/ 70 w 808204"/>
              <a:gd name="connsiteY22" fmla="*/ 105881 h 810306"/>
              <a:gd name="connsiteX23" fmla="*/ 19574 w 808204"/>
              <a:gd name="connsiteY23" fmla="*/ 80375 h 810306"/>
              <a:gd name="connsiteX24" fmla="*/ 363910 w 808204"/>
              <a:gd name="connsiteY24" fmla="*/ 3856 h 810306"/>
              <a:gd name="connsiteX25" fmla="*/ 413164 w 808204"/>
              <a:gd name="connsiteY25" fmla="*/ 35 h 8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8204" h="810306">
                <a:moveTo>
                  <a:pt x="388665" y="68371"/>
                </a:moveTo>
                <a:cubicBezTo>
                  <a:pt x="365410" y="69121"/>
                  <a:pt x="327150" y="75123"/>
                  <a:pt x="288891" y="84875"/>
                </a:cubicBezTo>
                <a:cubicBezTo>
                  <a:pt x="271636" y="89376"/>
                  <a:pt x="270136" y="94627"/>
                  <a:pt x="280639" y="108881"/>
                </a:cubicBezTo>
                <a:cubicBezTo>
                  <a:pt x="342904" y="192902"/>
                  <a:pt x="466684" y="186150"/>
                  <a:pt x="522949" y="96128"/>
                </a:cubicBezTo>
                <a:cubicBezTo>
                  <a:pt x="532701" y="80374"/>
                  <a:pt x="523699" y="78123"/>
                  <a:pt x="512446" y="75873"/>
                </a:cubicBezTo>
                <a:cubicBezTo>
                  <a:pt x="477187" y="69872"/>
                  <a:pt x="441178" y="64620"/>
                  <a:pt x="388665" y="68371"/>
                </a:cubicBezTo>
                <a:close/>
                <a:moveTo>
                  <a:pt x="413164" y="35"/>
                </a:moveTo>
                <a:cubicBezTo>
                  <a:pt x="462184" y="-598"/>
                  <a:pt x="510571" y="7420"/>
                  <a:pt x="558958" y="15859"/>
                </a:cubicBezTo>
                <a:cubicBezTo>
                  <a:pt x="627975" y="27862"/>
                  <a:pt x="696992" y="38365"/>
                  <a:pt x="766009" y="48118"/>
                </a:cubicBezTo>
                <a:cubicBezTo>
                  <a:pt x="790015" y="51118"/>
                  <a:pt x="800518" y="60120"/>
                  <a:pt x="800518" y="86377"/>
                </a:cubicBezTo>
                <a:cubicBezTo>
                  <a:pt x="801268" y="149392"/>
                  <a:pt x="805019" y="212408"/>
                  <a:pt x="808020" y="274674"/>
                </a:cubicBezTo>
                <a:cubicBezTo>
                  <a:pt x="809520" y="295679"/>
                  <a:pt x="802018" y="305431"/>
                  <a:pt x="780263" y="306181"/>
                </a:cubicBezTo>
                <a:cubicBezTo>
                  <a:pt x="750255" y="306931"/>
                  <a:pt x="720248" y="309932"/>
                  <a:pt x="690240" y="309932"/>
                </a:cubicBezTo>
                <a:cubicBezTo>
                  <a:pt x="673736" y="309932"/>
                  <a:pt x="667735" y="313683"/>
                  <a:pt x="668485" y="332437"/>
                </a:cubicBezTo>
                <a:cubicBezTo>
                  <a:pt x="674487" y="470472"/>
                  <a:pt x="678988" y="608506"/>
                  <a:pt x="683488" y="746540"/>
                </a:cubicBezTo>
                <a:cubicBezTo>
                  <a:pt x="684989" y="791551"/>
                  <a:pt x="684989" y="790801"/>
                  <a:pt x="639978" y="793051"/>
                </a:cubicBezTo>
                <a:cubicBezTo>
                  <a:pt x="568710" y="796803"/>
                  <a:pt x="277638" y="810306"/>
                  <a:pt x="205620" y="810306"/>
                </a:cubicBezTo>
                <a:cubicBezTo>
                  <a:pt x="169612" y="810306"/>
                  <a:pt x="169612" y="810306"/>
                  <a:pt x="167361" y="773546"/>
                </a:cubicBezTo>
                <a:cubicBezTo>
                  <a:pt x="163610" y="695527"/>
                  <a:pt x="151607" y="415708"/>
                  <a:pt x="150856" y="354193"/>
                </a:cubicBezTo>
                <a:cubicBezTo>
                  <a:pt x="150856" y="333938"/>
                  <a:pt x="143355" y="330937"/>
                  <a:pt x="125351" y="332437"/>
                </a:cubicBezTo>
                <a:cubicBezTo>
                  <a:pt x="95344" y="334688"/>
                  <a:pt x="65336" y="334688"/>
                  <a:pt x="35329" y="336189"/>
                </a:cubicBezTo>
                <a:cubicBezTo>
                  <a:pt x="16574" y="336939"/>
                  <a:pt x="7571" y="330187"/>
                  <a:pt x="6822" y="310682"/>
                </a:cubicBezTo>
                <a:cubicBezTo>
                  <a:pt x="5321" y="242415"/>
                  <a:pt x="3070" y="174149"/>
                  <a:pt x="70" y="105881"/>
                </a:cubicBezTo>
                <a:cubicBezTo>
                  <a:pt x="-681" y="90878"/>
                  <a:pt x="4571" y="83376"/>
                  <a:pt x="19574" y="80375"/>
                </a:cubicBezTo>
                <a:cubicBezTo>
                  <a:pt x="135103" y="57120"/>
                  <a:pt x="246881" y="20360"/>
                  <a:pt x="363910" y="3856"/>
                </a:cubicBezTo>
                <a:cubicBezTo>
                  <a:pt x="380414" y="1418"/>
                  <a:pt x="396825" y="246"/>
                  <a:pt x="413164" y="3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6" name="Freeform: Shape 18">
            <a:extLst>
              <a:ext uri="{FF2B5EF4-FFF2-40B4-BE49-F238E27FC236}">
                <a16:creationId xmlns:a16="http://schemas.microsoft.com/office/drawing/2014/main" xmlns="" id="{DEAA1A85-5111-4CA7-9CBE-F4591A8E3B29}"/>
              </a:ext>
            </a:extLst>
          </p:cNvPr>
          <p:cNvSpPr/>
          <p:nvPr/>
        </p:nvSpPr>
        <p:spPr>
          <a:xfrm>
            <a:off x="11627490" y="3908447"/>
            <a:ext cx="283166" cy="284831"/>
          </a:xfrm>
          <a:custGeom>
            <a:avLst/>
            <a:gdLst>
              <a:gd name="connsiteX0" fmla="*/ 379164 w 928395"/>
              <a:gd name="connsiteY0" fmla="*/ 674462 h 806494"/>
              <a:gd name="connsiteX1" fmla="*/ 443679 w 928395"/>
              <a:gd name="connsiteY1" fmla="*/ 741229 h 806494"/>
              <a:gd name="connsiteX2" fmla="*/ 378413 w 928395"/>
              <a:gd name="connsiteY2" fmla="*/ 806494 h 806494"/>
              <a:gd name="connsiteX3" fmla="*/ 313897 w 928395"/>
              <a:gd name="connsiteY3" fmla="*/ 740478 h 806494"/>
              <a:gd name="connsiteX4" fmla="*/ 379164 w 928395"/>
              <a:gd name="connsiteY4" fmla="*/ 674462 h 806494"/>
              <a:gd name="connsiteX5" fmla="*/ 732502 w 928395"/>
              <a:gd name="connsiteY5" fmla="*/ 669212 h 806494"/>
              <a:gd name="connsiteX6" fmla="*/ 797767 w 928395"/>
              <a:gd name="connsiteY6" fmla="*/ 736728 h 806494"/>
              <a:gd name="connsiteX7" fmla="*/ 731001 w 928395"/>
              <a:gd name="connsiteY7" fmla="*/ 800494 h 806494"/>
              <a:gd name="connsiteX8" fmla="*/ 666485 w 928395"/>
              <a:gd name="connsiteY8" fmla="*/ 734478 h 806494"/>
              <a:gd name="connsiteX9" fmla="*/ 732502 w 928395"/>
              <a:gd name="connsiteY9" fmla="*/ 669212 h 806494"/>
              <a:gd name="connsiteX10" fmla="*/ 316277 w 928395"/>
              <a:gd name="connsiteY10" fmla="*/ 169423 h 806494"/>
              <a:gd name="connsiteX11" fmla="*/ 286140 w 928395"/>
              <a:gd name="connsiteY11" fmla="*/ 170337 h 806494"/>
              <a:gd name="connsiteX12" fmla="*/ 254633 w 928395"/>
              <a:gd name="connsiteY12" fmla="*/ 170337 h 806494"/>
              <a:gd name="connsiteX13" fmla="*/ 235878 w 928395"/>
              <a:gd name="connsiteY13" fmla="*/ 193593 h 806494"/>
              <a:gd name="connsiteX14" fmla="*/ 286140 w 928395"/>
              <a:gd name="connsiteY14" fmla="*/ 408146 h 806494"/>
              <a:gd name="connsiteX15" fmla="*/ 354408 w 928395"/>
              <a:gd name="connsiteY15" fmla="*/ 453157 h 806494"/>
              <a:gd name="connsiteX16" fmla="*/ 370912 w 928395"/>
              <a:gd name="connsiteY16" fmla="*/ 430652 h 806494"/>
              <a:gd name="connsiteX17" fmla="*/ 344655 w 928395"/>
              <a:gd name="connsiteY17" fmla="*/ 219849 h 806494"/>
              <a:gd name="connsiteX18" fmla="*/ 316277 w 928395"/>
              <a:gd name="connsiteY18" fmla="*/ 169423 h 806494"/>
              <a:gd name="connsiteX19" fmla="*/ 421924 w 928395"/>
              <a:gd name="connsiteY19" fmla="*/ 167336 h 806494"/>
              <a:gd name="connsiteX20" fmla="*/ 406170 w 928395"/>
              <a:gd name="connsiteY20" fmla="*/ 185341 h 806494"/>
              <a:gd name="connsiteX21" fmla="*/ 432427 w 928395"/>
              <a:gd name="connsiteY21" fmla="*/ 384890 h 806494"/>
              <a:gd name="connsiteX22" fmla="*/ 499944 w 928395"/>
              <a:gd name="connsiteY22" fmla="*/ 434402 h 806494"/>
              <a:gd name="connsiteX23" fmla="*/ 517197 w 928395"/>
              <a:gd name="connsiteY23" fmla="*/ 414897 h 806494"/>
              <a:gd name="connsiteX24" fmla="*/ 517197 w 928395"/>
              <a:gd name="connsiteY24" fmla="*/ 300869 h 806494"/>
              <a:gd name="connsiteX25" fmla="*/ 512696 w 928395"/>
              <a:gd name="connsiteY25" fmla="*/ 300869 h 806494"/>
              <a:gd name="connsiteX26" fmla="*/ 512696 w 928395"/>
              <a:gd name="connsiteY26" fmla="*/ 183840 h 806494"/>
              <a:gd name="connsiteX27" fmla="*/ 496192 w 928395"/>
              <a:gd name="connsiteY27" fmla="*/ 167336 h 806494"/>
              <a:gd name="connsiteX28" fmla="*/ 421924 w 928395"/>
              <a:gd name="connsiteY28" fmla="*/ 167336 h 806494"/>
              <a:gd name="connsiteX29" fmla="*/ 663343 w 928395"/>
              <a:gd name="connsiteY29" fmla="*/ 164125 h 806494"/>
              <a:gd name="connsiteX30" fmla="*/ 634226 w 928395"/>
              <a:gd name="connsiteY30" fmla="*/ 165086 h 806494"/>
              <a:gd name="connsiteX31" fmla="*/ 591466 w 928395"/>
              <a:gd name="connsiteY31" fmla="*/ 165086 h 806494"/>
              <a:gd name="connsiteX32" fmla="*/ 577963 w 928395"/>
              <a:gd name="connsiteY32" fmla="*/ 178589 h 806494"/>
              <a:gd name="connsiteX33" fmla="*/ 580964 w 928395"/>
              <a:gd name="connsiteY33" fmla="*/ 409647 h 806494"/>
              <a:gd name="connsiteX34" fmla="*/ 588465 w 928395"/>
              <a:gd name="connsiteY34" fmla="*/ 423150 h 806494"/>
              <a:gd name="connsiteX35" fmla="*/ 656732 w 928395"/>
              <a:gd name="connsiteY35" fmla="*/ 413397 h 806494"/>
              <a:gd name="connsiteX36" fmla="*/ 665734 w 928395"/>
              <a:gd name="connsiteY36" fmla="*/ 396893 h 806494"/>
              <a:gd name="connsiteX37" fmla="*/ 681488 w 928395"/>
              <a:gd name="connsiteY37" fmla="*/ 211597 h 806494"/>
              <a:gd name="connsiteX38" fmla="*/ 663343 w 928395"/>
              <a:gd name="connsiteY38" fmla="*/ 164125 h 806494"/>
              <a:gd name="connsiteX39" fmla="*/ 779013 w 928395"/>
              <a:gd name="connsiteY39" fmla="*/ 161335 h 806494"/>
              <a:gd name="connsiteX40" fmla="*/ 750506 w 928395"/>
              <a:gd name="connsiteY40" fmla="*/ 189092 h 806494"/>
              <a:gd name="connsiteX41" fmla="*/ 736252 w 928395"/>
              <a:gd name="connsiteY41" fmla="*/ 352632 h 806494"/>
              <a:gd name="connsiteX42" fmla="*/ 785014 w 928395"/>
              <a:gd name="connsiteY42" fmla="*/ 399894 h 806494"/>
              <a:gd name="connsiteX43" fmla="*/ 820272 w 928395"/>
              <a:gd name="connsiteY43" fmla="*/ 364635 h 806494"/>
              <a:gd name="connsiteX44" fmla="*/ 848779 w 928395"/>
              <a:gd name="connsiteY44" fmla="*/ 213848 h 806494"/>
              <a:gd name="connsiteX45" fmla="*/ 805269 w 928395"/>
              <a:gd name="connsiteY45" fmla="*/ 161335 h 806494"/>
              <a:gd name="connsiteX46" fmla="*/ 779013 w 928395"/>
              <a:gd name="connsiteY46" fmla="*/ 161335 h 806494"/>
              <a:gd name="connsiteX47" fmla="*/ 93718 w 928395"/>
              <a:gd name="connsiteY47" fmla="*/ 232 h 806494"/>
              <a:gd name="connsiteX48" fmla="*/ 161610 w 928395"/>
              <a:gd name="connsiteY48" fmla="*/ 2295 h 806494"/>
              <a:gd name="connsiteX49" fmla="*/ 197618 w 928395"/>
              <a:gd name="connsiteY49" fmla="*/ 33053 h 806494"/>
              <a:gd name="connsiteX50" fmla="*/ 204370 w 928395"/>
              <a:gd name="connsiteY50" fmla="*/ 55559 h 806494"/>
              <a:gd name="connsiteX51" fmla="*/ 268886 w 928395"/>
              <a:gd name="connsiteY51" fmla="*/ 103571 h 806494"/>
              <a:gd name="connsiteX52" fmla="*/ 869785 w 928395"/>
              <a:gd name="connsiteY52" fmla="*/ 93068 h 806494"/>
              <a:gd name="connsiteX53" fmla="*/ 926049 w 928395"/>
              <a:gd name="connsiteY53" fmla="*/ 158334 h 806494"/>
              <a:gd name="connsiteX54" fmla="*/ 876537 w 928395"/>
              <a:gd name="connsiteY54" fmla="*/ 416398 h 806494"/>
              <a:gd name="connsiteX55" fmla="*/ 827024 w 928395"/>
              <a:gd name="connsiteY55" fmla="*/ 460659 h 806494"/>
              <a:gd name="connsiteX56" fmla="*/ 334152 w 928395"/>
              <a:gd name="connsiteY56" fmla="*/ 523675 h 806494"/>
              <a:gd name="connsiteX57" fmla="*/ 314647 w 928395"/>
              <a:gd name="connsiteY57" fmla="*/ 538679 h 806494"/>
              <a:gd name="connsiteX58" fmla="*/ 340154 w 928395"/>
              <a:gd name="connsiteY58" fmla="*/ 569436 h 806494"/>
              <a:gd name="connsiteX59" fmla="*/ 616973 w 928395"/>
              <a:gd name="connsiteY59" fmla="*/ 564185 h 806494"/>
              <a:gd name="connsiteX60" fmla="*/ 806019 w 928395"/>
              <a:gd name="connsiteY60" fmla="*/ 562685 h 806494"/>
              <a:gd name="connsiteX61" fmla="*/ 840528 w 928395"/>
              <a:gd name="connsiteY61" fmla="*/ 598693 h 806494"/>
              <a:gd name="connsiteX62" fmla="*/ 805269 w 928395"/>
              <a:gd name="connsiteY62" fmla="*/ 625700 h 806494"/>
              <a:gd name="connsiteX63" fmla="*/ 555457 w 928395"/>
              <a:gd name="connsiteY63" fmla="*/ 635452 h 806494"/>
              <a:gd name="connsiteX64" fmla="*/ 318399 w 928395"/>
              <a:gd name="connsiteY64" fmla="*/ 635452 h 806494"/>
              <a:gd name="connsiteX65" fmla="*/ 259884 w 928395"/>
              <a:gd name="connsiteY65" fmla="*/ 591192 h 806494"/>
              <a:gd name="connsiteX66" fmla="*/ 154108 w 928395"/>
              <a:gd name="connsiteY66" fmla="*/ 134328 h 806494"/>
              <a:gd name="connsiteX67" fmla="*/ 72338 w 928395"/>
              <a:gd name="connsiteY67" fmla="*/ 67562 h 806494"/>
              <a:gd name="connsiteX68" fmla="*/ 29577 w 928395"/>
              <a:gd name="connsiteY68" fmla="*/ 66811 h 806494"/>
              <a:gd name="connsiteX69" fmla="*/ 320 w 928395"/>
              <a:gd name="connsiteY69" fmla="*/ 38304 h 806494"/>
              <a:gd name="connsiteX70" fmla="*/ 25826 w 928395"/>
              <a:gd name="connsiteY70" fmla="*/ 3796 h 806494"/>
              <a:gd name="connsiteX71" fmla="*/ 93718 w 928395"/>
              <a:gd name="connsiteY71" fmla="*/ 232 h 80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928395" h="806494">
                <a:moveTo>
                  <a:pt x="379164" y="674462"/>
                </a:moveTo>
                <a:cubicBezTo>
                  <a:pt x="415173" y="674462"/>
                  <a:pt x="443679" y="703720"/>
                  <a:pt x="443679" y="741229"/>
                </a:cubicBezTo>
                <a:cubicBezTo>
                  <a:pt x="443679" y="778738"/>
                  <a:pt x="415923" y="806494"/>
                  <a:pt x="378413" y="806494"/>
                </a:cubicBezTo>
                <a:cubicBezTo>
                  <a:pt x="340904" y="806494"/>
                  <a:pt x="313897" y="777987"/>
                  <a:pt x="313897" y="740478"/>
                </a:cubicBezTo>
                <a:cubicBezTo>
                  <a:pt x="313897" y="703720"/>
                  <a:pt x="343154" y="674462"/>
                  <a:pt x="379164" y="674462"/>
                </a:cubicBezTo>
                <a:close/>
                <a:moveTo>
                  <a:pt x="732502" y="669212"/>
                </a:moveTo>
                <a:cubicBezTo>
                  <a:pt x="770011" y="669212"/>
                  <a:pt x="797767" y="697719"/>
                  <a:pt x="797767" y="736728"/>
                </a:cubicBezTo>
                <a:cubicBezTo>
                  <a:pt x="797017" y="772737"/>
                  <a:pt x="768510" y="800494"/>
                  <a:pt x="731001" y="800494"/>
                </a:cubicBezTo>
                <a:cubicBezTo>
                  <a:pt x="694992" y="799743"/>
                  <a:pt x="665735" y="770487"/>
                  <a:pt x="666485" y="734478"/>
                </a:cubicBezTo>
                <a:cubicBezTo>
                  <a:pt x="667235" y="698469"/>
                  <a:pt x="696493" y="668462"/>
                  <a:pt x="732502" y="669212"/>
                </a:cubicBezTo>
                <a:close/>
                <a:moveTo>
                  <a:pt x="316277" y="169423"/>
                </a:moveTo>
                <a:cubicBezTo>
                  <a:pt x="308834" y="169024"/>
                  <a:pt x="299081" y="169587"/>
                  <a:pt x="286140" y="170337"/>
                </a:cubicBezTo>
                <a:cubicBezTo>
                  <a:pt x="275638" y="170337"/>
                  <a:pt x="265135" y="171087"/>
                  <a:pt x="254633" y="170337"/>
                </a:cubicBezTo>
                <a:cubicBezTo>
                  <a:pt x="235128" y="168087"/>
                  <a:pt x="231377" y="174088"/>
                  <a:pt x="235878" y="193593"/>
                </a:cubicBezTo>
                <a:cubicBezTo>
                  <a:pt x="253883" y="264860"/>
                  <a:pt x="269636" y="336878"/>
                  <a:pt x="286140" y="408146"/>
                </a:cubicBezTo>
                <a:cubicBezTo>
                  <a:pt x="298894" y="462909"/>
                  <a:pt x="298894" y="462160"/>
                  <a:pt x="354408" y="453157"/>
                </a:cubicBezTo>
                <a:cubicBezTo>
                  <a:pt x="368661" y="450906"/>
                  <a:pt x="373912" y="446405"/>
                  <a:pt x="370912" y="430652"/>
                </a:cubicBezTo>
                <a:cubicBezTo>
                  <a:pt x="361909" y="360134"/>
                  <a:pt x="353657" y="290367"/>
                  <a:pt x="344655" y="219849"/>
                </a:cubicBezTo>
                <a:cubicBezTo>
                  <a:pt x="340154" y="180464"/>
                  <a:pt x="338607" y="170618"/>
                  <a:pt x="316277" y="169423"/>
                </a:cubicBezTo>
                <a:close/>
                <a:moveTo>
                  <a:pt x="421924" y="167336"/>
                </a:moveTo>
                <a:cubicBezTo>
                  <a:pt x="407670" y="166586"/>
                  <a:pt x="403920" y="170337"/>
                  <a:pt x="406170" y="185341"/>
                </a:cubicBezTo>
                <a:cubicBezTo>
                  <a:pt x="415923" y="251357"/>
                  <a:pt x="423425" y="318124"/>
                  <a:pt x="432427" y="384890"/>
                </a:cubicBezTo>
                <a:cubicBezTo>
                  <a:pt x="439929" y="444155"/>
                  <a:pt x="439929" y="443405"/>
                  <a:pt x="499944" y="434402"/>
                </a:cubicBezTo>
                <a:cubicBezTo>
                  <a:pt x="514197" y="432152"/>
                  <a:pt x="517197" y="426900"/>
                  <a:pt x="517197" y="414897"/>
                </a:cubicBezTo>
                <a:cubicBezTo>
                  <a:pt x="516448" y="376638"/>
                  <a:pt x="517197" y="339129"/>
                  <a:pt x="517197" y="300869"/>
                </a:cubicBezTo>
                <a:cubicBezTo>
                  <a:pt x="515697" y="300869"/>
                  <a:pt x="514197" y="300869"/>
                  <a:pt x="512696" y="300869"/>
                </a:cubicBezTo>
                <a:cubicBezTo>
                  <a:pt x="512696" y="261860"/>
                  <a:pt x="511947" y="222850"/>
                  <a:pt x="512696" y="183840"/>
                </a:cubicBezTo>
                <a:cubicBezTo>
                  <a:pt x="512696" y="171837"/>
                  <a:pt x="509696" y="166586"/>
                  <a:pt x="496192" y="167336"/>
                </a:cubicBezTo>
                <a:cubicBezTo>
                  <a:pt x="471437" y="168087"/>
                  <a:pt x="446680" y="168087"/>
                  <a:pt x="421924" y="167336"/>
                </a:cubicBezTo>
                <a:close/>
                <a:moveTo>
                  <a:pt x="663343" y="164125"/>
                </a:moveTo>
                <a:cubicBezTo>
                  <a:pt x="656263" y="163773"/>
                  <a:pt x="646792" y="164336"/>
                  <a:pt x="634226" y="165086"/>
                </a:cubicBezTo>
                <a:cubicBezTo>
                  <a:pt x="619973" y="165086"/>
                  <a:pt x="605719" y="165086"/>
                  <a:pt x="591466" y="165086"/>
                </a:cubicBezTo>
                <a:cubicBezTo>
                  <a:pt x="581713" y="165086"/>
                  <a:pt x="577963" y="167336"/>
                  <a:pt x="577963" y="178589"/>
                </a:cubicBezTo>
                <a:cubicBezTo>
                  <a:pt x="579463" y="255858"/>
                  <a:pt x="580213" y="332377"/>
                  <a:pt x="580964" y="409647"/>
                </a:cubicBezTo>
                <a:cubicBezTo>
                  <a:pt x="580964" y="415648"/>
                  <a:pt x="578713" y="423900"/>
                  <a:pt x="588465" y="423150"/>
                </a:cubicBezTo>
                <a:cubicBezTo>
                  <a:pt x="610971" y="420149"/>
                  <a:pt x="634226" y="417148"/>
                  <a:pt x="656732" y="413397"/>
                </a:cubicBezTo>
                <a:cubicBezTo>
                  <a:pt x="667235" y="411897"/>
                  <a:pt x="664984" y="403645"/>
                  <a:pt x="665734" y="396893"/>
                </a:cubicBezTo>
                <a:cubicBezTo>
                  <a:pt x="670986" y="335378"/>
                  <a:pt x="676987" y="273113"/>
                  <a:pt x="681488" y="211597"/>
                </a:cubicBezTo>
                <a:cubicBezTo>
                  <a:pt x="684301" y="174463"/>
                  <a:pt x="684583" y="165180"/>
                  <a:pt x="663343" y="164125"/>
                </a:cubicBezTo>
                <a:close/>
                <a:moveTo>
                  <a:pt x="779013" y="161335"/>
                </a:moveTo>
                <a:cubicBezTo>
                  <a:pt x="756507" y="158334"/>
                  <a:pt x="752006" y="168087"/>
                  <a:pt x="750506" y="189092"/>
                </a:cubicBezTo>
                <a:cubicBezTo>
                  <a:pt x="747505" y="243105"/>
                  <a:pt x="741503" y="297868"/>
                  <a:pt x="736252" y="352632"/>
                </a:cubicBezTo>
                <a:cubicBezTo>
                  <a:pt x="730250" y="406646"/>
                  <a:pt x="730250" y="405895"/>
                  <a:pt x="785014" y="399894"/>
                </a:cubicBezTo>
                <a:cubicBezTo>
                  <a:pt x="808269" y="397644"/>
                  <a:pt x="816522" y="387141"/>
                  <a:pt x="820272" y="364635"/>
                </a:cubicBezTo>
                <a:cubicBezTo>
                  <a:pt x="828525" y="314373"/>
                  <a:pt x="839027" y="264110"/>
                  <a:pt x="848779" y="213848"/>
                </a:cubicBezTo>
                <a:cubicBezTo>
                  <a:pt x="859283" y="160585"/>
                  <a:pt x="860033" y="160585"/>
                  <a:pt x="805269" y="161335"/>
                </a:cubicBezTo>
                <a:cubicBezTo>
                  <a:pt x="797017" y="161335"/>
                  <a:pt x="788015" y="162835"/>
                  <a:pt x="779013" y="161335"/>
                </a:cubicBezTo>
                <a:close/>
                <a:moveTo>
                  <a:pt x="93718" y="232"/>
                </a:moveTo>
                <a:cubicBezTo>
                  <a:pt x="116411" y="-331"/>
                  <a:pt x="139104" y="45"/>
                  <a:pt x="161610" y="2295"/>
                </a:cubicBezTo>
                <a:cubicBezTo>
                  <a:pt x="180365" y="3796"/>
                  <a:pt x="192368" y="15049"/>
                  <a:pt x="197618" y="33053"/>
                </a:cubicBezTo>
                <a:cubicBezTo>
                  <a:pt x="199869" y="40555"/>
                  <a:pt x="202120" y="48057"/>
                  <a:pt x="204370" y="55559"/>
                </a:cubicBezTo>
                <a:cubicBezTo>
                  <a:pt x="217123" y="104320"/>
                  <a:pt x="217123" y="104320"/>
                  <a:pt x="268886" y="103571"/>
                </a:cubicBezTo>
                <a:cubicBezTo>
                  <a:pt x="469186" y="99819"/>
                  <a:pt x="669486" y="96069"/>
                  <a:pt x="869785" y="93068"/>
                </a:cubicBezTo>
                <a:cubicBezTo>
                  <a:pt x="918547" y="92318"/>
                  <a:pt x="935051" y="109572"/>
                  <a:pt x="926049" y="158334"/>
                </a:cubicBezTo>
                <a:cubicBezTo>
                  <a:pt x="910295" y="244606"/>
                  <a:pt x="893791" y="330877"/>
                  <a:pt x="876537" y="416398"/>
                </a:cubicBezTo>
                <a:cubicBezTo>
                  <a:pt x="871285" y="442655"/>
                  <a:pt x="854781" y="456908"/>
                  <a:pt x="827024" y="460659"/>
                </a:cubicBezTo>
                <a:cubicBezTo>
                  <a:pt x="662733" y="481664"/>
                  <a:pt x="498443" y="502670"/>
                  <a:pt x="334152" y="523675"/>
                </a:cubicBezTo>
                <a:cubicBezTo>
                  <a:pt x="325150" y="525175"/>
                  <a:pt x="308646" y="519924"/>
                  <a:pt x="314647" y="538679"/>
                </a:cubicBezTo>
                <a:cubicBezTo>
                  <a:pt x="319148" y="551431"/>
                  <a:pt x="313147" y="570186"/>
                  <a:pt x="340154" y="569436"/>
                </a:cubicBezTo>
                <a:cubicBezTo>
                  <a:pt x="432427" y="565685"/>
                  <a:pt x="524699" y="565685"/>
                  <a:pt x="616973" y="564185"/>
                </a:cubicBezTo>
                <a:cubicBezTo>
                  <a:pt x="679988" y="563434"/>
                  <a:pt x="743004" y="562685"/>
                  <a:pt x="806019" y="562685"/>
                </a:cubicBezTo>
                <a:cubicBezTo>
                  <a:pt x="831526" y="562685"/>
                  <a:pt x="842778" y="576188"/>
                  <a:pt x="840528" y="598693"/>
                </a:cubicBezTo>
                <a:cubicBezTo>
                  <a:pt x="838277" y="619699"/>
                  <a:pt x="824024" y="624950"/>
                  <a:pt x="805269" y="625700"/>
                </a:cubicBezTo>
                <a:cubicBezTo>
                  <a:pt x="721998" y="630201"/>
                  <a:pt x="638728" y="630951"/>
                  <a:pt x="555457" y="635452"/>
                </a:cubicBezTo>
                <a:cubicBezTo>
                  <a:pt x="475938" y="635452"/>
                  <a:pt x="397168" y="635452"/>
                  <a:pt x="318399" y="635452"/>
                </a:cubicBezTo>
                <a:cubicBezTo>
                  <a:pt x="282390" y="635452"/>
                  <a:pt x="268136" y="627201"/>
                  <a:pt x="259884" y="591192"/>
                </a:cubicBezTo>
                <a:cubicBezTo>
                  <a:pt x="224625" y="438903"/>
                  <a:pt x="188616" y="286616"/>
                  <a:pt x="154108" y="134328"/>
                </a:cubicBezTo>
                <a:cubicBezTo>
                  <a:pt x="139104" y="68312"/>
                  <a:pt x="139855" y="68312"/>
                  <a:pt x="72338" y="67562"/>
                </a:cubicBezTo>
                <a:cubicBezTo>
                  <a:pt x="58084" y="66811"/>
                  <a:pt x="43831" y="66811"/>
                  <a:pt x="29577" y="66811"/>
                </a:cubicBezTo>
                <a:cubicBezTo>
                  <a:pt x="10823" y="66061"/>
                  <a:pt x="1820" y="54808"/>
                  <a:pt x="320" y="38304"/>
                </a:cubicBezTo>
                <a:cubicBezTo>
                  <a:pt x="-1931" y="20300"/>
                  <a:pt x="7822" y="5296"/>
                  <a:pt x="25826" y="3796"/>
                </a:cubicBezTo>
                <a:cubicBezTo>
                  <a:pt x="48332" y="2295"/>
                  <a:pt x="71025" y="795"/>
                  <a:pt x="93718" y="232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67" name="Group 21">
            <a:extLst>
              <a:ext uri="{FF2B5EF4-FFF2-40B4-BE49-F238E27FC236}">
                <a16:creationId xmlns:a16="http://schemas.microsoft.com/office/drawing/2014/main" xmlns="" id="{16EB093C-9895-4528-8D5E-E11F9AFB3743}"/>
              </a:ext>
            </a:extLst>
          </p:cNvPr>
          <p:cNvGrpSpPr/>
          <p:nvPr/>
        </p:nvGrpSpPr>
        <p:grpSpPr>
          <a:xfrm>
            <a:off x="10997130" y="3821069"/>
            <a:ext cx="234303" cy="271458"/>
            <a:chOff x="3080486" y="2868723"/>
            <a:chExt cx="768189" cy="768628"/>
          </a:xfrm>
        </p:grpSpPr>
        <p:sp>
          <p:nvSpPr>
            <p:cNvPr id="68" name="Freeform: Shape 14">
              <a:extLst>
                <a:ext uri="{FF2B5EF4-FFF2-40B4-BE49-F238E27FC236}">
                  <a16:creationId xmlns:a16="http://schemas.microsoft.com/office/drawing/2014/main" xmlns="" id="{FCD3EC72-94E7-45E2-8565-C80D87BB0D3D}"/>
                </a:ext>
              </a:extLst>
            </p:cNvPr>
            <p:cNvSpPr/>
            <p:nvPr/>
          </p:nvSpPr>
          <p:spPr>
            <a:xfrm>
              <a:off x="3080486" y="2868723"/>
              <a:ext cx="768189" cy="768628"/>
            </a:xfrm>
            <a:custGeom>
              <a:avLst/>
              <a:gdLst>
                <a:gd name="connsiteX0" fmla="*/ 169545 w 975359"/>
                <a:gd name="connsiteY0" fmla="*/ 667307 h 975916"/>
                <a:gd name="connsiteX1" fmla="*/ 170497 w 975359"/>
                <a:gd name="connsiteY1" fmla="*/ 420609 h 975916"/>
                <a:gd name="connsiteX2" fmla="*/ 133350 w 975359"/>
                <a:gd name="connsiteY2" fmla="*/ 384415 h 975916"/>
                <a:gd name="connsiteX3" fmla="*/ 32385 w 975359"/>
                <a:gd name="connsiteY3" fmla="*/ 381557 h 975916"/>
                <a:gd name="connsiteX4" fmla="*/ 0 w 975359"/>
                <a:gd name="connsiteY4" fmla="*/ 350124 h 975916"/>
                <a:gd name="connsiteX5" fmla="*/ 5715 w 975359"/>
                <a:gd name="connsiteY5" fmla="*/ 100570 h 975916"/>
                <a:gd name="connsiteX6" fmla="*/ 27622 w 975359"/>
                <a:gd name="connsiteY6" fmla="*/ 72947 h 975916"/>
                <a:gd name="connsiteX7" fmla="*/ 432435 w 975359"/>
                <a:gd name="connsiteY7" fmla="*/ 2462 h 975916"/>
                <a:gd name="connsiteX8" fmla="*/ 787718 w 975359"/>
                <a:gd name="connsiteY8" fmla="*/ 51039 h 975916"/>
                <a:gd name="connsiteX9" fmla="*/ 942975 w 975359"/>
                <a:gd name="connsiteY9" fmla="*/ 82472 h 975916"/>
                <a:gd name="connsiteX10" fmla="*/ 975360 w 975359"/>
                <a:gd name="connsiteY10" fmla="*/ 118667 h 975916"/>
                <a:gd name="connsiteX11" fmla="*/ 973455 w 975359"/>
                <a:gd name="connsiteY11" fmla="*/ 361554 h 975916"/>
                <a:gd name="connsiteX12" fmla="*/ 941070 w 975359"/>
                <a:gd name="connsiteY12" fmla="*/ 393940 h 975916"/>
                <a:gd name="connsiteX13" fmla="*/ 829628 w 975359"/>
                <a:gd name="connsiteY13" fmla="*/ 392987 h 975916"/>
                <a:gd name="connsiteX14" fmla="*/ 802005 w 975359"/>
                <a:gd name="connsiteY14" fmla="*/ 421562 h 975916"/>
                <a:gd name="connsiteX15" fmla="*/ 797243 w 975359"/>
                <a:gd name="connsiteY15" fmla="*/ 799704 h 975916"/>
                <a:gd name="connsiteX16" fmla="*/ 792480 w 975359"/>
                <a:gd name="connsiteY16" fmla="*/ 941627 h 975916"/>
                <a:gd name="connsiteX17" fmla="*/ 755332 w 975359"/>
                <a:gd name="connsiteY17" fmla="*/ 975917 h 975916"/>
                <a:gd name="connsiteX18" fmla="*/ 256222 w 975359"/>
                <a:gd name="connsiteY18" fmla="*/ 969250 h 975916"/>
                <a:gd name="connsiteX19" fmla="*/ 249555 w 975359"/>
                <a:gd name="connsiteY19" fmla="*/ 969250 h 975916"/>
                <a:gd name="connsiteX20" fmla="*/ 164782 w 975359"/>
                <a:gd name="connsiteY20" fmla="*/ 880667 h 975916"/>
                <a:gd name="connsiteX21" fmla="*/ 164782 w 975359"/>
                <a:gd name="connsiteY21" fmla="*/ 668259 h 975916"/>
                <a:gd name="connsiteX22" fmla="*/ 169545 w 975359"/>
                <a:gd name="connsiteY22" fmla="*/ 667307 h 97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75359" h="975916">
                  <a:moveTo>
                    <a:pt x="169545" y="667307"/>
                  </a:moveTo>
                  <a:cubicBezTo>
                    <a:pt x="169545" y="585392"/>
                    <a:pt x="167640" y="502524"/>
                    <a:pt x="170497" y="420609"/>
                  </a:cubicBezTo>
                  <a:cubicBezTo>
                    <a:pt x="171450" y="389177"/>
                    <a:pt x="161925" y="382509"/>
                    <a:pt x="133350" y="384415"/>
                  </a:cubicBezTo>
                  <a:cubicBezTo>
                    <a:pt x="100013" y="386320"/>
                    <a:pt x="65722" y="381557"/>
                    <a:pt x="32385" y="381557"/>
                  </a:cubicBezTo>
                  <a:cubicBezTo>
                    <a:pt x="9525" y="381557"/>
                    <a:pt x="0" y="372984"/>
                    <a:pt x="0" y="350124"/>
                  </a:cubicBezTo>
                  <a:cubicBezTo>
                    <a:pt x="953" y="267257"/>
                    <a:pt x="-953" y="183437"/>
                    <a:pt x="5715" y="100570"/>
                  </a:cubicBezTo>
                  <a:cubicBezTo>
                    <a:pt x="6668" y="84377"/>
                    <a:pt x="11430" y="75804"/>
                    <a:pt x="27622" y="72947"/>
                  </a:cubicBezTo>
                  <a:cubicBezTo>
                    <a:pt x="162878" y="52945"/>
                    <a:pt x="295275" y="15797"/>
                    <a:pt x="432435" y="2462"/>
                  </a:cubicBezTo>
                  <a:cubicBezTo>
                    <a:pt x="554355" y="-9921"/>
                    <a:pt x="670560" y="27227"/>
                    <a:pt x="787718" y="51039"/>
                  </a:cubicBezTo>
                  <a:cubicBezTo>
                    <a:pt x="839153" y="61517"/>
                    <a:pt x="890588" y="72947"/>
                    <a:pt x="942975" y="82472"/>
                  </a:cubicBezTo>
                  <a:cubicBezTo>
                    <a:pt x="965835" y="86282"/>
                    <a:pt x="975360" y="93902"/>
                    <a:pt x="975360" y="118667"/>
                  </a:cubicBezTo>
                  <a:cubicBezTo>
                    <a:pt x="973455" y="199629"/>
                    <a:pt x="973455" y="280592"/>
                    <a:pt x="973455" y="361554"/>
                  </a:cubicBezTo>
                  <a:cubicBezTo>
                    <a:pt x="973455" y="383462"/>
                    <a:pt x="964882" y="394892"/>
                    <a:pt x="941070" y="393940"/>
                  </a:cubicBezTo>
                  <a:cubicBezTo>
                    <a:pt x="903922" y="392987"/>
                    <a:pt x="866775" y="394892"/>
                    <a:pt x="829628" y="392987"/>
                  </a:cubicBezTo>
                  <a:cubicBezTo>
                    <a:pt x="806768" y="392034"/>
                    <a:pt x="802005" y="399654"/>
                    <a:pt x="802005" y="421562"/>
                  </a:cubicBezTo>
                  <a:cubicBezTo>
                    <a:pt x="801053" y="547292"/>
                    <a:pt x="799147" y="673975"/>
                    <a:pt x="797243" y="799704"/>
                  </a:cubicBezTo>
                  <a:cubicBezTo>
                    <a:pt x="796290" y="847329"/>
                    <a:pt x="792480" y="894002"/>
                    <a:pt x="792480" y="941627"/>
                  </a:cubicBezTo>
                  <a:cubicBezTo>
                    <a:pt x="792480" y="969250"/>
                    <a:pt x="781050" y="975917"/>
                    <a:pt x="755332" y="975917"/>
                  </a:cubicBezTo>
                  <a:cubicBezTo>
                    <a:pt x="588645" y="975917"/>
                    <a:pt x="421957" y="974965"/>
                    <a:pt x="256222" y="969250"/>
                  </a:cubicBezTo>
                  <a:cubicBezTo>
                    <a:pt x="254318" y="969250"/>
                    <a:pt x="251460" y="969250"/>
                    <a:pt x="249555" y="969250"/>
                  </a:cubicBezTo>
                  <a:cubicBezTo>
                    <a:pt x="164782" y="967345"/>
                    <a:pt x="164782" y="967345"/>
                    <a:pt x="164782" y="880667"/>
                  </a:cubicBezTo>
                  <a:cubicBezTo>
                    <a:pt x="164782" y="810182"/>
                    <a:pt x="164782" y="738745"/>
                    <a:pt x="164782" y="668259"/>
                  </a:cubicBezTo>
                  <a:cubicBezTo>
                    <a:pt x="165735" y="667307"/>
                    <a:pt x="167640" y="667307"/>
                    <a:pt x="169545" y="66730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16">
              <a:extLst>
                <a:ext uri="{FF2B5EF4-FFF2-40B4-BE49-F238E27FC236}">
                  <a16:creationId xmlns:a16="http://schemas.microsoft.com/office/drawing/2014/main" xmlns="" id="{8F088C32-7B1E-4F79-99D5-D2B5E6091D3B}"/>
                </a:ext>
              </a:extLst>
            </p:cNvPr>
            <p:cNvSpPr/>
            <p:nvPr/>
          </p:nvSpPr>
          <p:spPr>
            <a:xfrm>
              <a:off x="3343687" y="2932816"/>
              <a:ext cx="242763" cy="95344"/>
            </a:xfrm>
            <a:custGeom>
              <a:avLst/>
              <a:gdLst>
                <a:gd name="connsiteX0" fmla="*/ 156355 w 308233"/>
                <a:gd name="connsiteY0" fmla="*/ 140 h 121056"/>
                <a:gd name="connsiteX1" fmla="*/ 290658 w 308233"/>
                <a:gd name="connsiteY1" fmla="*/ 17285 h 121056"/>
                <a:gd name="connsiteX2" fmla="*/ 300183 w 308233"/>
                <a:gd name="connsiteY2" fmla="*/ 45860 h 121056"/>
                <a:gd name="connsiteX3" fmla="*/ 5860 w 308233"/>
                <a:gd name="connsiteY3" fmla="*/ 38240 h 121056"/>
                <a:gd name="connsiteX4" fmla="*/ 15385 w 308233"/>
                <a:gd name="connsiteY4" fmla="*/ 14428 h 121056"/>
                <a:gd name="connsiteX5" fmla="*/ 156355 w 308233"/>
                <a:gd name="connsiteY5" fmla="*/ 140 h 12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233" h="121056">
                  <a:moveTo>
                    <a:pt x="156355" y="140"/>
                  </a:moveTo>
                  <a:cubicBezTo>
                    <a:pt x="195408" y="-812"/>
                    <a:pt x="243033" y="5855"/>
                    <a:pt x="290658" y="17285"/>
                  </a:cubicBezTo>
                  <a:cubicBezTo>
                    <a:pt x="311612" y="22048"/>
                    <a:pt x="312565" y="29668"/>
                    <a:pt x="300183" y="45860"/>
                  </a:cubicBezTo>
                  <a:cubicBezTo>
                    <a:pt x="226840" y="149683"/>
                    <a:pt x="76345" y="144920"/>
                    <a:pt x="5860" y="38240"/>
                  </a:cubicBezTo>
                  <a:cubicBezTo>
                    <a:pt x="-4617" y="22048"/>
                    <a:pt x="-807" y="18238"/>
                    <a:pt x="15385" y="14428"/>
                  </a:cubicBezTo>
                  <a:cubicBezTo>
                    <a:pt x="59200" y="2998"/>
                    <a:pt x="103015" y="-812"/>
                    <a:pt x="156355" y="140"/>
                  </a:cubicBezTo>
                  <a:close/>
                </a:path>
              </a:pathLst>
            </a:custGeom>
            <a:solidFill>
              <a:srgbClr val="FEFE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0" name="Group 30">
            <a:extLst>
              <a:ext uri="{FF2B5EF4-FFF2-40B4-BE49-F238E27FC236}">
                <a16:creationId xmlns:a16="http://schemas.microsoft.com/office/drawing/2014/main" xmlns="" id="{0354B706-451B-4070-898A-3E98B5784C87}"/>
              </a:ext>
            </a:extLst>
          </p:cNvPr>
          <p:cNvGrpSpPr/>
          <p:nvPr/>
        </p:nvGrpSpPr>
        <p:grpSpPr>
          <a:xfrm>
            <a:off x="11312886" y="3828887"/>
            <a:ext cx="318853" cy="314131"/>
            <a:chOff x="3794678" y="2932816"/>
            <a:chExt cx="901542" cy="767055"/>
          </a:xfrm>
        </p:grpSpPr>
        <p:sp>
          <p:nvSpPr>
            <p:cNvPr id="71" name="Rectangle 26">
              <a:extLst>
                <a:ext uri="{FF2B5EF4-FFF2-40B4-BE49-F238E27FC236}">
                  <a16:creationId xmlns:a16="http://schemas.microsoft.com/office/drawing/2014/main" xmlns="" id="{5EC024E3-1684-46E1-A3E4-A9A045A65E76}"/>
                </a:ext>
              </a:extLst>
            </p:cNvPr>
            <p:cNvSpPr/>
            <p:nvPr/>
          </p:nvSpPr>
          <p:spPr>
            <a:xfrm>
              <a:off x="4012216" y="2932816"/>
              <a:ext cx="493225" cy="919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27">
              <a:extLst>
                <a:ext uri="{FF2B5EF4-FFF2-40B4-BE49-F238E27FC236}">
                  <a16:creationId xmlns:a16="http://schemas.microsoft.com/office/drawing/2014/main" xmlns="" id="{B6DED031-2EE5-400B-AAFA-6F6CE99839F2}"/>
                </a:ext>
              </a:extLst>
            </p:cNvPr>
            <p:cNvSpPr/>
            <p:nvPr/>
          </p:nvSpPr>
          <p:spPr>
            <a:xfrm>
              <a:off x="4202995" y="3157844"/>
              <a:ext cx="493225" cy="919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28">
              <a:extLst>
                <a:ext uri="{FF2B5EF4-FFF2-40B4-BE49-F238E27FC236}">
                  <a16:creationId xmlns:a16="http://schemas.microsoft.com/office/drawing/2014/main" xmlns="" id="{37C9B239-9881-4825-96B0-989FF7E6A63F}"/>
                </a:ext>
              </a:extLst>
            </p:cNvPr>
            <p:cNvSpPr/>
            <p:nvPr/>
          </p:nvSpPr>
          <p:spPr>
            <a:xfrm>
              <a:off x="3965169" y="3382872"/>
              <a:ext cx="493225" cy="919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29">
              <a:extLst>
                <a:ext uri="{FF2B5EF4-FFF2-40B4-BE49-F238E27FC236}">
                  <a16:creationId xmlns:a16="http://schemas.microsoft.com/office/drawing/2014/main" xmlns="" id="{0F94F989-7CED-429B-9CF3-5CDC844F9ACA}"/>
                </a:ext>
              </a:extLst>
            </p:cNvPr>
            <p:cNvSpPr/>
            <p:nvPr/>
          </p:nvSpPr>
          <p:spPr>
            <a:xfrm>
              <a:off x="3794678" y="3607900"/>
              <a:ext cx="493225" cy="919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34">
            <a:extLst>
              <a:ext uri="{FF2B5EF4-FFF2-40B4-BE49-F238E27FC236}">
                <a16:creationId xmlns:a16="http://schemas.microsoft.com/office/drawing/2014/main" xmlns="" id="{F67FC1C6-B8E4-46D2-8A5C-8384F041674A}"/>
              </a:ext>
            </a:extLst>
          </p:cNvPr>
          <p:cNvGrpSpPr/>
          <p:nvPr/>
        </p:nvGrpSpPr>
        <p:grpSpPr>
          <a:xfrm>
            <a:off x="4789589" y="1004701"/>
            <a:ext cx="5437465" cy="1328675"/>
            <a:chOff x="3830233" y="1525770"/>
            <a:chExt cx="4231190" cy="1171265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0D6D07AE-93F0-4033-8686-270D19408F93}"/>
                </a:ext>
              </a:extLst>
            </p:cNvPr>
            <p:cNvSpPr txBox="1"/>
            <p:nvPr/>
          </p:nvSpPr>
          <p:spPr>
            <a:xfrm>
              <a:off x="3830233" y="1910225"/>
              <a:ext cx="4217678" cy="786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- </a:t>
              </a:r>
              <a:r>
                <a:rPr lang="kk-KZ" sz="2000" b="1" dirty="0" smtClean="0"/>
                <a:t>Ақшаңызды қысқа мерзімде ешбір күш жұмсамай көбейтуді;</a:t>
              </a:r>
              <a:endParaRPr lang="en-US" altLang="ko-KR" sz="2000" b="1" dirty="0">
                <a:solidFill>
                  <a:schemeClr val="accent3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§"/>
              </a:pPr>
              <a:endPara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27A1DAB7-E228-45EF-A714-66476844BB37}"/>
                </a:ext>
              </a:extLst>
            </p:cNvPr>
            <p:cNvSpPr txBox="1"/>
            <p:nvPr/>
          </p:nvSpPr>
          <p:spPr>
            <a:xfrm>
              <a:off x="3843746" y="1525770"/>
              <a:ext cx="4217677" cy="352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2000" b="1" dirty="0" err="1" smtClean="0">
                  <a:solidFill>
                    <a:srgbClr val="FF0000"/>
                  </a:solidFill>
                  <a:cs typeface="Arial" pitchFamily="34" charset="0"/>
                </a:rPr>
                <a:t>Сізге</a:t>
              </a:r>
              <a:r>
                <a:rPr lang="ru-RU" altLang="ko-KR" sz="2000" b="1" dirty="0" smtClean="0">
                  <a:solidFill>
                    <a:srgbClr val="FF0000"/>
                  </a:solidFill>
                  <a:cs typeface="Arial" pitchFamily="34" charset="0"/>
                </a:rPr>
                <a:t> </a:t>
              </a:r>
              <a:r>
                <a:rPr lang="ru-RU" altLang="ko-KR" sz="2000" b="1" dirty="0" err="1" smtClean="0">
                  <a:solidFill>
                    <a:srgbClr val="FF0000"/>
                  </a:solidFill>
                  <a:cs typeface="Arial" pitchFamily="34" charset="0"/>
                </a:rPr>
                <a:t>алаяқтар</a:t>
              </a:r>
              <a:r>
                <a:rPr lang="ru-RU" altLang="ko-KR" sz="2000" b="1" dirty="0" smtClean="0">
                  <a:solidFill>
                    <a:srgbClr val="FF0000"/>
                  </a:solidFill>
                  <a:cs typeface="Arial" pitchFamily="34" charset="0"/>
                </a:rPr>
                <a:t> </a:t>
              </a:r>
              <a:r>
                <a:rPr lang="ru-RU" altLang="ko-KR" sz="2000" b="1" dirty="0" err="1">
                  <a:solidFill>
                    <a:srgbClr val="FF0000"/>
                  </a:solidFill>
                  <a:cs typeface="Arial" pitchFamily="34" charset="0"/>
                </a:rPr>
                <a:t>ұ</a:t>
              </a:r>
              <a:r>
                <a:rPr lang="ru-RU" altLang="ko-KR" sz="2000" b="1" dirty="0" err="1" smtClean="0">
                  <a:solidFill>
                    <a:srgbClr val="FF0000"/>
                  </a:solidFill>
                  <a:cs typeface="Arial" pitchFamily="34" charset="0"/>
                </a:rPr>
                <a:t>сынады</a:t>
              </a:r>
              <a:r>
                <a:rPr lang="ru-RU" altLang="ko-KR" sz="2000" b="1" dirty="0" smtClean="0">
                  <a:solidFill>
                    <a:srgbClr val="FF0000"/>
                  </a:solidFill>
                  <a:cs typeface="Arial" pitchFamily="34" charset="0"/>
                </a:rPr>
                <a:t>:</a:t>
              </a:r>
              <a:endParaRPr lang="ko-KR" altLang="en-US" sz="20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grpSp>
        <p:nvGrpSpPr>
          <p:cNvPr id="81" name="Group 37">
            <a:extLst>
              <a:ext uri="{FF2B5EF4-FFF2-40B4-BE49-F238E27FC236}">
                <a16:creationId xmlns:a16="http://schemas.microsoft.com/office/drawing/2014/main" xmlns="" id="{C4D6CF9A-1550-449A-9B68-89DFC0390177}"/>
              </a:ext>
            </a:extLst>
          </p:cNvPr>
          <p:cNvGrpSpPr/>
          <p:nvPr/>
        </p:nvGrpSpPr>
        <p:grpSpPr>
          <a:xfrm>
            <a:off x="2413327" y="4232679"/>
            <a:ext cx="6556501" cy="637921"/>
            <a:chOff x="3866265" y="1442486"/>
            <a:chExt cx="4217679" cy="615551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8C6A3D65-EC16-464A-8178-37C8840DB876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267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§"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1D8D375F-8832-4FAA-8DFF-A98F0D686133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oup 114">
            <a:extLst>
              <a:ext uri="{FF2B5EF4-FFF2-40B4-BE49-F238E27FC236}">
                <a16:creationId xmlns:a16="http://schemas.microsoft.com/office/drawing/2014/main" xmlns="" id="{8922FBBF-7CF7-40C6-9D25-D726119F52F8}"/>
              </a:ext>
            </a:extLst>
          </p:cNvPr>
          <p:cNvGrpSpPr/>
          <p:nvPr/>
        </p:nvGrpSpPr>
        <p:grpSpPr>
          <a:xfrm rot="20187535">
            <a:off x="1606731" y="2599557"/>
            <a:ext cx="339535" cy="403214"/>
            <a:chOff x="3790950" y="1741170"/>
            <a:chExt cx="2447925" cy="2907029"/>
          </a:xfrm>
        </p:grpSpPr>
        <p:grpSp>
          <p:nvGrpSpPr>
            <p:cNvPr id="85" name="Graphic 3">
              <a:extLst>
                <a:ext uri="{FF2B5EF4-FFF2-40B4-BE49-F238E27FC236}">
                  <a16:creationId xmlns:a16="http://schemas.microsoft.com/office/drawing/2014/main" xmlns="" id="{62425FCF-722F-48A5-8D57-BD15B4785DCE}"/>
                </a:ext>
              </a:extLst>
            </p:cNvPr>
            <p:cNvGrpSpPr/>
            <p:nvPr/>
          </p:nvGrpSpPr>
          <p:grpSpPr>
            <a:xfrm>
              <a:off x="4295774" y="1741170"/>
              <a:ext cx="1457326" cy="1156846"/>
              <a:chOff x="5172075" y="2695575"/>
              <a:chExt cx="1847850" cy="1466850"/>
            </a:xfrm>
            <a:solidFill>
              <a:schemeClr val="accent1"/>
            </a:solidFill>
          </p:grpSpPr>
          <p:sp>
            <p:nvSpPr>
              <p:cNvPr id="89" name="Freeform: Shape 119">
                <a:extLst>
                  <a:ext uri="{FF2B5EF4-FFF2-40B4-BE49-F238E27FC236}">
                    <a16:creationId xmlns:a16="http://schemas.microsoft.com/office/drawing/2014/main" xmlns="" id="{B43BA768-6F65-40C0-8B6D-8FE77CF49142}"/>
                  </a:ext>
                </a:extLst>
              </p:cNvPr>
              <p:cNvSpPr/>
              <p:nvPr/>
            </p:nvSpPr>
            <p:spPr>
              <a:xfrm>
                <a:off x="6072664" y="3246076"/>
                <a:ext cx="952500" cy="819150"/>
              </a:xfrm>
              <a:custGeom>
                <a:avLst/>
                <a:gdLst>
                  <a:gd name="connsiteX0" fmla="*/ 20479 w 952500"/>
                  <a:gd name="connsiteY0" fmla="*/ 778237 h 819150"/>
                  <a:gd name="connsiteX1" fmla="*/ 30004 w 952500"/>
                  <a:gd name="connsiteY1" fmla="*/ 753472 h 819150"/>
                  <a:gd name="connsiteX2" fmla="*/ 58579 w 952500"/>
                  <a:gd name="connsiteY2" fmla="*/ 683939 h 819150"/>
                  <a:gd name="connsiteX3" fmla="*/ 107156 w 952500"/>
                  <a:gd name="connsiteY3" fmla="*/ 578212 h 819150"/>
                  <a:gd name="connsiteX4" fmla="*/ 139541 w 952500"/>
                  <a:gd name="connsiteY4" fmla="*/ 513442 h 819150"/>
                  <a:gd name="connsiteX5" fmla="*/ 177641 w 952500"/>
                  <a:gd name="connsiteY5" fmla="*/ 442957 h 819150"/>
                  <a:gd name="connsiteX6" fmla="*/ 274796 w 952500"/>
                  <a:gd name="connsiteY6" fmla="*/ 289604 h 819150"/>
                  <a:gd name="connsiteX7" fmla="*/ 410051 w 952500"/>
                  <a:gd name="connsiteY7" fmla="*/ 131489 h 819150"/>
                  <a:gd name="connsiteX8" fmla="*/ 502444 w 952500"/>
                  <a:gd name="connsiteY8" fmla="*/ 59099 h 819150"/>
                  <a:gd name="connsiteX9" fmla="*/ 559594 w 952500"/>
                  <a:gd name="connsiteY9" fmla="*/ 29572 h 819150"/>
                  <a:gd name="connsiteX10" fmla="*/ 626269 w 952500"/>
                  <a:gd name="connsiteY10" fmla="*/ 10522 h 819150"/>
                  <a:gd name="connsiteX11" fmla="*/ 700564 w 952500"/>
                  <a:gd name="connsiteY11" fmla="*/ 9569 h 819150"/>
                  <a:gd name="connsiteX12" fmla="*/ 772954 w 952500"/>
                  <a:gd name="connsiteY12" fmla="*/ 32429 h 819150"/>
                  <a:gd name="connsiteX13" fmla="*/ 832961 w 952500"/>
                  <a:gd name="connsiteY13" fmla="*/ 72434 h 819150"/>
                  <a:gd name="connsiteX14" fmla="*/ 845344 w 952500"/>
                  <a:gd name="connsiteY14" fmla="*/ 83864 h 819150"/>
                  <a:gd name="connsiteX15" fmla="*/ 852011 w 952500"/>
                  <a:gd name="connsiteY15" fmla="*/ 89579 h 819150"/>
                  <a:gd name="connsiteX16" fmla="*/ 854869 w 952500"/>
                  <a:gd name="connsiteY16" fmla="*/ 92437 h 819150"/>
                  <a:gd name="connsiteX17" fmla="*/ 855821 w 952500"/>
                  <a:gd name="connsiteY17" fmla="*/ 93389 h 819150"/>
                  <a:gd name="connsiteX18" fmla="*/ 857726 w 952500"/>
                  <a:gd name="connsiteY18" fmla="*/ 96247 h 819150"/>
                  <a:gd name="connsiteX19" fmla="*/ 867251 w 952500"/>
                  <a:gd name="connsiteY19" fmla="*/ 105772 h 819150"/>
                  <a:gd name="connsiteX20" fmla="*/ 878681 w 952500"/>
                  <a:gd name="connsiteY20" fmla="*/ 119107 h 819150"/>
                  <a:gd name="connsiteX21" fmla="*/ 899636 w 952500"/>
                  <a:gd name="connsiteY21" fmla="*/ 146729 h 819150"/>
                  <a:gd name="connsiteX22" fmla="*/ 917734 w 952500"/>
                  <a:gd name="connsiteY22" fmla="*/ 177209 h 819150"/>
                  <a:gd name="connsiteX23" fmla="*/ 943451 w 952500"/>
                  <a:gd name="connsiteY23" fmla="*/ 245789 h 819150"/>
                  <a:gd name="connsiteX24" fmla="*/ 947261 w 952500"/>
                  <a:gd name="connsiteY24" fmla="*/ 321989 h 819150"/>
                  <a:gd name="connsiteX25" fmla="*/ 929164 w 952500"/>
                  <a:gd name="connsiteY25" fmla="*/ 392474 h 819150"/>
                  <a:gd name="connsiteX26" fmla="*/ 856774 w 952500"/>
                  <a:gd name="connsiteY26" fmla="*/ 500107 h 819150"/>
                  <a:gd name="connsiteX27" fmla="*/ 769144 w 952500"/>
                  <a:gd name="connsiteY27" fmla="*/ 576307 h 819150"/>
                  <a:gd name="connsiteX28" fmla="*/ 678656 w 952500"/>
                  <a:gd name="connsiteY28" fmla="*/ 634409 h 819150"/>
                  <a:gd name="connsiteX29" fmla="*/ 589121 w 952500"/>
                  <a:gd name="connsiteY29" fmla="*/ 681082 h 819150"/>
                  <a:gd name="connsiteX30" fmla="*/ 419576 w 952500"/>
                  <a:gd name="connsiteY30" fmla="*/ 748709 h 819150"/>
                  <a:gd name="connsiteX31" fmla="*/ 271939 w 952500"/>
                  <a:gd name="connsiteY31" fmla="*/ 790619 h 819150"/>
                  <a:gd name="connsiteX32" fmla="*/ 155734 w 952500"/>
                  <a:gd name="connsiteY32" fmla="*/ 813479 h 819150"/>
                  <a:gd name="connsiteX33" fmla="*/ 78581 w 952500"/>
                  <a:gd name="connsiteY33" fmla="*/ 821099 h 819150"/>
                  <a:gd name="connsiteX34" fmla="*/ 57626 w 952500"/>
                  <a:gd name="connsiteY34" fmla="*/ 821099 h 819150"/>
                  <a:gd name="connsiteX35" fmla="*/ 7144 w 952500"/>
                  <a:gd name="connsiteY35" fmla="*/ 820147 h 819150"/>
                  <a:gd name="connsiteX36" fmla="*/ 20479 w 952500"/>
                  <a:gd name="connsiteY36" fmla="*/ 778237 h 819150"/>
                  <a:gd name="connsiteX37" fmla="*/ 109061 w 952500"/>
                  <a:gd name="connsiteY37" fmla="*/ 745852 h 819150"/>
                  <a:gd name="connsiteX38" fmla="*/ 138589 w 952500"/>
                  <a:gd name="connsiteY38" fmla="*/ 738232 h 819150"/>
                  <a:gd name="connsiteX39" fmla="*/ 245269 w 952500"/>
                  <a:gd name="connsiteY39" fmla="*/ 703942 h 819150"/>
                  <a:gd name="connsiteX40" fmla="*/ 380524 w 952500"/>
                  <a:gd name="connsiteY40" fmla="*/ 649649 h 819150"/>
                  <a:gd name="connsiteX41" fmla="*/ 533876 w 952500"/>
                  <a:gd name="connsiteY41" fmla="*/ 574402 h 819150"/>
                  <a:gd name="connsiteX42" fmla="*/ 689134 w 952500"/>
                  <a:gd name="connsiteY42" fmla="*/ 473437 h 819150"/>
                  <a:gd name="connsiteX43" fmla="*/ 755809 w 952500"/>
                  <a:gd name="connsiteY43" fmla="*/ 410572 h 819150"/>
                  <a:gd name="connsiteX44" fmla="*/ 799624 w 952500"/>
                  <a:gd name="connsiteY44" fmla="*/ 341039 h 819150"/>
                  <a:gd name="connsiteX45" fmla="*/ 805339 w 952500"/>
                  <a:gd name="connsiteY45" fmla="*/ 275317 h 819150"/>
                  <a:gd name="connsiteX46" fmla="*/ 792956 w 952500"/>
                  <a:gd name="connsiteY46" fmla="*/ 242932 h 819150"/>
                  <a:gd name="connsiteX47" fmla="*/ 782479 w 952500"/>
                  <a:gd name="connsiteY47" fmla="*/ 225787 h 819150"/>
                  <a:gd name="connsiteX48" fmla="*/ 770096 w 952500"/>
                  <a:gd name="connsiteY48" fmla="*/ 209594 h 819150"/>
                  <a:gd name="connsiteX49" fmla="*/ 763429 w 952500"/>
                  <a:gd name="connsiteY49" fmla="*/ 201974 h 819150"/>
                  <a:gd name="connsiteX50" fmla="*/ 753904 w 952500"/>
                  <a:gd name="connsiteY50" fmla="*/ 192449 h 819150"/>
                  <a:gd name="connsiteX51" fmla="*/ 739616 w 952500"/>
                  <a:gd name="connsiteY51" fmla="*/ 178162 h 819150"/>
                  <a:gd name="connsiteX52" fmla="*/ 709136 w 952500"/>
                  <a:gd name="connsiteY52" fmla="*/ 157207 h 819150"/>
                  <a:gd name="connsiteX53" fmla="*/ 678656 w 952500"/>
                  <a:gd name="connsiteY53" fmla="*/ 147682 h 819150"/>
                  <a:gd name="connsiteX54" fmla="*/ 645319 w 952500"/>
                  <a:gd name="connsiteY54" fmla="*/ 147682 h 819150"/>
                  <a:gd name="connsiteX55" fmla="*/ 609124 w 952500"/>
                  <a:gd name="connsiteY55" fmla="*/ 157207 h 819150"/>
                  <a:gd name="connsiteX56" fmla="*/ 571024 w 952500"/>
                  <a:gd name="connsiteY56" fmla="*/ 175304 h 819150"/>
                  <a:gd name="connsiteX57" fmla="*/ 497681 w 952500"/>
                  <a:gd name="connsiteY57" fmla="*/ 228644 h 819150"/>
                  <a:gd name="connsiteX58" fmla="*/ 370046 w 952500"/>
                  <a:gd name="connsiteY58" fmla="*/ 362947 h 819150"/>
                  <a:gd name="connsiteX59" fmla="*/ 267176 w 952500"/>
                  <a:gd name="connsiteY59" fmla="*/ 500107 h 819150"/>
                  <a:gd name="connsiteX60" fmla="*/ 185261 w 952500"/>
                  <a:gd name="connsiteY60" fmla="*/ 622027 h 819150"/>
                  <a:gd name="connsiteX61" fmla="*/ 125254 w 952500"/>
                  <a:gd name="connsiteY61" fmla="*/ 718229 h 819150"/>
                  <a:gd name="connsiteX62" fmla="*/ 109061 w 952500"/>
                  <a:gd name="connsiteY62" fmla="*/ 745852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952500" h="819150">
                    <a:moveTo>
                      <a:pt x="20479" y="778237"/>
                    </a:moveTo>
                    <a:cubicBezTo>
                      <a:pt x="20479" y="778237"/>
                      <a:pt x="23336" y="769664"/>
                      <a:pt x="30004" y="753472"/>
                    </a:cubicBezTo>
                    <a:cubicBezTo>
                      <a:pt x="36671" y="737279"/>
                      <a:pt x="45244" y="713467"/>
                      <a:pt x="58579" y="683939"/>
                    </a:cubicBezTo>
                    <a:cubicBezTo>
                      <a:pt x="70961" y="654412"/>
                      <a:pt x="87154" y="618217"/>
                      <a:pt x="107156" y="578212"/>
                    </a:cubicBezTo>
                    <a:cubicBezTo>
                      <a:pt x="116681" y="558209"/>
                      <a:pt x="128111" y="536302"/>
                      <a:pt x="139541" y="513442"/>
                    </a:cubicBezTo>
                    <a:cubicBezTo>
                      <a:pt x="150971" y="490582"/>
                      <a:pt x="164306" y="467722"/>
                      <a:pt x="177641" y="442957"/>
                    </a:cubicBezTo>
                    <a:cubicBezTo>
                      <a:pt x="205264" y="394379"/>
                      <a:pt x="237649" y="342944"/>
                      <a:pt x="274796" y="289604"/>
                    </a:cubicBezTo>
                    <a:cubicBezTo>
                      <a:pt x="312896" y="237217"/>
                      <a:pt x="355759" y="182924"/>
                      <a:pt x="410051" y="131489"/>
                    </a:cubicBezTo>
                    <a:cubicBezTo>
                      <a:pt x="436721" y="105772"/>
                      <a:pt x="467201" y="81007"/>
                      <a:pt x="502444" y="59099"/>
                    </a:cubicBezTo>
                    <a:cubicBezTo>
                      <a:pt x="519589" y="48622"/>
                      <a:pt x="538639" y="38144"/>
                      <a:pt x="559594" y="29572"/>
                    </a:cubicBezTo>
                    <a:cubicBezTo>
                      <a:pt x="580549" y="20999"/>
                      <a:pt x="602456" y="14332"/>
                      <a:pt x="626269" y="10522"/>
                    </a:cubicBezTo>
                    <a:cubicBezTo>
                      <a:pt x="650081" y="6712"/>
                      <a:pt x="675799" y="5759"/>
                      <a:pt x="700564" y="9569"/>
                    </a:cubicBezTo>
                    <a:cubicBezTo>
                      <a:pt x="725329" y="13379"/>
                      <a:pt x="750094" y="20999"/>
                      <a:pt x="772954" y="32429"/>
                    </a:cubicBezTo>
                    <a:cubicBezTo>
                      <a:pt x="794861" y="43859"/>
                      <a:pt x="814864" y="57194"/>
                      <a:pt x="832961" y="72434"/>
                    </a:cubicBezTo>
                    <a:cubicBezTo>
                      <a:pt x="837724" y="76244"/>
                      <a:pt x="841534" y="80054"/>
                      <a:pt x="845344" y="83864"/>
                    </a:cubicBezTo>
                    <a:lnTo>
                      <a:pt x="852011" y="89579"/>
                    </a:lnTo>
                    <a:lnTo>
                      <a:pt x="854869" y="92437"/>
                    </a:lnTo>
                    <a:lnTo>
                      <a:pt x="855821" y="93389"/>
                    </a:lnTo>
                    <a:lnTo>
                      <a:pt x="857726" y="96247"/>
                    </a:lnTo>
                    <a:lnTo>
                      <a:pt x="867251" y="105772"/>
                    </a:lnTo>
                    <a:cubicBezTo>
                      <a:pt x="870109" y="109582"/>
                      <a:pt x="874871" y="114344"/>
                      <a:pt x="878681" y="119107"/>
                    </a:cubicBezTo>
                    <a:cubicBezTo>
                      <a:pt x="886301" y="128632"/>
                      <a:pt x="892969" y="137204"/>
                      <a:pt x="899636" y="146729"/>
                    </a:cubicBezTo>
                    <a:cubicBezTo>
                      <a:pt x="905351" y="156254"/>
                      <a:pt x="912019" y="165779"/>
                      <a:pt x="917734" y="177209"/>
                    </a:cubicBezTo>
                    <a:cubicBezTo>
                      <a:pt x="929164" y="198164"/>
                      <a:pt x="937736" y="221024"/>
                      <a:pt x="943451" y="245789"/>
                    </a:cubicBezTo>
                    <a:cubicBezTo>
                      <a:pt x="948214" y="270554"/>
                      <a:pt x="950119" y="296272"/>
                      <a:pt x="947261" y="321989"/>
                    </a:cubicBezTo>
                    <a:cubicBezTo>
                      <a:pt x="944404" y="346754"/>
                      <a:pt x="937736" y="371519"/>
                      <a:pt x="929164" y="392474"/>
                    </a:cubicBezTo>
                    <a:cubicBezTo>
                      <a:pt x="911066" y="436289"/>
                      <a:pt x="884396" y="470579"/>
                      <a:pt x="856774" y="500107"/>
                    </a:cubicBezTo>
                    <a:cubicBezTo>
                      <a:pt x="829151" y="529634"/>
                      <a:pt x="799624" y="554399"/>
                      <a:pt x="769144" y="576307"/>
                    </a:cubicBezTo>
                    <a:cubicBezTo>
                      <a:pt x="739616" y="598214"/>
                      <a:pt x="709136" y="617264"/>
                      <a:pt x="678656" y="634409"/>
                    </a:cubicBezTo>
                    <a:cubicBezTo>
                      <a:pt x="648176" y="651554"/>
                      <a:pt x="618649" y="666794"/>
                      <a:pt x="589121" y="681082"/>
                    </a:cubicBezTo>
                    <a:cubicBezTo>
                      <a:pt x="530066" y="708704"/>
                      <a:pt x="472916" y="730612"/>
                      <a:pt x="419576" y="748709"/>
                    </a:cubicBezTo>
                    <a:cubicBezTo>
                      <a:pt x="366236" y="766807"/>
                      <a:pt x="316706" y="780142"/>
                      <a:pt x="271939" y="790619"/>
                    </a:cubicBezTo>
                    <a:cubicBezTo>
                      <a:pt x="228124" y="801097"/>
                      <a:pt x="188119" y="807764"/>
                      <a:pt x="155734" y="813479"/>
                    </a:cubicBezTo>
                    <a:cubicBezTo>
                      <a:pt x="123349" y="818242"/>
                      <a:pt x="96679" y="820147"/>
                      <a:pt x="78581" y="821099"/>
                    </a:cubicBezTo>
                    <a:cubicBezTo>
                      <a:pt x="69056" y="821099"/>
                      <a:pt x="62389" y="821099"/>
                      <a:pt x="57626" y="821099"/>
                    </a:cubicBezTo>
                    <a:lnTo>
                      <a:pt x="7144" y="820147"/>
                    </a:lnTo>
                    <a:lnTo>
                      <a:pt x="20479" y="778237"/>
                    </a:lnTo>
                    <a:close/>
                    <a:moveTo>
                      <a:pt x="109061" y="745852"/>
                    </a:moveTo>
                    <a:cubicBezTo>
                      <a:pt x="117634" y="743947"/>
                      <a:pt x="128111" y="741089"/>
                      <a:pt x="138589" y="738232"/>
                    </a:cubicBezTo>
                    <a:cubicBezTo>
                      <a:pt x="168116" y="729659"/>
                      <a:pt x="204311" y="718229"/>
                      <a:pt x="245269" y="703942"/>
                    </a:cubicBezTo>
                    <a:cubicBezTo>
                      <a:pt x="286226" y="689654"/>
                      <a:pt x="331946" y="671557"/>
                      <a:pt x="380524" y="649649"/>
                    </a:cubicBezTo>
                    <a:cubicBezTo>
                      <a:pt x="429101" y="628694"/>
                      <a:pt x="481489" y="603929"/>
                      <a:pt x="533876" y="574402"/>
                    </a:cubicBezTo>
                    <a:cubicBezTo>
                      <a:pt x="586264" y="545827"/>
                      <a:pt x="639604" y="512489"/>
                      <a:pt x="689134" y="473437"/>
                    </a:cubicBezTo>
                    <a:cubicBezTo>
                      <a:pt x="712946" y="453434"/>
                      <a:pt x="736759" y="432479"/>
                      <a:pt x="755809" y="410572"/>
                    </a:cubicBezTo>
                    <a:cubicBezTo>
                      <a:pt x="775811" y="388664"/>
                      <a:pt x="791051" y="363899"/>
                      <a:pt x="799624" y="341039"/>
                    </a:cubicBezTo>
                    <a:cubicBezTo>
                      <a:pt x="808196" y="318179"/>
                      <a:pt x="810101" y="297224"/>
                      <a:pt x="805339" y="275317"/>
                    </a:cubicBezTo>
                    <a:cubicBezTo>
                      <a:pt x="803434" y="264839"/>
                      <a:pt x="798671" y="253409"/>
                      <a:pt x="792956" y="242932"/>
                    </a:cubicBezTo>
                    <a:cubicBezTo>
                      <a:pt x="790099" y="237217"/>
                      <a:pt x="786289" y="231502"/>
                      <a:pt x="782479" y="225787"/>
                    </a:cubicBezTo>
                    <a:cubicBezTo>
                      <a:pt x="778669" y="220072"/>
                      <a:pt x="773906" y="214357"/>
                      <a:pt x="770096" y="209594"/>
                    </a:cubicBezTo>
                    <a:cubicBezTo>
                      <a:pt x="768191" y="206737"/>
                      <a:pt x="766286" y="204832"/>
                      <a:pt x="763429" y="201974"/>
                    </a:cubicBezTo>
                    <a:lnTo>
                      <a:pt x="753904" y="192449"/>
                    </a:lnTo>
                    <a:cubicBezTo>
                      <a:pt x="750094" y="187687"/>
                      <a:pt x="744379" y="182924"/>
                      <a:pt x="739616" y="178162"/>
                    </a:cubicBezTo>
                    <a:cubicBezTo>
                      <a:pt x="729139" y="169589"/>
                      <a:pt x="719614" y="162922"/>
                      <a:pt x="709136" y="157207"/>
                    </a:cubicBezTo>
                    <a:cubicBezTo>
                      <a:pt x="698659" y="152444"/>
                      <a:pt x="689134" y="148634"/>
                      <a:pt x="678656" y="147682"/>
                    </a:cubicBezTo>
                    <a:cubicBezTo>
                      <a:pt x="668179" y="145777"/>
                      <a:pt x="657701" y="145777"/>
                      <a:pt x="645319" y="147682"/>
                    </a:cubicBezTo>
                    <a:cubicBezTo>
                      <a:pt x="633889" y="149587"/>
                      <a:pt x="621506" y="152444"/>
                      <a:pt x="609124" y="157207"/>
                    </a:cubicBezTo>
                    <a:cubicBezTo>
                      <a:pt x="596741" y="161969"/>
                      <a:pt x="584359" y="168637"/>
                      <a:pt x="571024" y="175304"/>
                    </a:cubicBezTo>
                    <a:cubicBezTo>
                      <a:pt x="545306" y="189592"/>
                      <a:pt x="521494" y="208642"/>
                      <a:pt x="497681" y="228644"/>
                    </a:cubicBezTo>
                    <a:cubicBezTo>
                      <a:pt x="451009" y="269602"/>
                      <a:pt x="408146" y="316274"/>
                      <a:pt x="370046" y="362947"/>
                    </a:cubicBezTo>
                    <a:cubicBezTo>
                      <a:pt x="331946" y="409619"/>
                      <a:pt x="297656" y="456292"/>
                      <a:pt x="267176" y="500107"/>
                    </a:cubicBezTo>
                    <a:cubicBezTo>
                      <a:pt x="236696" y="543922"/>
                      <a:pt x="209074" y="584879"/>
                      <a:pt x="185261" y="622027"/>
                    </a:cubicBezTo>
                    <a:cubicBezTo>
                      <a:pt x="161449" y="659174"/>
                      <a:pt x="141446" y="691559"/>
                      <a:pt x="125254" y="718229"/>
                    </a:cubicBezTo>
                    <a:cubicBezTo>
                      <a:pt x="120491" y="728707"/>
                      <a:pt x="114776" y="737279"/>
                      <a:pt x="109061" y="7458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120">
                <a:extLst>
                  <a:ext uri="{FF2B5EF4-FFF2-40B4-BE49-F238E27FC236}">
                    <a16:creationId xmlns:a16="http://schemas.microsoft.com/office/drawing/2014/main" xmlns="" id="{8B41327F-EEF8-45F4-8701-2742FB36772B}"/>
                  </a:ext>
                </a:extLst>
              </p:cNvPr>
              <p:cNvSpPr/>
              <p:nvPr/>
            </p:nvSpPr>
            <p:spPr>
              <a:xfrm>
                <a:off x="5165276" y="3246076"/>
                <a:ext cx="952500" cy="819150"/>
              </a:xfrm>
              <a:custGeom>
                <a:avLst/>
                <a:gdLst>
                  <a:gd name="connsiteX0" fmla="*/ 844047 w 952500"/>
                  <a:gd name="connsiteY0" fmla="*/ 745852 h 819150"/>
                  <a:gd name="connsiteX1" fmla="*/ 826902 w 952500"/>
                  <a:gd name="connsiteY1" fmla="*/ 718229 h 819150"/>
                  <a:gd name="connsiteX2" fmla="*/ 766894 w 952500"/>
                  <a:gd name="connsiteY2" fmla="*/ 622027 h 819150"/>
                  <a:gd name="connsiteX3" fmla="*/ 684979 w 952500"/>
                  <a:gd name="connsiteY3" fmla="*/ 500107 h 819150"/>
                  <a:gd name="connsiteX4" fmla="*/ 582109 w 952500"/>
                  <a:gd name="connsiteY4" fmla="*/ 362947 h 819150"/>
                  <a:gd name="connsiteX5" fmla="*/ 454474 w 952500"/>
                  <a:gd name="connsiteY5" fmla="*/ 228644 h 819150"/>
                  <a:gd name="connsiteX6" fmla="*/ 381132 w 952500"/>
                  <a:gd name="connsiteY6" fmla="*/ 175304 h 819150"/>
                  <a:gd name="connsiteX7" fmla="*/ 343032 w 952500"/>
                  <a:gd name="connsiteY7" fmla="*/ 157207 h 819150"/>
                  <a:gd name="connsiteX8" fmla="*/ 306837 w 952500"/>
                  <a:gd name="connsiteY8" fmla="*/ 147682 h 819150"/>
                  <a:gd name="connsiteX9" fmla="*/ 273499 w 952500"/>
                  <a:gd name="connsiteY9" fmla="*/ 147682 h 819150"/>
                  <a:gd name="connsiteX10" fmla="*/ 243019 w 952500"/>
                  <a:gd name="connsiteY10" fmla="*/ 157207 h 819150"/>
                  <a:gd name="connsiteX11" fmla="*/ 212539 w 952500"/>
                  <a:gd name="connsiteY11" fmla="*/ 178162 h 819150"/>
                  <a:gd name="connsiteX12" fmla="*/ 198252 w 952500"/>
                  <a:gd name="connsiteY12" fmla="*/ 192449 h 819150"/>
                  <a:gd name="connsiteX13" fmla="*/ 188727 w 952500"/>
                  <a:gd name="connsiteY13" fmla="*/ 201974 h 819150"/>
                  <a:gd name="connsiteX14" fmla="*/ 182059 w 952500"/>
                  <a:gd name="connsiteY14" fmla="*/ 209594 h 819150"/>
                  <a:gd name="connsiteX15" fmla="*/ 169677 w 952500"/>
                  <a:gd name="connsiteY15" fmla="*/ 225787 h 819150"/>
                  <a:gd name="connsiteX16" fmla="*/ 159199 w 952500"/>
                  <a:gd name="connsiteY16" fmla="*/ 242932 h 819150"/>
                  <a:gd name="connsiteX17" fmla="*/ 146817 w 952500"/>
                  <a:gd name="connsiteY17" fmla="*/ 275317 h 819150"/>
                  <a:gd name="connsiteX18" fmla="*/ 152532 w 952500"/>
                  <a:gd name="connsiteY18" fmla="*/ 341039 h 819150"/>
                  <a:gd name="connsiteX19" fmla="*/ 196347 w 952500"/>
                  <a:gd name="connsiteY19" fmla="*/ 410572 h 819150"/>
                  <a:gd name="connsiteX20" fmla="*/ 263022 w 952500"/>
                  <a:gd name="connsiteY20" fmla="*/ 473437 h 819150"/>
                  <a:gd name="connsiteX21" fmla="*/ 418279 w 952500"/>
                  <a:gd name="connsiteY21" fmla="*/ 574402 h 819150"/>
                  <a:gd name="connsiteX22" fmla="*/ 571632 w 952500"/>
                  <a:gd name="connsiteY22" fmla="*/ 649649 h 819150"/>
                  <a:gd name="connsiteX23" fmla="*/ 706887 w 952500"/>
                  <a:gd name="connsiteY23" fmla="*/ 703942 h 819150"/>
                  <a:gd name="connsiteX24" fmla="*/ 813567 w 952500"/>
                  <a:gd name="connsiteY24" fmla="*/ 738232 h 819150"/>
                  <a:gd name="connsiteX25" fmla="*/ 844047 w 952500"/>
                  <a:gd name="connsiteY25" fmla="*/ 745852 h 819150"/>
                  <a:gd name="connsiteX26" fmla="*/ 904054 w 952500"/>
                  <a:gd name="connsiteY26" fmla="*/ 820147 h 819150"/>
                  <a:gd name="connsiteX27" fmla="*/ 896434 w 952500"/>
                  <a:gd name="connsiteY27" fmla="*/ 820147 h 819150"/>
                  <a:gd name="connsiteX28" fmla="*/ 875479 w 952500"/>
                  <a:gd name="connsiteY28" fmla="*/ 820147 h 819150"/>
                  <a:gd name="connsiteX29" fmla="*/ 798327 w 952500"/>
                  <a:gd name="connsiteY29" fmla="*/ 812527 h 819150"/>
                  <a:gd name="connsiteX30" fmla="*/ 682122 w 952500"/>
                  <a:gd name="connsiteY30" fmla="*/ 789667 h 819150"/>
                  <a:gd name="connsiteX31" fmla="*/ 534484 w 952500"/>
                  <a:gd name="connsiteY31" fmla="*/ 747757 h 819150"/>
                  <a:gd name="connsiteX32" fmla="*/ 364939 w 952500"/>
                  <a:gd name="connsiteY32" fmla="*/ 680129 h 819150"/>
                  <a:gd name="connsiteX33" fmla="*/ 275404 w 952500"/>
                  <a:gd name="connsiteY33" fmla="*/ 633457 h 819150"/>
                  <a:gd name="connsiteX34" fmla="*/ 184917 w 952500"/>
                  <a:gd name="connsiteY34" fmla="*/ 575354 h 819150"/>
                  <a:gd name="connsiteX35" fmla="*/ 97287 w 952500"/>
                  <a:gd name="connsiteY35" fmla="*/ 499154 h 819150"/>
                  <a:gd name="connsiteX36" fmla="*/ 26802 w 952500"/>
                  <a:gd name="connsiteY36" fmla="*/ 392474 h 819150"/>
                  <a:gd name="connsiteX37" fmla="*/ 8704 w 952500"/>
                  <a:gd name="connsiteY37" fmla="*/ 321989 h 819150"/>
                  <a:gd name="connsiteX38" fmla="*/ 12514 w 952500"/>
                  <a:gd name="connsiteY38" fmla="*/ 245789 h 819150"/>
                  <a:gd name="connsiteX39" fmla="*/ 38232 w 952500"/>
                  <a:gd name="connsiteY39" fmla="*/ 177209 h 819150"/>
                  <a:gd name="connsiteX40" fmla="*/ 56329 w 952500"/>
                  <a:gd name="connsiteY40" fmla="*/ 146729 h 819150"/>
                  <a:gd name="connsiteX41" fmla="*/ 77284 w 952500"/>
                  <a:gd name="connsiteY41" fmla="*/ 119107 h 819150"/>
                  <a:gd name="connsiteX42" fmla="*/ 88714 w 952500"/>
                  <a:gd name="connsiteY42" fmla="*/ 105772 h 819150"/>
                  <a:gd name="connsiteX43" fmla="*/ 98239 w 952500"/>
                  <a:gd name="connsiteY43" fmla="*/ 96247 h 819150"/>
                  <a:gd name="connsiteX44" fmla="*/ 100144 w 952500"/>
                  <a:gd name="connsiteY44" fmla="*/ 93389 h 819150"/>
                  <a:gd name="connsiteX45" fmla="*/ 101097 w 952500"/>
                  <a:gd name="connsiteY45" fmla="*/ 92437 h 819150"/>
                  <a:gd name="connsiteX46" fmla="*/ 103954 w 952500"/>
                  <a:gd name="connsiteY46" fmla="*/ 89579 h 819150"/>
                  <a:gd name="connsiteX47" fmla="*/ 110622 w 952500"/>
                  <a:gd name="connsiteY47" fmla="*/ 83864 h 819150"/>
                  <a:gd name="connsiteX48" fmla="*/ 123004 w 952500"/>
                  <a:gd name="connsiteY48" fmla="*/ 72434 h 819150"/>
                  <a:gd name="connsiteX49" fmla="*/ 183012 w 952500"/>
                  <a:gd name="connsiteY49" fmla="*/ 32429 h 819150"/>
                  <a:gd name="connsiteX50" fmla="*/ 255402 w 952500"/>
                  <a:gd name="connsiteY50" fmla="*/ 9569 h 819150"/>
                  <a:gd name="connsiteX51" fmla="*/ 329697 w 952500"/>
                  <a:gd name="connsiteY51" fmla="*/ 10522 h 819150"/>
                  <a:gd name="connsiteX52" fmla="*/ 396372 w 952500"/>
                  <a:gd name="connsiteY52" fmla="*/ 29572 h 819150"/>
                  <a:gd name="connsiteX53" fmla="*/ 453522 w 952500"/>
                  <a:gd name="connsiteY53" fmla="*/ 59099 h 819150"/>
                  <a:gd name="connsiteX54" fmla="*/ 545914 w 952500"/>
                  <a:gd name="connsiteY54" fmla="*/ 131489 h 819150"/>
                  <a:gd name="connsiteX55" fmla="*/ 681169 w 952500"/>
                  <a:gd name="connsiteY55" fmla="*/ 289604 h 819150"/>
                  <a:gd name="connsiteX56" fmla="*/ 778324 w 952500"/>
                  <a:gd name="connsiteY56" fmla="*/ 442957 h 819150"/>
                  <a:gd name="connsiteX57" fmla="*/ 816424 w 952500"/>
                  <a:gd name="connsiteY57" fmla="*/ 513442 h 819150"/>
                  <a:gd name="connsiteX58" fmla="*/ 848809 w 952500"/>
                  <a:gd name="connsiteY58" fmla="*/ 578212 h 819150"/>
                  <a:gd name="connsiteX59" fmla="*/ 897387 w 952500"/>
                  <a:gd name="connsiteY59" fmla="*/ 683939 h 819150"/>
                  <a:gd name="connsiteX60" fmla="*/ 925962 w 952500"/>
                  <a:gd name="connsiteY60" fmla="*/ 753472 h 819150"/>
                  <a:gd name="connsiteX61" fmla="*/ 949774 w 952500"/>
                  <a:gd name="connsiteY61" fmla="*/ 821099 h 819150"/>
                  <a:gd name="connsiteX62" fmla="*/ 904054 w 952500"/>
                  <a:gd name="connsiteY62" fmla="*/ 820147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952500" h="819150">
                    <a:moveTo>
                      <a:pt x="844047" y="745852"/>
                    </a:moveTo>
                    <a:cubicBezTo>
                      <a:pt x="839284" y="737279"/>
                      <a:pt x="833569" y="727754"/>
                      <a:pt x="826902" y="718229"/>
                    </a:cubicBezTo>
                    <a:cubicBezTo>
                      <a:pt x="810709" y="691559"/>
                      <a:pt x="789754" y="659174"/>
                      <a:pt x="766894" y="622027"/>
                    </a:cubicBezTo>
                    <a:cubicBezTo>
                      <a:pt x="743082" y="584879"/>
                      <a:pt x="715459" y="543922"/>
                      <a:pt x="684979" y="500107"/>
                    </a:cubicBezTo>
                    <a:cubicBezTo>
                      <a:pt x="654499" y="456292"/>
                      <a:pt x="620209" y="409619"/>
                      <a:pt x="582109" y="362947"/>
                    </a:cubicBezTo>
                    <a:cubicBezTo>
                      <a:pt x="544009" y="316274"/>
                      <a:pt x="502099" y="269602"/>
                      <a:pt x="454474" y="228644"/>
                    </a:cubicBezTo>
                    <a:cubicBezTo>
                      <a:pt x="430662" y="208642"/>
                      <a:pt x="406849" y="189592"/>
                      <a:pt x="381132" y="175304"/>
                    </a:cubicBezTo>
                    <a:cubicBezTo>
                      <a:pt x="368749" y="167684"/>
                      <a:pt x="355414" y="161969"/>
                      <a:pt x="343032" y="157207"/>
                    </a:cubicBezTo>
                    <a:cubicBezTo>
                      <a:pt x="330649" y="152444"/>
                      <a:pt x="318267" y="149587"/>
                      <a:pt x="306837" y="147682"/>
                    </a:cubicBezTo>
                    <a:cubicBezTo>
                      <a:pt x="295407" y="145777"/>
                      <a:pt x="283977" y="145777"/>
                      <a:pt x="273499" y="147682"/>
                    </a:cubicBezTo>
                    <a:cubicBezTo>
                      <a:pt x="263022" y="149587"/>
                      <a:pt x="252544" y="152444"/>
                      <a:pt x="243019" y="157207"/>
                    </a:cubicBezTo>
                    <a:cubicBezTo>
                      <a:pt x="232542" y="162922"/>
                      <a:pt x="223017" y="169589"/>
                      <a:pt x="212539" y="178162"/>
                    </a:cubicBezTo>
                    <a:cubicBezTo>
                      <a:pt x="207777" y="182924"/>
                      <a:pt x="202062" y="187687"/>
                      <a:pt x="198252" y="192449"/>
                    </a:cubicBezTo>
                    <a:lnTo>
                      <a:pt x="188727" y="201974"/>
                    </a:lnTo>
                    <a:cubicBezTo>
                      <a:pt x="185869" y="204832"/>
                      <a:pt x="184917" y="206737"/>
                      <a:pt x="182059" y="209594"/>
                    </a:cubicBezTo>
                    <a:cubicBezTo>
                      <a:pt x="178249" y="214357"/>
                      <a:pt x="173487" y="220072"/>
                      <a:pt x="169677" y="225787"/>
                    </a:cubicBezTo>
                    <a:cubicBezTo>
                      <a:pt x="165867" y="231502"/>
                      <a:pt x="162057" y="237217"/>
                      <a:pt x="159199" y="242932"/>
                    </a:cubicBezTo>
                    <a:cubicBezTo>
                      <a:pt x="153484" y="254362"/>
                      <a:pt x="148722" y="264839"/>
                      <a:pt x="146817" y="275317"/>
                    </a:cubicBezTo>
                    <a:cubicBezTo>
                      <a:pt x="142054" y="296272"/>
                      <a:pt x="143959" y="317227"/>
                      <a:pt x="152532" y="341039"/>
                    </a:cubicBezTo>
                    <a:cubicBezTo>
                      <a:pt x="162057" y="363899"/>
                      <a:pt x="177297" y="387712"/>
                      <a:pt x="196347" y="410572"/>
                    </a:cubicBezTo>
                    <a:cubicBezTo>
                      <a:pt x="216349" y="432479"/>
                      <a:pt x="239209" y="454387"/>
                      <a:pt x="263022" y="473437"/>
                    </a:cubicBezTo>
                    <a:cubicBezTo>
                      <a:pt x="311599" y="512489"/>
                      <a:pt x="365892" y="545827"/>
                      <a:pt x="418279" y="574402"/>
                    </a:cubicBezTo>
                    <a:cubicBezTo>
                      <a:pt x="470667" y="602977"/>
                      <a:pt x="523054" y="627742"/>
                      <a:pt x="571632" y="649649"/>
                    </a:cubicBezTo>
                    <a:cubicBezTo>
                      <a:pt x="620209" y="670604"/>
                      <a:pt x="665929" y="688702"/>
                      <a:pt x="706887" y="703942"/>
                    </a:cubicBezTo>
                    <a:cubicBezTo>
                      <a:pt x="747844" y="718229"/>
                      <a:pt x="783087" y="730612"/>
                      <a:pt x="813567" y="738232"/>
                    </a:cubicBezTo>
                    <a:cubicBezTo>
                      <a:pt x="824997" y="742042"/>
                      <a:pt x="835474" y="743947"/>
                      <a:pt x="844047" y="745852"/>
                    </a:cubicBezTo>
                    <a:close/>
                    <a:moveTo>
                      <a:pt x="904054" y="820147"/>
                    </a:moveTo>
                    <a:cubicBezTo>
                      <a:pt x="904054" y="820147"/>
                      <a:pt x="901197" y="820147"/>
                      <a:pt x="896434" y="820147"/>
                    </a:cubicBezTo>
                    <a:cubicBezTo>
                      <a:pt x="891672" y="820147"/>
                      <a:pt x="885004" y="820147"/>
                      <a:pt x="875479" y="820147"/>
                    </a:cubicBezTo>
                    <a:cubicBezTo>
                      <a:pt x="857382" y="819194"/>
                      <a:pt x="830712" y="817289"/>
                      <a:pt x="798327" y="812527"/>
                    </a:cubicBezTo>
                    <a:cubicBezTo>
                      <a:pt x="765942" y="807764"/>
                      <a:pt x="725937" y="801097"/>
                      <a:pt x="682122" y="789667"/>
                    </a:cubicBezTo>
                    <a:cubicBezTo>
                      <a:pt x="637354" y="779189"/>
                      <a:pt x="587824" y="765854"/>
                      <a:pt x="534484" y="747757"/>
                    </a:cubicBezTo>
                    <a:cubicBezTo>
                      <a:pt x="481144" y="729659"/>
                      <a:pt x="423994" y="707752"/>
                      <a:pt x="364939" y="680129"/>
                    </a:cubicBezTo>
                    <a:cubicBezTo>
                      <a:pt x="335412" y="666794"/>
                      <a:pt x="305884" y="650602"/>
                      <a:pt x="275404" y="633457"/>
                    </a:cubicBezTo>
                    <a:cubicBezTo>
                      <a:pt x="244924" y="616312"/>
                      <a:pt x="214444" y="597262"/>
                      <a:pt x="184917" y="575354"/>
                    </a:cubicBezTo>
                    <a:cubicBezTo>
                      <a:pt x="155389" y="553447"/>
                      <a:pt x="124909" y="528682"/>
                      <a:pt x="97287" y="499154"/>
                    </a:cubicBezTo>
                    <a:cubicBezTo>
                      <a:pt x="71569" y="471532"/>
                      <a:pt x="44899" y="436289"/>
                      <a:pt x="26802" y="392474"/>
                    </a:cubicBezTo>
                    <a:cubicBezTo>
                      <a:pt x="18229" y="370567"/>
                      <a:pt x="11562" y="346754"/>
                      <a:pt x="8704" y="321989"/>
                    </a:cubicBezTo>
                    <a:cubicBezTo>
                      <a:pt x="5847" y="297224"/>
                      <a:pt x="6799" y="270554"/>
                      <a:pt x="12514" y="245789"/>
                    </a:cubicBezTo>
                    <a:cubicBezTo>
                      <a:pt x="17277" y="221024"/>
                      <a:pt x="26802" y="198164"/>
                      <a:pt x="38232" y="177209"/>
                    </a:cubicBezTo>
                    <a:cubicBezTo>
                      <a:pt x="43947" y="166732"/>
                      <a:pt x="49662" y="157207"/>
                      <a:pt x="56329" y="146729"/>
                    </a:cubicBezTo>
                    <a:cubicBezTo>
                      <a:pt x="62997" y="137204"/>
                      <a:pt x="68712" y="128632"/>
                      <a:pt x="77284" y="119107"/>
                    </a:cubicBezTo>
                    <a:cubicBezTo>
                      <a:pt x="81094" y="114344"/>
                      <a:pt x="84904" y="109582"/>
                      <a:pt x="88714" y="105772"/>
                    </a:cubicBezTo>
                    <a:lnTo>
                      <a:pt x="98239" y="96247"/>
                    </a:lnTo>
                    <a:lnTo>
                      <a:pt x="100144" y="93389"/>
                    </a:lnTo>
                    <a:lnTo>
                      <a:pt x="101097" y="92437"/>
                    </a:lnTo>
                    <a:lnTo>
                      <a:pt x="103954" y="89579"/>
                    </a:lnTo>
                    <a:lnTo>
                      <a:pt x="110622" y="83864"/>
                    </a:lnTo>
                    <a:cubicBezTo>
                      <a:pt x="114432" y="80054"/>
                      <a:pt x="119194" y="76244"/>
                      <a:pt x="123004" y="72434"/>
                    </a:cubicBezTo>
                    <a:cubicBezTo>
                      <a:pt x="141102" y="57194"/>
                      <a:pt x="160152" y="43859"/>
                      <a:pt x="183012" y="32429"/>
                    </a:cubicBezTo>
                    <a:cubicBezTo>
                      <a:pt x="204919" y="20999"/>
                      <a:pt x="229684" y="13379"/>
                      <a:pt x="255402" y="9569"/>
                    </a:cubicBezTo>
                    <a:cubicBezTo>
                      <a:pt x="280167" y="5759"/>
                      <a:pt x="305884" y="6712"/>
                      <a:pt x="329697" y="10522"/>
                    </a:cubicBezTo>
                    <a:cubicBezTo>
                      <a:pt x="353509" y="14332"/>
                      <a:pt x="375417" y="20999"/>
                      <a:pt x="396372" y="29572"/>
                    </a:cubicBezTo>
                    <a:cubicBezTo>
                      <a:pt x="416374" y="38144"/>
                      <a:pt x="435424" y="47669"/>
                      <a:pt x="453522" y="59099"/>
                    </a:cubicBezTo>
                    <a:cubicBezTo>
                      <a:pt x="487812" y="81007"/>
                      <a:pt x="518292" y="105772"/>
                      <a:pt x="545914" y="131489"/>
                    </a:cubicBezTo>
                    <a:cubicBezTo>
                      <a:pt x="600207" y="182924"/>
                      <a:pt x="643069" y="237217"/>
                      <a:pt x="681169" y="289604"/>
                    </a:cubicBezTo>
                    <a:cubicBezTo>
                      <a:pt x="719269" y="342944"/>
                      <a:pt x="750702" y="394379"/>
                      <a:pt x="778324" y="442957"/>
                    </a:cubicBezTo>
                    <a:cubicBezTo>
                      <a:pt x="791659" y="467722"/>
                      <a:pt x="804994" y="490582"/>
                      <a:pt x="816424" y="513442"/>
                    </a:cubicBezTo>
                    <a:cubicBezTo>
                      <a:pt x="827854" y="536302"/>
                      <a:pt x="839284" y="557257"/>
                      <a:pt x="848809" y="578212"/>
                    </a:cubicBezTo>
                    <a:cubicBezTo>
                      <a:pt x="868812" y="618217"/>
                      <a:pt x="885004" y="654412"/>
                      <a:pt x="897387" y="683939"/>
                    </a:cubicBezTo>
                    <a:cubicBezTo>
                      <a:pt x="910722" y="713467"/>
                      <a:pt x="919294" y="737279"/>
                      <a:pt x="925962" y="753472"/>
                    </a:cubicBezTo>
                    <a:lnTo>
                      <a:pt x="949774" y="821099"/>
                    </a:lnTo>
                    <a:lnTo>
                      <a:pt x="904054" y="82014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121">
                <a:extLst>
                  <a:ext uri="{FF2B5EF4-FFF2-40B4-BE49-F238E27FC236}">
                    <a16:creationId xmlns:a16="http://schemas.microsoft.com/office/drawing/2014/main" xmlns="" id="{CE130CC0-649C-4728-9B33-EB116A52B599}"/>
                  </a:ext>
                </a:extLst>
              </p:cNvPr>
              <p:cNvSpPr/>
              <p:nvPr/>
            </p:nvSpPr>
            <p:spPr>
              <a:xfrm>
                <a:off x="6063761" y="2687479"/>
                <a:ext cx="933450" cy="1476375"/>
              </a:xfrm>
              <a:custGeom>
                <a:avLst/>
                <a:gdLst>
                  <a:gd name="connsiteX0" fmla="*/ 16999 w 933450"/>
                  <a:gd name="connsiteY0" fmla="*/ 1477804 h 1476375"/>
                  <a:gd name="connsiteX1" fmla="*/ 30334 w 933450"/>
                  <a:gd name="connsiteY1" fmla="*/ 1027271 h 1476375"/>
                  <a:gd name="connsiteX2" fmla="*/ 177971 w 933450"/>
                  <a:gd name="connsiteY2" fmla="*/ 595789 h 1476375"/>
                  <a:gd name="connsiteX3" fmla="*/ 206546 w 933450"/>
                  <a:gd name="connsiteY3" fmla="*/ 545306 h 1476375"/>
                  <a:gd name="connsiteX4" fmla="*/ 237979 w 933450"/>
                  <a:gd name="connsiteY4" fmla="*/ 496729 h 1476375"/>
                  <a:gd name="connsiteX5" fmla="*/ 272269 w 933450"/>
                  <a:gd name="connsiteY5" fmla="*/ 449104 h 1476375"/>
                  <a:gd name="connsiteX6" fmla="*/ 279889 w 933450"/>
                  <a:gd name="connsiteY6" fmla="*/ 436721 h 1476375"/>
                  <a:gd name="connsiteX7" fmla="*/ 289414 w 933450"/>
                  <a:gd name="connsiteY7" fmla="*/ 425291 h 1476375"/>
                  <a:gd name="connsiteX8" fmla="*/ 307511 w 933450"/>
                  <a:gd name="connsiteY8" fmla="*/ 402431 h 1476375"/>
                  <a:gd name="connsiteX9" fmla="*/ 473246 w 933450"/>
                  <a:gd name="connsiteY9" fmla="*/ 237649 h 1476375"/>
                  <a:gd name="connsiteX10" fmla="*/ 496106 w 933450"/>
                  <a:gd name="connsiteY10" fmla="*/ 218599 h 1476375"/>
                  <a:gd name="connsiteX11" fmla="*/ 519919 w 933450"/>
                  <a:gd name="connsiteY11" fmla="*/ 201454 h 1476375"/>
                  <a:gd name="connsiteX12" fmla="*/ 543731 w 933450"/>
                  <a:gd name="connsiteY12" fmla="*/ 184309 h 1476375"/>
                  <a:gd name="connsiteX13" fmla="*/ 567544 w 933450"/>
                  <a:gd name="connsiteY13" fmla="*/ 167164 h 1476375"/>
                  <a:gd name="connsiteX14" fmla="*/ 617074 w 933450"/>
                  <a:gd name="connsiteY14" fmla="*/ 135731 h 1476375"/>
                  <a:gd name="connsiteX15" fmla="*/ 629456 w 933450"/>
                  <a:gd name="connsiteY15" fmla="*/ 128111 h 1476375"/>
                  <a:gd name="connsiteX16" fmla="*/ 641839 w 933450"/>
                  <a:gd name="connsiteY16" fmla="*/ 120491 h 1476375"/>
                  <a:gd name="connsiteX17" fmla="*/ 667556 w 933450"/>
                  <a:gd name="connsiteY17" fmla="*/ 106204 h 1476375"/>
                  <a:gd name="connsiteX18" fmla="*/ 879011 w 933450"/>
                  <a:gd name="connsiteY18" fmla="*/ 7144 h 1476375"/>
                  <a:gd name="connsiteX19" fmla="*/ 928541 w 933450"/>
                  <a:gd name="connsiteY19" fmla="*/ 150019 h 1476375"/>
                  <a:gd name="connsiteX20" fmla="*/ 731374 w 933450"/>
                  <a:gd name="connsiteY20" fmla="*/ 227171 h 1476375"/>
                  <a:gd name="connsiteX21" fmla="*/ 707561 w 933450"/>
                  <a:gd name="connsiteY21" fmla="*/ 238601 h 1476375"/>
                  <a:gd name="connsiteX22" fmla="*/ 695179 w 933450"/>
                  <a:gd name="connsiteY22" fmla="*/ 244316 h 1476375"/>
                  <a:gd name="connsiteX23" fmla="*/ 683749 w 933450"/>
                  <a:gd name="connsiteY23" fmla="*/ 250984 h 1476375"/>
                  <a:gd name="connsiteX24" fmla="*/ 637076 w 933450"/>
                  <a:gd name="connsiteY24" fmla="*/ 276701 h 1476375"/>
                  <a:gd name="connsiteX25" fmla="*/ 614216 w 933450"/>
                  <a:gd name="connsiteY25" fmla="*/ 290036 h 1476375"/>
                  <a:gd name="connsiteX26" fmla="*/ 592309 w 933450"/>
                  <a:gd name="connsiteY26" fmla="*/ 304324 h 1476375"/>
                  <a:gd name="connsiteX27" fmla="*/ 570401 w 933450"/>
                  <a:gd name="connsiteY27" fmla="*/ 318611 h 1476375"/>
                  <a:gd name="connsiteX28" fmla="*/ 548494 w 933450"/>
                  <a:gd name="connsiteY28" fmla="*/ 333851 h 1476375"/>
                  <a:gd name="connsiteX29" fmla="*/ 388474 w 933450"/>
                  <a:gd name="connsiteY29" fmla="*/ 472916 h 1476375"/>
                  <a:gd name="connsiteX30" fmla="*/ 370376 w 933450"/>
                  <a:gd name="connsiteY30" fmla="*/ 491966 h 1476375"/>
                  <a:gd name="connsiteX31" fmla="*/ 360851 w 933450"/>
                  <a:gd name="connsiteY31" fmla="*/ 501491 h 1476375"/>
                  <a:gd name="connsiteX32" fmla="*/ 352279 w 933450"/>
                  <a:gd name="connsiteY32" fmla="*/ 511969 h 1476375"/>
                  <a:gd name="connsiteX33" fmla="*/ 317989 w 933450"/>
                  <a:gd name="connsiteY33" fmla="*/ 552926 h 1476375"/>
                  <a:gd name="connsiteX34" fmla="*/ 286556 w 933450"/>
                  <a:gd name="connsiteY34" fmla="*/ 595789 h 1476375"/>
                  <a:gd name="connsiteX35" fmla="*/ 257029 w 933450"/>
                  <a:gd name="connsiteY35" fmla="*/ 640556 h 1476375"/>
                  <a:gd name="connsiteX36" fmla="*/ 91294 w 933450"/>
                  <a:gd name="connsiteY36" fmla="*/ 1038701 h 1476375"/>
                  <a:gd name="connsiteX37" fmla="*/ 49384 w 933450"/>
                  <a:gd name="connsiteY37" fmla="*/ 1474946 h 1476375"/>
                  <a:gd name="connsiteX38" fmla="*/ 16999 w 933450"/>
                  <a:gd name="connsiteY38" fmla="*/ 1477804 h 147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33450" h="1476375">
                    <a:moveTo>
                      <a:pt x="16999" y="1477804"/>
                    </a:moveTo>
                    <a:cubicBezTo>
                      <a:pt x="-146" y="1328261"/>
                      <a:pt x="5569" y="1176814"/>
                      <a:pt x="30334" y="1027271"/>
                    </a:cubicBezTo>
                    <a:cubicBezTo>
                      <a:pt x="56051" y="877729"/>
                      <a:pt x="103676" y="731044"/>
                      <a:pt x="177971" y="595789"/>
                    </a:cubicBezTo>
                    <a:cubicBezTo>
                      <a:pt x="187496" y="578644"/>
                      <a:pt x="197021" y="562451"/>
                      <a:pt x="206546" y="545306"/>
                    </a:cubicBezTo>
                    <a:lnTo>
                      <a:pt x="237979" y="496729"/>
                    </a:lnTo>
                    <a:cubicBezTo>
                      <a:pt x="249409" y="480536"/>
                      <a:pt x="260839" y="465296"/>
                      <a:pt x="272269" y="449104"/>
                    </a:cubicBezTo>
                    <a:lnTo>
                      <a:pt x="279889" y="436721"/>
                    </a:lnTo>
                    <a:lnTo>
                      <a:pt x="289414" y="425291"/>
                    </a:lnTo>
                    <a:lnTo>
                      <a:pt x="307511" y="402431"/>
                    </a:lnTo>
                    <a:cubicBezTo>
                      <a:pt x="357041" y="343376"/>
                      <a:pt x="412286" y="287179"/>
                      <a:pt x="473246" y="237649"/>
                    </a:cubicBezTo>
                    <a:cubicBezTo>
                      <a:pt x="480866" y="231934"/>
                      <a:pt x="488486" y="225266"/>
                      <a:pt x="496106" y="218599"/>
                    </a:cubicBezTo>
                    <a:lnTo>
                      <a:pt x="519919" y="201454"/>
                    </a:lnTo>
                    <a:lnTo>
                      <a:pt x="543731" y="184309"/>
                    </a:lnTo>
                    <a:cubicBezTo>
                      <a:pt x="551351" y="178594"/>
                      <a:pt x="558971" y="172879"/>
                      <a:pt x="567544" y="167164"/>
                    </a:cubicBezTo>
                    <a:lnTo>
                      <a:pt x="617074" y="135731"/>
                    </a:lnTo>
                    <a:lnTo>
                      <a:pt x="629456" y="128111"/>
                    </a:lnTo>
                    <a:cubicBezTo>
                      <a:pt x="633266" y="125254"/>
                      <a:pt x="638029" y="123349"/>
                      <a:pt x="641839" y="120491"/>
                    </a:cubicBezTo>
                    <a:lnTo>
                      <a:pt x="667556" y="106204"/>
                    </a:lnTo>
                    <a:cubicBezTo>
                      <a:pt x="735184" y="67151"/>
                      <a:pt x="806621" y="36671"/>
                      <a:pt x="879011" y="7144"/>
                    </a:cubicBezTo>
                    <a:lnTo>
                      <a:pt x="928541" y="150019"/>
                    </a:lnTo>
                    <a:cubicBezTo>
                      <a:pt x="861866" y="171926"/>
                      <a:pt x="794239" y="195739"/>
                      <a:pt x="731374" y="227171"/>
                    </a:cubicBezTo>
                    <a:lnTo>
                      <a:pt x="707561" y="238601"/>
                    </a:lnTo>
                    <a:cubicBezTo>
                      <a:pt x="703751" y="240506"/>
                      <a:pt x="699941" y="242411"/>
                      <a:pt x="695179" y="244316"/>
                    </a:cubicBezTo>
                    <a:lnTo>
                      <a:pt x="683749" y="250984"/>
                    </a:lnTo>
                    <a:lnTo>
                      <a:pt x="637076" y="276701"/>
                    </a:lnTo>
                    <a:cubicBezTo>
                      <a:pt x="629456" y="280511"/>
                      <a:pt x="621836" y="285274"/>
                      <a:pt x="614216" y="290036"/>
                    </a:cubicBezTo>
                    <a:lnTo>
                      <a:pt x="592309" y="304324"/>
                    </a:lnTo>
                    <a:lnTo>
                      <a:pt x="570401" y="318611"/>
                    </a:lnTo>
                    <a:cubicBezTo>
                      <a:pt x="562781" y="323374"/>
                      <a:pt x="556114" y="329089"/>
                      <a:pt x="548494" y="333851"/>
                    </a:cubicBezTo>
                    <a:cubicBezTo>
                      <a:pt x="490391" y="373856"/>
                      <a:pt x="438004" y="421481"/>
                      <a:pt x="388474" y="472916"/>
                    </a:cubicBezTo>
                    <a:lnTo>
                      <a:pt x="370376" y="491966"/>
                    </a:lnTo>
                    <a:lnTo>
                      <a:pt x="360851" y="501491"/>
                    </a:lnTo>
                    <a:lnTo>
                      <a:pt x="352279" y="511969"/>
                    </a:lnTo>
                    <a:cubicBezTo>
                      <a:pt x="340849" y="525304"/>
                      <a:pt x="329419" y="539591"/>
                      <a:pt x="317989" y="552926"/>
                    </a:cubicBezTo>
                    <a:lnTo>
                      <a:pt x="286556" y="595789"/>
                    </a:lnTo>
                    <a:cubicBezTo>
                      <a:pt x="276079" y="610076"/>
                      <a:pt x="266554" y="625316"/>
                      <a:pt x="257029" y="640556"/>
                    </a:cubicBezTo>
                    <a:cubicBezTo>
                      <a:pt x="179876" y="761524"/>
                      <a:pt x="124631" y="896779"/>
                      <a:pt x="91294" y="1038701"/>
                    </a:cubicBezTo>
                    <a:cubicBezTo>
                      <a:pt x="57956" y="1180624"/>
                      <a:pt x="42716" y="1328261"/>
                      <a:pt x="49384" y="1474946"/>
                    </a:cubicBezTo>
                    <a:lnTo>
                      <a:pt x="16999" y="14778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122">
                <a:extLst>
                  <a:ext uri="{FF2B5EF4-FFF2-40B4-BE49-F238E27FC236}">
                    <a16:creationId xmlns:a16="http://schemas.microsoft.com/office/drawing/2014/main" xmlns="" id="{51235C94-F577-48F1-AF22-C2064C475952}"/>
                  </a:ext>
                </a:extLst>
              </p:cNvPr>
              <p:cNvSpPr/>
              <p:nvPr/>
            </p:nvSpPr>
            <p:spPr>
              <a:xfrm>
                <a:off x="5496401" y="2864644"/>
                <a:ext cx="628650" cy="1257300"/>
              </a:xfrm>
              <a:custGeom>
                <a:avLst/>
                <a:gdLst>
                  <a:gd name="connsiteX0" fmla="*/ 576739 w 628650"/>
                  <a:gd name="connsiteY0" fmla="*/ 1249204 h 1257300"/>
                  <a:gd name="connsiteX1" fmla="*/ 556736 w 628650"/>
                  <a:gd name="connsiteY1" fmla="*/ 900589 h 1257300"/>
                  <a:gd name="connsiteX2" fmla="*/ 468154 w 628650"/>
                  <a:gd name="connsiteY2" fmla="*/ 569119 h 1257300"/>
                  <a:gd name="connsiteX3" fmla="*/ 285274 w 628650"/>
                  <a:gd name="connsiteY3" fmla="*/ 296704 h 1257300"/>
                  <a:gd name="connsiteX4" fmla="*/ 155734 w 628650"/>
                  <a:gd name="connsiteY4" fmla="*/ 205264 h 1257300"/>
                  <a:gd name="connsiteX5" fmla="*/ 7144 w 628650"/>
                  <a:gd name="connsiteY5" fmla="*/ 152876 h 1257300"/>
                  <a:gd name="connsiteX6" fmla="*/ 46196 w 628650"/>
                  <a:gd name="connsiteY6" fmla="*/ 7144 h 1257300"/>
                  <a:gd name="connsiteX7" fmla="*/ 223361 w 628650"/>
                  <a:gd name="connsiteY7" fmla="*/ 88106 h 1257300"/>
                  <a:gd name="connsiteX8" fmla="*/ 371951 w 628650"/>
                  <a:gd name="connsiteY8" fmla="*/ 212884 h 1257300"/>
                  <a:gd name="connsiteX9" fmla="*/ 481489 w 628650"/>
                  <a:gd name="connsiteY9" fmla="*/ 368141 h 1257300"/>
                  <a:gd name="connsiteX10" fmla="*/ 553879 w 628650"/>
                  <a:gd name="connsiteY10" fmla="*/ 539591 h 1257300"/>
                  <a:gd name="connsiteX11" fmla="*/ 617696 w 628650"/>
                  <a:gd name="connsiteY11" fmla="*/ 896779 h 1257300"/>
                  <a:gd name="connsiteX12" fmla="*/ 607219 w 628650"/>
                  <a:gd name="connsiteY12" fmla="*/ 1253966 h 1257300"/>
                  <a:gd name="connsiteX13" fmla="*/ 576739 w 628650"/>
                  <a:gd name="connsiteY13" fmla="*/ 1249204 h 125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8650" h="1257300">
                    <a:moveTo>
                      <a:pt x="576739" y="1249204"/>
                    </a:moveTo>
                    <a:cubicBezTo>
                      <a:pt x="580549" y="1132046"/>
                      <a:pt x="573881" y="1014889"/>
                      <a:pt x="556736" y="900589"/>
                    </a:cubicBezTo>
                    <a:cubicBezTo>
                      <a:pt x="539591" y="786289"/>
                      <a:pt x="511969" y="672941"/>
                      <a:pt x="468154" y="569119"/>
                    </a:cubicBezTo>
                    <a:cubicBezTo>
                      <a:pt x="424339" y="465296"/>
                      <a:pt x="364331" y="369094"/>
                      <a:pt x="285274" y="296704"/>
                    </a:cubicBezTo>
                    <a:cubicBezTo>
                      <a:pt x="246221" y="260509"/>
                      <a:pt x="202406" y="229076"/>
                      <a:pt x="155734" y="205264"/>
                    </a:cubicBezTo>
                    <a:cubicBezTo>
                      <a:pt x="108109" y="181451"/>
                      <a:pt x="58579" y="164306"/>
                      <a:pt x="7144" y="152876"/>
                    </a:cubicBezTo>
                    <a:lnTo>
                      <a:pt x="46196" y="7144"/>
                    </a:lnTo>
                    <a:cubicBezTo>
                      <a:pt x="108109" y="27146"/>
                      <a:pt x="168116" y="53816"/>
                      <a:pt x="223361" y="88106"/>
                    </a:cubicBezTo>
                    <a:cubicBezTo>
                      <a:pt x="278606" y="122396"/>
                      <a:pt x="328136" y="165259"/>
                      <a:pt x="371951" y="212884"/>
                    </a:cubicBezTo>
                    <a:cubicBezTo>
                      <a:pt x="414814" y="260509"/>
                      <a:pt x="451961" y="312896"/>
                      <a:pt x="481489" y="368141"/>
                    </a:cubicBezTo>
                    <a:cubicBezTo>
                      <a:pt x="511016" y="423386"/>
                      <a:pt x="534829" y="480536"/>
                      <a:pt x="553879" y="539591"/>
                    </a:cubicBezTo>
                    <a:cubicBezTo>
                      <a:pt x="591979" y="656749"/>
                      <a:pt x="610076" y="776764"/>
                      <a:pt x="617696" y="896779"/>
                    </a:cubicBezTo>
                    <a:cubicBezTo>
                      <a:pt x="625316" y="1016794"/>
                      <a:pt x="621506" y="1135856"/>
                      <a:pt x="607219" y="1253966"/>
                    </a:cubicBezTo>
                    <a:lnTo>
                      <a:pt x="576739" y="12492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6" name="Rectangle 116">
              <a:extLst>
                <a:ext uri="{FF2B5EF4-FFF2-40B4-BE49-F238E27FC236}">
                  <a16:creationId xmlns:a16="http://schemas.microsoft.com/office/drawing/2014/main" xmlns="" id="{CB9E7D4A-064F-4D7D-AEFB-9E1675E2C34B}"/>
                </a:ext>
              </a:extLst>
            </p:cNvPr>
            <p:cNvSpPr/>
            <p:nvPr/>
          </p:nvSpPr>
          <p:spPr>
            <a:xfrm>
              <a:off x="3790950" y="2772505"/>
              <a:ext cx="2447925" cy="399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117">
              <a:extLst>
                <a:ext uri="{FF2B5EF4-FFF2-40B4-BE49-F238E27FC236}">
                  <a16:creationId xmlns:a16="http://schemas.microsoft.com/office/drawing/2014/main" xmlns="" id="{225EA908-008D-495E-8A1B-97C3A4FFB7F1}"/>
                </a:ext>
              </a:extLst>
            </p:cNvPr>
            <p:cNvSpPr/>
            <p:nvPr/>
          </p:nvSpPr>
          <p:spPr>
            <a:xfrm>
              <a:off x="3900488" y="3171825"/>
              <a:ext cx="2228849" cy="14763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118">
              <a:extLst>
                <a:ext uri="{FF2B5EF4-FFF2-40B4-BE49-F238E27FC236}">
                  <a16:creationId xmlns:a16="http://schemas.microsoft.com/office/drawing/2014/main" xmlns="" id="{70309870-8162-44C0-A683-2D3130314C3A}"/>
                </a:ext>
              </a:extLst>
            </p:cNvPr>
            <p:cNvSpPr/>
            <p:nvPr/>
          </p:nvSpPr>
          <p:spPr>
            <a:xfrm>
              <a:off x="3900488" y="3171825"/>
              <a:ext cx="2228849" cy="45719"/>
            </a:xfrm>
            <a:prstGeom prst="rect">
              <a:avLst/>
            </a:prstGeom>
            <a:solidFill>
              <a:schemeClr val="accent1">
                <a:lumMod val="5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그룹 95">
            <a:extLst>
              <a:ext uri="{FF2B5EF4-FFF2-40B4-BE49-F238E27FC236}">
                <a16:creationId xmlns:a16="http://schemas.microsoft.com/office/drawing/2014/main" xmlns="" id="{3B4260DA-8282-45EF-B805-F0830FFFD041}"/>
              </a:ext>
            </a:extLst>
          </p:cNvPr>
          <p:cNvGrpSpPr/>
          <p:nvPr/>
        </p:nvGrpSpPr>
        <p:grpSpPr>
          <a:xfrm rot="1153036">
            <a:off x="555348" y="2978123"/>
            <a:ext cx="683528" cy="756045"/>
            <a:chOff x="6380731" y="3501815"/>
            <a:chExt cx="2051981" cy="2269681"/>
          </a:xfrm>
        </p:grpSpPr>
        <p:sp>
          <p:nvSpPr>
            <p:cNvPr id="94" name="Freeform 3">
              <a:extLst>
                <a:ext uri="{FF2B5EF4-FFF2-40B4-BE49-F238E27FC236}">
                  <a16:creationId xmlns:a16="http://schemas.microsoft.com/office/drawing/2014/main" xmlns="" id="{4FE33892-C0F0-4EDE-A8CD-6FCF89C9787E}"/>
                </a:ext>
              </a:extLst>
            </p:cNvPr>
            <p:cNvSpPr/>
            <p:nvPr/>
          </p:nvSpPr>
          <p:spPr>
            <a:xfrm>
              <a:off x="6651002" y="3501815"/>
              <a:ext cx="1781710" cy="2012329"/>
            </a:xfrm>
            <a:custGeom>
              <a:avLst/>
              <a:gdLst>
                <a:gd name="connsiteX0" fmla="*/ 609600 w 2057400"/>
                <a:gd name="connsiteY0" fmla="*/ 0 h 2349500"/>
                <a:gd name="connsiteX1" fmla="*/ 0 w 2057400"/>
                <a:gd name="connsiteY1" fmla="*/ 330200 h 2349500"/>
                <a:gd name="connsiteX2" fmla="*/ 1701800 w 2057400"/>
                <a:gd name="connsiteY2" fmla="*/ 2349500 h 2349500"/>
                <a:gd name="connsiteX3" fmla="*/ 2057400 w 2057400"/>
                <a:gd name="connsiteY3" fmla="*/ 1625600 h 2349500"/>
                <a:gd name="connsiteX4" fmla="*/ 609600 w 2057400"/>
                <a:gd name="connsiteY4" fmla="*/ 0 h 2349500"/>
                <a:gd name="connsiteX0" fmla="*/ 647700 w 2057400"/>
                <a:gd name="connsiteY0" fmla="*/ 0 h 2349500"/>
                <a:gd name="connsiteX1" fmla="*/ 0 w 2057400"/>
                <a:gd name="connsiteY1" fmla="*/ 330200 h 2349500"/>
                <a:gd name="connsiteX2" fmla="*/ 1701800 w 2057400"/>
                <a:gd name="connsiteY2" fmla="*/ 2349500 h 2349500"/>
                <a:gd name="connsiteX3" fmla="*/ 2057400 w 2057400"/>
                <a:gd name="connsiteY3" fmla="*/ 1625600 h 2349500"/>
                <a:gd name="connsiteX4" fmla="*/ 647700 w 2057400"/>
                <a:gd name="connsiteY4" fmla="*/ 0 h 2349500"/>
                <a:gd name="connsiteX0" fmla="*/ 657225 w 2057400"/>
                <a:gd name="connsiteY0" fmla="*/ 0 h 2363788"/>
                <a:gd name="connsiteX1" fmla="*/ 0 w 2057400"/>
                <a:gd name="connsiteY1" fmla="*/ 344488 h 2363788"/>
                <a:gd name="connsiteX2" fmla="*/ 1701800 w 2057400"/>
                <a:gd name="connsiteY2" fmla="*/ 2363788 h 2363788"/>
                <a:gd name="connsiteX3" fmla="*/ 2057400 w 2057400"/>
                <a:gd name="connsiteY3" fmla="*/ 1639888 h 2363788"/>
                <a:gd name="connsiteX4" fmla="*/ 657225 w 2057400"/>
                <a:gd name="connsiteY4" fmla="*/ 0 h 2363788"/>
                <a:gd name="connsiteX0" fmla="*/ 657225 w 2066925"/>
                <a:gd name="connsiteY0" fmla="*/ 0 h 2363788"/>
                <a:gd name="connsiteX1" fmla="*/ 0 w 2066925"/>
                <a:gd name="connsiteY1" fmla="*/ 344488 h 2363788"/>
                <a:gd name="connsiteX2" fmla="*/ 1701800 w 2066925"/>
                <a:gd name="connsiteY2" fmla="*/ 2363788 h 2363788"/>
                <a:gd name="connsiteX3" fmla="*/ 2066925 w 2066925"/>
                <a:gd name="connsiteY3" fmla="*/ 1601788 h 2363788"/>
                <a:gd name="connsiteX4" fmla="*/ 657225 w 2066925"/>
                <a:gd name="connsiteY4" fmla="*/ 0 h 2363788"/>
                <a:gd name="connsiteX0" fmla="*/ 657225 w 2066925"/>
                <a:gd name="connsiteY0" fmla="*/ 0 h 2363788"/>
                <a:gd name="connsiteX1" fmla="*/ 0 w 2066925"/>
                <a:gd name="connsiteY1" fmla="*/ 344488 h 2363788"/>
                <a:gd name="connsiteX2" fmla="*/ 1677987 w 2066925"/>
                <a:gd name="connsiteY2" fmla="*/ 2363788 h 2363788"/>
                <a:gd name="connsiteX3" fmla="*/ 2066925 w 2066925"/>
                <a:gd name="connsiteY3" fmla="*/ 1601788 h 2363788"/>
                <a:gd name="connsiteX4" fmla="*/ 657225 w 2066925"/>
                <a:gd name="connsiteY4" fmla="*/ 0 h 2363788"/>
                <a:gd name="connsiteX0" fmla="*/ 614363 w 2024063"/>
                <a:gd name="connsiteY0" fmla="*/ 0 h 2363788"/>
                <a:gd name="connsiteX1" fmla="*/ 0 w 2024063"/>
                <a:gd name="connsiteY1" fmla="*/ 354013 h 2363788"/>
                <a:gd name="connsiteX2" fmla="*/ 1635125 w 2024063"/>
                <a:gd name="connsiteY2" fmla="*/ 2363788 h 2363788"/>
                <a:gd name="connsiteX3" fmla="*/ 2024063 w 2024063"/>
                <a:gd name="connsiteY3" fmla="*/ 1601788 h 2363788"/>
                <a:gd name="connsiteX4" fmla="*/ 614363 w 2024063"/>
                <a:gd name="connsiteY4" fmla="*/ 0 h 2363788"/>
                <a:gd name="connsiteX0" fmla="*/ 813722 w 2024063"/>
                <a:gd name="connsiteY0" fmla="*/ 0 h 2548163"/>
                <a:gd name="connsiteX1" fmla="*/ 0 w 2024063"/>
                <a:gd name="connsiteY1" fmla="*/ 538388 h 2548163"/>
                <a:gd name="connsiteX2" fmla="*/ 1635125 w 2024063"/>
                <a:gd name="connsiteY2" fmla="*/ 2548163 h 2548163"/>
                <a:gd name="connsiteX3" fmla="*/ 2024063 w 2024063"/>
                <a:gd name="connsiteY3" fmla="*/ 1786163 h 2548163"/>
                <a:gd name="connsiteX4" fmla="*/ 813722 w 2024063"/>
                <a:gd name="connsiteY4" fmla="*/ 0 h 2548163"/>
                <a:gd name="connsiteX0" fmla="*/ 813722 w 2090741"/>
                <a:gd name="connsiteY0" fmla="*/ 0 h 2548163"/>
                <a:gd name="connsiteX1" fmla="*/ 0 w 2090741"/>
                <a:gd name="connsiteY1" fmla="*/ 538388 h 2548163"/>
                <a:gd name="connsiteX2" fmla="*/ 1635125 w 2090741"/>
                <a:gd name="connsiteY2" fmla="*/ 2548163 h 2548163"/>
                <a:gd name="connsiteX3" fmla="*/ 2090741 w 2090741"/>
                <a:gd name="connsiteY3" fmla="*/ 1648320 h 2548163"/>
                <a:gd name="connsiteX4" fmla="*/ 813722 w 2090741"/>
                <a:gd name="connsiteY4" fmla="*/ 0 h 2548163"/>
                <a:gd name="connsiteX0" fmla="*/ 813722 w 2160628"/>
                <a:gd name="connsiteY0" fmla="*/ 0 h 2548163"/>
                <a:gd name="connsiteX1" fmla="*/ 0 w 2160628"/>
                <a:gd name="connsiteY1" fmla="*/ 538388 h 2548163"/>
                <a:gd name="connsiteX2" fmla="*/ 1635125 w 2160628"/>
                <a:gd name="connsiteY2" fmla="*/ 2548163 h 2548163"/>
                <a:gd name="connsiteX3" fmla="*/ 2160629 w 2160628"/>
                <a:gd name="connsiteY3" fmla="*/ 1556753 h 2548163"/>
                <a:gd name="connsiteX4" fmla="*/ 813722 w 2160628"/>
                <a:gd name="connsiteY4" fmla="*/ 0 h 2548163"/>
                <a:gd name="connsiteX0" fmla="*/ 862758 w 2160629"/>
                <a:gd name="connsiteY0" fmla="*/ 0 h 2605825"/>
                <a:gd name="connsiteX1" fmla="*/ 0 w 2160629"/>
                <a:gd name="connsiteY1" fmla="*/ 596050 h 2605825"/>
                <a:gd name="connsiteX2" fmla="*/ 1635125 w 2160629"/>
                <a:gd name="connsiteY2" fmla="*/ 2605825 h 2605825"/>
                <a:gd name="connsiteX3" fmla="*/ 2160629 w 2160629"/>
                <a:gd name="connsiteY3" fmla="*/ 1614415 h 2605825"/>
                <a:gd name="connsiteX4" fmla="*/ 862758 w 2160629"/>
                <a:gd name="connsiteY4" fmla="*/ 0 h 2605825"/>
                <a:gd name="connsiteX0" fmla="*/ 838696 w 2136567"/>
                <a:gd name="connsiteY0" fmla="*/ 0 h 2605825"/>
                <a:gd name="connsiteX1" fmla="*/ 1 w 2136567"/>
                <a:gd name="connsiteY1" fmla="*/ 608422 h 2605825"/>
                <a:gd name="connsiteX2" fmla="*/ 1611063 w 2136567"/>
                <a:gd name="connsiteY2" fmla="*/ 2605825 h 2605825"/>
                <a:gd name="connsiteX3" fmla="*/ 2136567 w 2136567"/>
                <a:gd name="connsiteY3" fmla="*/ 1614415 h 2605825"/>
                <a:gd name="connsiteX4" fmla="*/ 838696 w 2136567"/>
                <a:gd name="connsiteY4" fmla="*/ 0 h 260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6567" h="2605825">
                  <a:moveTo>
                    <a:pt x="838696" y="0"/>
                  </a:moveTo>
                  <a:lnTo>
                    <a:pt x="1" y="608422"/>
                  </a:lnTo>
                  <a:lnTo>
                    <a:pt x="1611063" y="2605825"/>
                  </a:lnTo>
                  <a:lnTo>
                    <a:pt x="2136567" y="1614415"/>
                  </a:lnTo>
                  <a:lnTo>
                    <a:pt x="838696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5" name="Freeform 4">
              <a:extLst>
                <a:ext uri="{FF2B5EF4-FFF2-40B4-BE49-F238E27FC236}">
                  <a16:creationId xmlns:a16="http://schemas.microsoft.com/office/drawing/2014/main" xmlns="" id="{16F880FB-8FD6-48D0-B4C2-7FE0F0A6DBCD}"/>
                </a:ext>
              </a:extLst>
            </p:cNvPr>
            <p:cNvSpPr/>
            <p:nvPr/>
          </p:nvSpPr>
          <p:spPr>
            <a:xfrm>
              <a:off x="6380731" y="4011148"/>
              <a:ext cx="1104079" cy="1746841"/>
            </a:xfrm>
            <a:custGeom>
              <a:avLst/>
              <a:gdLst>
                <a:gd name="connsiteX0" fmla="*/ 317500 w 1333500"/>
                <a:gd name="connsiteY0" fmla="*/ 0 h 2463800"/>
                <a:gd name="connsiteX1" fmla="*/ 0 w 1333500"/>
                <a:gd name="connsiteY1" fmla="*/ 165100 h 2463800"/>
                <a:gd name="connsiteX2" fmla="*/ 1104900 w 1333500"/>
                <a:gd name="connsiteY2" fmla="*/ 2463800 h 2463800"/>
                <a:gd name="connsiteX3" fmla="*/ 1333500 w 1333500"/>
                <a:gd name="connsiteY3" fmla="*/ 1689100 h 2463800"/>
                <a:gd name="connsiteX4" fmla="*/ 317500 w 1333500"/>
                <a:gd name="connsiteY4" fmla="*/ 0 h 2463800"/>
                <a:gd name="connsiteX0" fmla="*/ 331788 w 1333500"/>
                <a:gd name="connsiteY0" fmla="*/ 0 h 2416175"/>
                <a:gd name="connsiteX1" fmla="*/ 0 w 1333500"/>
                <a:gd name="connsiteY1" fmla="*/ 117475 h 2416175"/>
                <a:gd name="connsiteX2" fmla="*/ 1104900 w 1333500"/>
                <a:gd name="connsiteY2" fmla="*/ 2416175 h 2416175"/>
                <a:gd name="connsiteX3" fmla="*/ 1333500 w 1333500"/>
                <a:gd name="connsiteY3" fmla="*/ 1641475 h 2416175"/>
                <a:gd name="connsiteX4" fmla="*/ 331788 w 1333500"/>
                <a:gd name="connsiteY4" fmla="*/ 0 h 2416175"/>
                <a:gd name="connsiteX0" fmla="*/ 331788 w 1362075"/>
                <a:gd name="connsiteY0" fmla="*/ 0 h 2416175"/>
                <a:gd name="connsiteX1" fmla="*/ 0 w 1362075"/>
                <a:gd name="connsiteY1" fmla="*/ 117475 h 2416175"/>
                <a:gd name="connsiteX2" fmla="*/ 1104900 w 1362075"/>
                <a:gd name="connsiteY2" fmla="*/ 2416175 h 2416175"/>
                <a:gd name="connsiteX3" fmla="*/ 1362075 w 1362075"/>
                <a:gd name="connsiteY3" fmla="*/ 1736725 h 2416175"/>
                <a:gd name="connsiteX4" fmla="*/ 331788 w 1362075"/>
                <a:gd name="connsiteY4" fmla="*/ 0 h 2416175"/>
                <a:gd name="connsiteX0" fmla="*/ 331788 w 1381125"/>
                <a:gd name="connsiteY0" fmla="*/ 0 h 2416175"/>
                <a:gd name="connsiteX1" fmla="*/ 0 w 1381125"/>
                <a:gd name="connsiteY1" fmla="*/ 117475 h 2416175"/>
                <a:gd name="connsiteX2" fmla="*/ 1104900 w 1381125"/>
                <a:gd name="connsiteY2" fmla="*/ 2416175 h 2416175"/>
                <a:gd name="connsiteX3" fmla="*/ 1381125 w 1381125"/>
                <a:gd name="connsiteY3" fmla="*/ 1722437 h 2416175"/>
                <a:gd name="connsiteX4" fmla="*/ 331788 w 1381125"/>
                <a:gd name="connsiteY4" fmla="*/ 0 h 2416175"/>
                <a:gd name="connsiteX0" fmla="*/ 331788 w 1381125"/>
                <a:gd name="connsiteY0" fmla="*/ 0 h 2349500"/>
                <a:gd name="connsiteX1" fmla="*/ 0 w 1381125"/>
                <a:gd name="connsiteY1" fmla="*/ 117475 h 2349500"/>
                <a:gd name="connsiteX2" fmla="*/ 1152525 w 1381125"/>
                <a:gd name="connsiteY2" fmla="*/ 2349500 h 2349500"/>
                <a:gd name="connsiteX3" fmla="*/ 1381125 w 1381125"/>
                <a:gd name="connsiteY3" fmla="*/ 1722437 h 2349500"/>
                <a:gd name="connsiteX4" fmla="*/ 331788 w 1381125"/>
                <a:gd name="connsiteY4" fmla="*/ 0 h 2349500"/>
                <a:gd name="connsiteX0" fmla="*/ 284163 w 1333500"/>
                <a:gd name="connsiteY0" fmla="*/ 0 h 2349500"/>
                <a:gd name="connsiteX1" fmla="*/ 0 w 1333500"/>
                <a:gd name="connsiteY1" fmla="*/ 117475 h 2349500"/>
                <a:gd name="connsiteX2" fmla="*/ 1104900 w 1333500"/>
                <a:gd name="connsiteY2" fmla="*/ 2349500 h 2349500"/>
                <a:gd name="connsiteX3" fmla="*/ 1333500 w 1333500"/>
                <a:gd name="connsiteY3" fmla="*/ 1722437 h 2349500"/>
                <a:gd name="connsiteX4" fmla="*/ 284163 w 1333500"/>
                <a:gd name="connsiteY4" fmla="*/ 0 h 2349500"/>
                <a:gd name="connsiteX0" fmla="*/ 284163 w 1333500"/>
                <a:gd name="connsiteY0" fmla="*/ 0 h 2335212"/>
                <a:gd name="connsiteX1" fmla="*/ 0 w 1333500"/>
                <a:gd name="connsiteY1" fmla="*/ 117475 h 2335212"/>
                <a:gd name="connsiteX2" fmla="*/ 1109663 w 1333500"/>
                <a:gd name="connsiteY2" fmla="*/ 2335212 h 2335212"/>
                <a:gd name="connsiteX3" fmla="*/ 1333500 w 1333500"/>
                <a:gd name="connsiteY3" fmla="*/ 1722437 h 2335212"/>
                <a:gd name="connsiteX4" fmla="*/ 284163 w 1333500"/>
                <a:gd name="connsiteY4" fmla="*/ 0 h 2335212"/>
                <a:gd name="connsiteX0" fmla="*/ 284163 w 1333500"/>
                <a:gd name="connsiteY0" fmla="*/ 0 h 2349500"/>
                <a:gd name="connsiteX1" fmla="*/ 0 w 1333500"/>
                <a:gd name="connsiteY1" fmla="*/ 117475 h 2349500"/>
                <a:gd name="connsiteX2" fmla="*/ 1109663 w 1333500"/>
                <a:gd name="connsiteY2" fmla="*/ 2349500 h 2349500"/>
                <a:gd name="connsiteX3" fmla="*/ 1333500 w 1333500"/>
                <a:gd name="connsiteY3" fmla="*/ 1722437 h 2349500"/>
                <a:gd name="connsiteX4" fmla="*/ 284163 w 1333500"/>
                <a:gd name="connsiteY4" fmla="*/ 0 h 2349500"/>
                <a:gd name="connsiteX0" fmla="*/ 284163 w 1323975"/>
                <a:gd name="connsiteY0" fmla="*/ 0 h 2349500"/>
                <a:gd name="connsiteX1" fmla="*/ 0 w 1323975"/>
                <a:gd name="connsiteY1" fmla="*/ 117475 h 2349500"/>
                <a:gd name="connsiteX2" fmla="*/ 1109663 w 1323975"/>
                <a:gd name="connsiteY2" fmla="*/ 2349500 h 2349500"/>
                <a:gd name="connsiteX3" fmla="*/ 1323975 w 1323975"/>
                <a:gd name="connsiteY3" fmla="*/ 1727199 h 2349500"/>
                <a:gd name="connsiteX4" fmla="*/ 284163 w 1323975"/>
                <a:gd name="connsiteY4" fmla="*/ 0 h 2349500"/>
                <a:gd name="connsiteX0" fmla="*/ 284163 w 1323975"/>
                <a:gd name="connsiteY0" fmla="*/ 0 h 2262036"/>
                <a:gd name="connsiteX1" fmla="*/ 0 w 1323975"/>
                <a:gd name="connsiteY1" fmla="*/ 117475 h 2262036"/>
                <a:gd name="connsiteX2" fmla="*/ 1157371 w 1323975"/>
                <a:gd name="connsiteY2" fmla="*/ 2262036 h 2262036"/>
                <a:gd name="connsiteX3" fmla="*/ 1323975 w 1323975"/>
                <a:gd name="connsiteY3" fmla="*/ 1727199 h 2262036"/>
                <a:gd name="connsiteX4" fmla="*/ 284163 w 1323975"/>
                <a:gd name="connsiteY4" fmla="*/ 0 h 226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3975" h="2262036">
                  <a:moveTo>
                    <a:pt x="284163" y="0"/>
                  </a:moveTo>
                  <a:lnTo>
                    <a:pt x="0" y="117475"/>
                  </a:lnTo>
                  <a:lnTo>
                    <a:pt x="1157371" y="2262036"/>
                  </a:lnTo>
                  <a:lnTo>
                    <a:pt x="1323975" y="1727199"/>
                  </a:lnTo>
                  <a:lnTo>
                    <a:pt x="28416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Freeform 9">
              <a:extLst>
                <a:ext uri="{FF2B5EF4-FFF2-40B4-BE49-F238E27FC236}">
                  <a16:creationId xmlns:a16="http://schemas.microsoft.com/office/drawing/2014/main" xmlns="" id="{2463F5BA-5711-48C6-BEFD-4D9543650D75}"/>
                </a:ext>
              </a:extLst>
            </p:cNvPr>
            <p:cNvSpPr/>
            <p:nvPr/>
          </p:nvSpPr>
          <p:spPr>
            <a:xfrm>
              <a:off x="7341916" y="5335158"/>
              <a:ext cx="663161" cy="436338"/>
            </a:xfrm>
            <a:custGeom>
              <a:avLst/>
              <a:gdLst>
                <a:gd name="connsiteX0" fmla="*/ 889000 w 889000"/>
                <a:gd name="connsiteY0" fmla="*/ 215900 h 622300"/>
                <a:gd name="connsiteX1" fmla="*/ 0 w 889000"/>
                <a:gd name="connsiteY1" fmla="*/ 622300 h 622300"/>
                <a:gd name="connsiteX2" fmla="*/ 266700 w 889000"/>
                <a:gd name="connsiteY2" fmla="*/ 0 h 622300"/>
                <a:gd name="connsiteX3" fmla="*/ 889000 w 889000"/>
                <a:gd name="connsiteY3" fmla="*/ 215900 h 622300"/>
                <a:gd name="connsiteX0" fmla="*/ 903288 w 903288"/>
                <a:gd name="connsiteY0" fmla="*/ 201612 h 622300"/>
                <a:gd name="connsiteX1" fmla="*/ 0 w 903288"/>
                <a:gd name="connsiteY1" fmla="*/ 622300 h 622300"/>
                <a:gd name="connsiteX2" fmla="*/ 266700 w 903288"/>
                <a:gd name="connsiteY2" fmla="*/ 0 h 622300"/>
                <a:gd name="connsiteX3" fmla="*/ 903288 w 903288"/>
                <a:gd name="connsiteY3" fmla="*/ 201612 h 622300"/>
                <a:gd name="connsiteX0" fmla="*/ 903288 w 903288"/>
                <a:gd name="connsiteY0" fmla="*/ 215900 h 636588"/>
                <a:gd name="connsiteX1" fmla="*/ 0 w 903288"/>
                <a:gd name="connsiteY1" fmla="*/ 636588 h 636588"/>
                <a:gd name="connsiteX2" fmla="*/ 285750 w 903288"/>
                <a:gd name="connsiteY2" fmla="*/ 0 h 636588"/>
                <a:gd name="connsiteX3" fmla="*/ 903288 w 903288"/>
                <a:gd name="connsiteY3" fmla="*/ 215900 h 636588"/>
                <a:gd name="connsiteX0" fmla="*/ 903288 w 903288"/>
                <a:gd name="connsiteY0" fmla="*/ 215900 h 636588"/>
                <a:gd name="connsiteX1" fmla="*/ 0 w 903288"/>
                <a:gd name="connsiteY1" fmla="*/ 636588 h 636588"/>
                <a:gd name="connsiteX2" fmla="*/ 266700 w 903288"/>
                <a:gd name="connsiteY2" fmla="*/ 0 h 636588"/>
                <a:gd name="connsiteX3" fmla="*/ 903288 w 903288"/>
                <a:gd name="connsiteY3" fmla="*/ 215900 h 636588"/>
                <a:gd name="connsiteX0" fmla="*/ 850900 w 850900"/>
                <a:gd name="connsiteY0" fmla="*/ 215900 h 622301"/>
                <a:gd name="connsiteX1" fmla="*/ 0 w 850900"/>
                <a:gd name="connsiteY1" fmla="*/ 622301 h 622301"/>
                <a:gd name="connsiteX2" fmla="*/ 214312 w 850900"/>
                <a:gd name="connsiteY2" fmla="*/ 0 h 622301"/>
                <a:gd name="connsiteX3" fmla="*/ 850900 w 850900"/>
                <a:gd name="connsiteY3" fmla="*/ 215900 h 622301"/>
                <a:gd name="connsiteX0" fmla="*/ 850900 w 850900"/>
                <a:gd name="connsiteY0" fmla="*/ 230187 h 636588"/>
                <a:gd name="connsiteX1" fmla="*/ 0 w 850900"/>
                <a:gd name="connsiteY1" fmla="*/ 636588 h 636588"/>
                <a:gd name="connsiteX2" fmla="*/ 209549 w 850900"/>
                <a:gd name="connsiteY2" fmla="*/ 0 h 636588"/>
                <a:gd name="connsiteX3" fmla="*/ 850900 w 850900"/>
                <a:gd name="connsiteY3" fmla="*/ 230187 h 636588"/>
                <a:gd name="connsiteX0" fmla="*/ 803192 w 803192"/>
                <a:gd name="connsiteY0" fmla="*/ 230187 h 525270"/>
                <a:gd name="connsiteX1" fmla="*/ 0 w 803192"/>
                <a:gd name="connsiteY1" fmla="*/ 525270 h 525270"/>
                <a:gd name="connsiteX2" fmla="*/ 161841 w 803192"/>
                <a:gd name="connsiteY2" fmla="*/ 0 h 525270"/>
                <a:gd name="connsiteX3" fmla="*/ 803192 w 803192"/>
                <a:gd name="connsiteY3" fmla="*/ 230187 h 525270"/>
                <a:gd name="connsiteX0" fmla="*/ 795241 w 795241"/>
                <a:gd name="connsiteY0" fmla="*/ 230187 h 565027"/>
                <a:gd name="connsiteX1" fmla="*/ 0 w 795241"/>
                <a:gd name="connsiteY1" fmla="*/ 565027 h 565027"/>
                <a:gd name="connsiteX2" fmla="*/ 153890 w 795241"/>
                <a:gd name="connsiteY2" fmla="*/ 0 h 565027"/>
                <a:gd name="connsiteX3" fmla="*/ 795241 w 795241"/>
                <a:gd name="connsiteY3" fmla="*/ 230187 h 56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5241" h="565027">
                  <a:moveTo>
                    <a:pt x="795241" y="230187"/>
                  </a:moveTo>
                  <a:lnTo>
                    <a:pt x="0" y="565027"/>
                  </a:lnTo>
                  <a:lnTo>
                    <a:pt x="153890" y="0"/>
                  </a:lnTo>
                  <a:lnTo>
                    <a:pt x="795241" y="230187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0000"/>
                    <a:lumOff val="30000"/>
                  </a:schemeClr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xmlns="" id="{62DB4B02-C504-48E9-8F15-48777C55B1FE}"/>
                </a:ext>
              </a:extLst>
            </p:cNvPr>
            <p:cNvSpPr/>
            <p:nvPr/>
          </p:nvSpPr>
          <p:spPr>
            <a:xfrm>
              <a:off x="6616260" y="3957201"/>
              <a:ext cx="1374016" cy="1552035"/>
            </a:xfrm>
            <a:custGeom>
              <a:avLst/>
              <a:gdLst>
                <a:gd name="connsiteX0" fmla="*/ 1625600 w 1625600"/>
                <a:gd name="connsiteY0" fmla="*/ 1981200 h 1981200"/>
                <a:gd name="connsiteX1" fmla="*/ 1016000 w 1625600"/>
                <a:gd name="connsiteY1" fmla="*/ 1752600 h 1981200"/>
                <a:gd name="connsiteX2" fmla="*/ 0 w 1625600"/>
                <a:gd name="connsiteY2" fmla="*/ 0 h 1981200"/>
                <a:gd name="connsiteX3" fmla="*/ 1625600 w 1625600"/>
                <a:gd name="connsiteY3" fmla="*/ 1981200 h 1981200"/>
                <a:gd name="connsiteX0" fmla="*/ 1611312 w 1611312"/>
                <a:gd name="connsiteY0" fmla="*/ 2009775 h 2009775"/>
                <a:gd name="connsiteX1" fmla="*/ 1001712 w 1611312"/>
                <a:gd name="connsiteY1" fmla="*/ 1781175 h 2009775"/>
                <a:gd name="connsiteX2" fmla="*/ 0 w 1611312"/>
                <a:gd name="connsiteY2" fmla="*/ 0 h 2009775"/>
                <a:gd name="connsiteX3" fmla="*/ 1611312 w 1611312"/>
                <a:gd name="connsiteY3" fmla="*/ 2009775 h 2009775"/>
                <a:gd name="connsiteX0" fmla="*/ 1642913 w 1642913"/>
                <a:gd name="connsiteY0" fmla="*/ 2009775 h 2009775"/>
                <a:gd name="connsiteX1" fmla="*/ 1033313 w 1642913"/>
                <a:gd name="connsiteY1" fmla="*/ 1781175 h 2009775"/>
                <a:gd name="connsiteX2" fmla="*/ 0 w 1642913"/>
                <a:gd name="connsiteY2" fmla="*/ 55564 h 2009775"/>
                <a:gd name="connsiteX3" fmla="*/ 31601 w 1642913"/>
                <a:gd name="connsiteY3" fmla="*/ 0 h 2009775"/>
                <a:gd name="connsiteX4" fmla="*/ 1642913 w 1642913"/>
                <a:gd name="connsiteY4" fmla="*/ 2009775 h 2009775"/>
                <a:gd name="connsiteX0" fmla="*/ 1642913 w 1642913"/>
                <a:gd name="connsiteY0" fmla="*/ 2009775 h 2009775"/>
                <a:gd name="connsiteX1" fmla="*/ 1033313 w 1642913"/>
                <a:gd name="connsiteY1" fmla="*/ 1781175 h 2009775"/>
                <a:gd name="connsiteX2" fmla="*/ 0 w 1642913"/>
                <a:gd name="connsiteY2" fmla="*/ 55564 h 2009775"/>
                <a:gd name="connsiteX3" fmla="*/ 31601 w 1642913"/>
                <a:gd name="connsiteY3" fmla="*/ 0 h 2009775"/>
                <a:gd name="connsiteX4" fmla="*/ 1642913 w 1642913"/>
                <a:gd name="connsiteY4" fmla="*/ 2009775 h 2009775"/>
                <a:gd name="connsiteX0" fmla="*/ 1642913 w 1642913"/>
                <a:gd name="connsiteY0" fmla="*/ 2009775 h 2009775"/>
                <a:gd name="connsiteX1" fmla="*/ 1028550 w 1642913"/>
                <a:gd name="connsiteY1" fmla="*/ 1785937 h 2009775"/>
                <a:gd name="connsiteX2" fmla="*/ 0 w 1642913"/>
                <a:gd name="connsiteY2" fmla="*/ 55564 h 2009775"/>
                <a:gd name="connsiteX3" fmla="*/ 31601 w 1642913"/>
                <a:gd name="connsiteY3" fmla="*/ 0 h 2009775"/>
                <a:gd name="connsiteX4" fmla="*/ 1642913 w 1642913"/>
                <a:gd name="connsiteY4" fmla="*/ 2009775 h 2009775"/>
                <a:gd name="connsiteX0" fmla="*/ 1652438 w 1652438"/>
                <a:gd name="connsiteY0" fmla="*/ 2000250 h 2000250"/>
                <a:gd name="connsiteX1" fmla="*/ 1028550 w 1652438"/>
                <a:gd name="connsiteY1" fmla="*/ 1785937 h 2000250"/>
                <a:gd name="connsiteX2" fmla="*/ 0 w 1652438"/>
                <a:gd name="connsiteY2" fmla="*/ 55564 h 2000250"/>
                <a:gd name="connsiteX3" fmla="*/ 31601 w 1652438"/>
                <a:gd name="connsiteY3" fmla="*/ 0 h 2000250"/>
                <a:gd name="connsiteX4" fmla="*/ 1652438 w 1652438"/>
                <a:gd name="connsiteY4" fmla="*/ 2000250 h 2000250"/>
                <a:gd name="connsiteX0" fmla="*/ 1671488 w 1671488"/>
                <a:gd name="connsiteY0" fmla="*/ 2014538 h 2014538"/>
                <a:gd name="connsiteX1" fmla="*/ 1028550 w 1671488"/>
                <a:gd name="connsiteY1" fmla="*/ 1785937 h 2014538"/>
                <a:gd name="connsiteX2" fmla="*/ 0 w 1671488"/>
                <a:gd name="connsiteY2" fmla="*/ 55564 h 2014538"/>
                <a:gd name="connsiteX3" fmla="*/ 31601 w 1671488"/>
                <a:gd name="connsiteY3" fmla="*/ 0 h 2014538"/>
                <a:gd name="connsiteX4" fmla="*/ 1671488 w 1671488"/>
                <a:gd name="connsiteY4" fmla="*/ 2014538 h 2014538"/>
                <a:gd name="connsiteX0" fmla="*/ 1657200 w 1657200"/>
                <a:gd name="connsiteY0" fmla="*/ 2009776 h 2009776"/>
                <a:gd name="connsiteX1" fmla="*/ 1028550 w 1657200"/>
                <a:gd name="connsiteY1" fmla="*/ 1785937 h 2009776"/>
                <a:gd name="connsiteX2" fmla="*/ 0 w 1657200"/>
                <a:gd name="connsiteY2" fmla="*/ 55564 h 2009776"/>
                <a:gd name="connsiteX3" fmla="*/ 31601 w 1657200"/>
                <a:gd name="connsiteY3" fmla="*/ 0 h 2009776"/>
                <a:gd name="connsiteX4" fmla="*/ 1657200 w 1657200"/>
                <a:gd name="connsiteY4" fmla="*/ 2009776 h 2009776"/>
                <a:gd name="connsiteX0" fmla="*/ 1642912 w 1642912"/>
                <a:gd name="connsiteY0" fmla="*/ 2009776 h 2009776"/>
                <a:gd name="connsiteX1" fmla="*/ 1014262 w 1642912"/>
                <a:gd name="connsiteY1" fmla="*/ 1785937 h 2009776"/>
                <a:gd name="connsiteX2" fmla="*/ 0 w 1642912"/>
                <a:gd name="connsiteY2" fmla="*/ 65089 h 2009776"/>
                <a:gd name="connsiteX3" fmla="*/ 17313 w 1642912"/>
                <a:gd name="connsiteY3" fmla="*/ 0 h 2009776"/>
                <a:gd name="connsiteX4" fmla="*/ 1642912 w 1642912"/>
                <a:gd name="connsiteY4" fmla="*/ 2009776 h 2009776"/>
                <a:gd name="connsiteX0" fmla="*/ 1647675 w 1647675"/>
                <a:gd name="connsiteY0" fmla="*/ 2009776 h 2009776"/>
                <a:gd name="connsiteX1" fmla="*/ 1019025 w 1647675"/>
                <a:gd name="connsiteY1" fmla="*/ 1785937 h 2009776"/>
                <a:gd name="connsiteX2" fmla="*/ 0 w 1647675"/>
                <a:gd name="connsiteY2" fmla="*/ 74614 h 2009776"/>
                <a:gd name="connsiteX3" fmla="*/ 22076 w 1647675"/>
                <a:gd name="connsiteY3" fmla="*/ 0 h 2009776"/>
                <a:gd name="connsiteX4" fmla="*/ 1647675 w 1647675"/>
                <a:gd name="connsiteY4" fmla="*/ 2009776 h 2009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7675" h="2009776">
                  <a:moveTo>
                    <a:pt x="1647675" y="2009776"/>
                  </a:moveTo>
                  <a:lnTo>
                    <a:pt x="1019025" y="1785937"/>
                  </a:lnTo>
                  <a:cubicBezTo>
                    <a:pt x="707925" y="1234546"/>
                    <a:pt x="330150" y="621242"/>
                    <a:pt x="0" y="74614"/>
                  </a:cubicBezTo>
                  <a:lnTo>
                    <a:pt x="22076" y="0"/>
                  </a:lnTo>
                  <a:lnTo>
                    <a:pt x="1647675" y="200977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7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8" name="Freeform 65">
              <a:extLst>
                <a:ext uri="{FF2B5EF4-FFF2-40B4-BE49-F238E27FC236}">
                  <a16:creationId xmlns:a16="http://schemas.microsoft.com/office/drawing/2014/main" xmlns="" id="{E3641433-2EE1-4C89-B677-DEAF57EBD897}"/>
                </a:ext>
              </a:extLst>
            </p:cNvPr>
            <p:cNvSpPr/>
            <p:nvPr/>
          </p:nvSpPr>
          <p:spPr>
            <a:xfrm rot="10124631">
              <a:off x="7034337" y="3678799"/>
              <a:ext cx="826949" cy="948405"/>
            </a:xfrm>
            <a:custGeom>
              <a:avLst/>
              <a:gdLst>
                <a:gd name="connsiteX0" fmla="*/ 679905 w 679905"/>
                <a:gd name="connsiteY0" fmla="*/ 1118161 h 1118161"/>
                <a:gd name="connsiteX1" fmla="*/ 11995 w 679905"/>
                <a:gd name="connsiteY1" fmla="*/ 60637 h 1118161"/>
                <a:gd name="connsiteX2" fmla="*/ 250534 w 679905"/>
                <a:gd name="connsiteY2" fmla="*/ 132199 h 1118161"/>
                <a:gd name="connsiteX3" fmla="*/ 250534 w 679905"/>
                <a:gd name="connsiteY3" fmla="*/ 156053 h 1118161"/>
                <a:gd name="connsiteX0" fmla="*/ 551259 w 551259"/>
                <a:gd name="connsiteY0" fmla="*/ 985962 h 985962"/>
                <a:gd name="connsiteX1" fmla="*/ 18521 w 551259"/>
                <a:gd name="connsiteY1" fmla="*/ 127221 h 985962"/>
                <a:gd name="connsiteX2" fmla="*/ 121888 w 551259"/>
                <a:gd name="connsiteY2" fmla="*/ 0 h 985962"/>
                <a:gd name="connsiteX3" fmla="*/ 121888 w 551259"/>
                <a:gd name="connsiteY3" fmla="*/ 23854 h 985962"/>
                <a:gd name="connsiteX0" fmla="*/ 551618 w 551618"/>
                <a:gd name="connsiteY0" fmla="*/ 962935 h 962935"/>
                <a:gd name="connsiteX1" fmla="*/ 18880 w 551618"/>
                <a:gd name="connsiteY1" fmla="*/ 104194 h 962935"/>
                <a:gd name="connsiteX2" fmla="*/ 122247 w 551618"/>
                <a:gd name="connsiteY2" fmla="*/ 827 h 962935"/>
                <a:gd name="connsiteX0" fmla="*/ 537150 w 776832"/>
                <a:gd name="connsiteY0" fmla="*/ 878220 h 878220"/>
                <a:gd name="connsiteX1" fmla="*/ 4412 w 776832"/>
                <a:gd name="connsiteY1" fmla="*/ 19479 h 878220"/>
                <a:gd name="connsiteX2" fmla="*/ 776832 w 776832"/>
                <a:gd name="connsiteY2" fmla="*/ 720586 h 878220"/>
                <a:gd name="connsiteX0" fmla="*/ 560333 w 800015"/>
                <a:gd name="connsiteY0" fmla="*/ 878220 h 878220"/>
                <a:gd name="connsiteX1" fmla="*/ 27595 w 800015"/>
                <a:gd name="connsiteY1" fmla="*/ 19479 h 878220"/>
                <a:gd name="connsiteX2" fmla="*/ 800015 w 800015"/>
                <a:gd name="connsiteY2" fmla="*/ 720586 h 878220"/>
                <a:gd name="connsiteX0" fmla="*/ 560333 w 800015"/>
                <a:gd name="connsiteY0" fmla="*/ 900402 h 900402"/>
                <a:gd name="connsiteX1" fmla="*/ 27595 w 800015"/>
                <a:gd name="connsiteY1" fmla="*/ 41661 h 900402"/>
                <a:gd name="connsiteX2" fmla="*/ 800015 w 800015"/>
                <a:gd name="connsiteY2" fmla="*/ 742768 h 900402"/>
                <a:gd name="connsiteX0" fmla="*/ 383094 w 817278"/>
                <a:gd name="connsiteY0" fmla="*/ 996660 h 996660"/>
                <a:gd name="connsiteX1" fmla="*/ 44858 w 817278"/>
                <a:gd name="connsiteY1" fmla="*/ 41661 h 996660"/>
                <a:gd name="connsiteX2" fmla="*/ 817278 w 817278"/>
                <a:gd name="connsiteY2" fmla="*/ 742768 h 996660"/>
                <a:gd name="connsiteX0" fmla="*/ 383094 w 734578"/>
                <a:gd name="connsiteY0" fmla="*/ 994305 h 994305"/>
                <a:gd name="connsiteX1" fmla="*/ 44858 w 734578"/>
                <a:gd name="connsiteY1" fmla="*/ 39306 h 994305"/>
                <a:gd name="connsiteX2" fmla="*/ 734578 w 734578"/>
                <a:gd name="connsiteY2" fmla="*/ 809002 h 994305"/>
                <a:gd name="connsiteX0" fmla="*/ 419361 w 770845"/>
                <a:gd name="connsiteY0" fmla="*/ 972157 h 972157"/>
                <a:gd name="connsiteX1" fmla="*/ 39747 w 770845"/>
                <a:gd name="connsiteY1" fmla="*/ 40062 h 972157"/>
                <a:gd name="connsiteX2" fmla="*/ 770845 w 770845"/>
                <a:gd name="connsiteY2" fmla="*/ 786854 h 972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845" h="972157">
                  <a:moveTo>
                    <a:pt x="419361" y="972157"/>
                  </a:moveTo>
                  <a:cubicBezTo>
                    <a:pt x="121187" y="525558"/>
                    <a:pt x="-91916" y="119001"/>
                    <a:pt x="39747" y="40062"/>
                  </a:cubicBezTo>
                  <a:cubicBezTo>
                    <a:pt x="154412" y="-211965"/>
                    <a:pt x="749310" y="808389"/>
                    <a:pt x="770845" y="786854"/>
                  </a:cubicBezTo>
                </a:path>
              </a:pathLst>
            </a:cu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9" name="Freeform: Shape 100">
            <a:extLst>
              <a:ext uri="{FF2B5EF4-FFF2-40B4-BE49-F238E27FC236}">
                <a16:creationId xmlns:a16="http://schemas.microsoft.com/office/drawing/2014/main" xmlns="" id="{4648A7D2-DA8F-40E1-9DBB-A25B8BBF210B}"/>
              </a:ext>
            </a:extLst>
          </p:cNvPr>
          <p:cNvSpPr/>
          <p:nvPr/>
        </p:nvSpPr>
        <p:spPr>
          <a:xfrm rot="19740589">
            <a:off x="328732" y="3070144"/>
            <a:ext cx="349978" cy="174033"/>
          </a:xfrm>
          <a:custGeom>
            <a:avLst/>
            <a:gdLst>
              <a:gd name="connsiteX0" fmla="*/ 1677443 w 1743075"/>
              <a:gd name="connsiteY0" fmla="*/ 330518 h 866775"/>
              <a:gd name="connsiteX1" fmla="*/ 1438365 w 1743075"/>
              <a:gd name="connsiteY1" fmla="*/ 142875 h 866775"/>
              <a:gd name="connsiteX2" fmla="*/ 1195478 w 1743075"/>
              <a:gd name="connsiteY2" fmla="*/ 384810 h 866775"/>
              <a:gd name="connsiteX3" fmla="*/ 1186905 w 1743075"/>
              <a:gd name="connsiteY3" fmla="*/ 381953 h 866775"/>
              <a:gd name="connsiteX4" fmla="*/ 1350735 w 1743075"/>
              <a:gd name="connsiteY4" fmla="*/ 97155 h 866775"/>
              <a:gd name="connsiteX5" fmla="*/ 1239293 w 1743075"/>
              <a:gd name="connsiteY5" fmla="*/ 55245 h 866775"/>
              <a:gd name="connsiteX6" fmla="*/ 922110 w 1743075"/>
              <a:gd name="connsiteY6" fmla="*/ 351472 h 866775"/>
              <a:gd name="connsiteX7" fmla="*/ 913538 w 1743075"/>
              <a:gd name="connsiteY7" fmla="*/ 348615 h 866775"/>
              <a:gd name="connsiteX8" fmla="*/ 1108800 w 1743075"/>
              <a:gd name="connsiteY8" fmla="*/ 23813 h 866775"/>
              <a:gd name="connsiteX9" fmla="*/ 997358 w 1743075"/>
              <a:gd name="connsiteY9" fmla="*/ 8572 h 866775"/>
              <a:gd name="connsiteX10" fmla="*/ 612548 w 1743075"/>
              <a:gd name="connsiteY10" fmla="*/ 350520 h 866775"/>
              <a:gd name="connsiteX11" fmla="*/ 603975 w 1743075"/>
              <a:gd name="connsiteY11" fmla="*/ 347663 h 866775"/>
              <a:gd name="connsiteX12" fmla="*/ 818288 w 1743075"/>
              <a:gd name="connsiteY12" fmla="*/ 0 h 866775"/>
              <a:gd name="connsiteX13" fmla="*/ 746850 w 1743075"/>
              <a:gd name="connsiteY13" fmla="*/ 7620 h 866775"/>
              <a:gd name="connsiteX14" fmla="*/ 696368 w 1743075"/>
              <a:gd name="connsiteY14" fmla="*/ 13335 h 866775"/>
              <a:gd name="connsiteX15" fmla="*/ 319178 w 1743075"/>
              <a:gd name="connsiteY15" fmla="*/ 350520 h 866775"/>
              <a:gd name="connsiteX16" fmla="*/ 310605 w 1743075"/>
              <a:gd name="connsiteY16" fmla="*/ 347663 h 866775"/>
              <a:gd name="connsiteX17" fmla="*/ 474435 w 1743075"/>
              <a:gd name="connsiteY17" fmla="*/ 62865 h 866775"/>
              <a:gd name="connsiteX18" fmla="*/ 329655 w 1743075"/>
              <a:gd name="connsiteY18" fmla="*/ 126682 h 866775"/>
              <a:gd name="connsiteX19" fmla="*/ 222975 w 1743075"/>
              <a:gd name="connsiteY19" fmla="*/ 192405 h 866775"/>
              <a:gd name="connsiteX20" fmla="*/ 21045 w 1743075"/>
              <a:gd name="connsiteY20" fmla="*/ 421957 h 866775"/>
              <a:gd name="connsiteX21" fmla="*/ 137250 w 1743075"/>
              <a:gd name="connsiteY21" fmla="*/ 749618 h 866775"/>
              <a:gd name="connsiteX22" fmla="*/ 305843 w 1743075"/>
              <a:gd name="connsiteY22" fmla="*/ 816293 h 866775"/>
              <a:gd name="connsiteX23" fmla="*/ 1135470 w 1743075"/>
              <a:gd name="connsiteY23" fmla="*/ 860107 h 866775"/>
              <a:gd name="connsiteX24" fmla="*/ 1544093 w 1743075"/>
              <a:gd name="connsiteY24" fmla="*/ 781050 h 866775"/>
              <a:gd name="connsiteX25" fmla="*/ 1677443 w 1743075"/>
              <a:gd name="connsiteY25" fmla="*/ 330518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743075" h="866775">
                <a:moveTo>
                  <a:pt x="1677443" y="330518"/>
                </a:moveTo>
                <a:cubicBezTo>
                  <a:pt x="1617435" y="242888"/>
                  <a:pt x="1528853" y="193357"/>
                  <a:pt x="1438365" y="142875"/>
                </a:cubicBezTo>
                <a:cubicBezTo>
                  <a:pt x="1335495" y="220028"/>
                  <a:pt x="1230720" y="311468"/>
                  <a:pt x="1195478" y="384810"/>
                </a:cubicBezTo>
                <a:cubicBezTo>
                  <a:pt x="1193573" y="389572"/>
                  <a:pt x="1185953" y="387668"/>
                  <a:pt x="1186905" y="381953"/>
                </a:cubicBezTo>
                <a:cubicBezTo>
                  <a:pt x="1198335" y="310515"/>
                  <a:pt x="1270725" y="200025"/>
                  <a:pt x="1350735" y="97155"/>
                </a:cubicBezTo>
                <a:cubicBezTo>
                  <a:pt x="1316445" y="80963"/>
                  <a:pt x="1279298" y="66675"/>
                  <a:pt x="1239293" y="55245"/>
                </a:cubicBezTo>
                <a:cubicBezTo>
                  <a:pt x="1119278" y="140018"/>
                  <a:pt x="965925" y="260032"/>
                  <a:pt x="922110" y="351472"/>
                </a:cubicBezTo>
                <a:cubicBezTo>
                  <a:pt x="920205" y="356235"/>
                  <a:pt x="912585" y="354330"/>
                  <a:pt x="913538" y="348615"/>
                </a:cubicBezTo>
                <a:cubicBezTo>
                  <a:pt x="926873" y="267653"/>
                  <a:pt x="1018313" y="137160"/>
                  <a:pt x="1108800" y="23813"/>
                </a:cubicBezTo>
                <a:cubicBezTo>
                  <a:pt x="1072605" y="17145"/>
                  <a:pt x="1035458" y="12382"/>
                  <a:pt x="997358" y="8572"/>
                </a:cubicBezTo>
                <a:cubicBezTo>
                  <a:pt x="875438" y="89535"/>
                  <a:pt x="664935" y="240982"/>
                  <a:pt x="612548" y="350520"/>
                </a:cubicBezTo>
                <a:cubicBezTo>
                  <a:pt x="610643" y="355282"/>
                  <a:pt x="603023" y="353378"/>
                  <a:pt x="603975" y="347663"/>
                </a:cubicBezTo>
                <a:cubicBezTo>
                  <a:pt x="618263" y="260985"/>
                  <a:pt x="721133" y="118110"/>
                  <a:pt x="818288" y="0"/>
                </a:cubicBezTo>
                <a:cubicBezTo>
                  <a:pt x="794475" y="953"/>
                  <a:pt x="772568" y="3810"/>
                  <a:pt x="746850" y="7620"/>
                </a:cubicBezTo>
                <a:cubicBezTo>
                  <a:pt x="729705" y="9525"/>
                  <a:pt x="712560" y="11430"/>
                  <a:pt x="696368" y="13335"/>
                </a:cubicBezTo>
                <a:cubicBezTo>
                  <a:pt x="573495" y="95250"/>
                  <a:pt x="370613" y="242888"/>
                  <a:pt x="319178" y="350520"/>
                </a:cubicBezTo>
                <a:cubicBezTo>
                  <a:pt x="317273" y="355282"/>
                  <a:pt x="309653" y="353378"/>
                  <a:pt x="310605" y="347663"/>
                </a:cubicBezTo>
                <a:cubicBezTo>
                  <a:pt x="322035" y="276225"/>
                  <a:pt x="395378" y="165735"/>
                  <a:pt x="474435" y="62865"/>
                </a:cubicBezTo>
                <a:cubicBezTo>
                  <a:pt x="421095" y="80963"/>
                  <a:pt x="372518" y="102870"/>
                  <a:pt x="329655" y="126682"/>
                </a:cubicBezTo>
                <a:cubicBezTo>
                  <a:pt x="292508" y="145732"/>
                  <a:pt x="256313" y="167640"/>
                  <a:pt x="222975" y="192405"/>
                </a:cubicBezTo>
                <a:cubicBezTo>
                  <a:pt x="135345" y="258128"/>
                  <a:pt x="60098" y="316230"/>
                  <a:pt x="21045" y="421957"/>
                </a:cubicBezTo>
                <a:cubicBezTo>
                  <a:pt x="-29437" y="559118"/>
                  <a:pt x="11520" y="674370"/>
                  <a:pt x="137250" y="749618"/>
                </a:cubicBezTo>
                <a:cubicBezTo>
                  <a:pt x="189638" y="781050"/>
                  <a:pt x="246788" y="802005"/>
                  <a:pt x="305843" y="816293"/>
                </a:cubicBezTo>
                <a:cubicBezTo>
                  <a:pt x="576353" y="881063"/>
                  <a:pt x="860198" y="876300"/>
                  <a:pt x="1135470" y="860107"/>
                </a:cubicBezTo>
                <a:cubicBezTo>
                  <a:pt x="1271678" y="852488"/>
                  <a:pt x="1416458" y="834390"/>
                  <a:pt x="1544093" y="781050"/>
                </a:cubicBezTo>
                <a:cubicBezTo>
                  <a:pt x="1753643" y="695325"/>
                  <a:pt x="1805078" y="516255"/>
                  <a:pt x="1677443" y="33051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0" name="Freeform 18">
            <a:extLst>
              <a:ext uri="{FF2B5EF4-FFF2-40B4-BE49-F238E27FC236}">
                <a16:creationId xmlns:a16="http://schemas.microsoft.com/office/drawing/2014/main" xmlns="" id="{5696A315-B922-4290-A652-9A707B0DE6C3}"/>
              </a:ext>
            </a:extLst>
          </p:cNvPr>
          <p:cNvSpPr/>
          <p:nvPr/>
        </p:nvSpPr>
        <p:spPr>
          <a:xfrm rot="2350217">
            <a:off x="1634308" y="3867711"/>
            <a:ext cx="315149" cy="254348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01" name="Group 84">
            <a:extLst>
              <a:ext uri="{FF2B5EF4-FFF2-40B4-BE49-F238E27FC236}">
                <a16:creationId xmlns:a16="http://schemas.microsoft.com/office/drawing/2014/main" xmlns="" id="{37D237BB-099F-4F5B-A2D2-86938374E74B}"/>
              </a:ext>
            </a:extLst>
          </p:cNvPr>
          <p:cNvGrpSpPr/>
          <p:nvPr/>
        </p:nvGrpSpPr>
        <p:grpSpPr>
          <a:xfrm rot="3147218">
            <a:off x="838719" y="2726328"/>
            <a:ext cx="480610" cy="259315"/>
            <a:chOff x="5163072" y="3396567"/>
            <a:chExt cx="1946746" cy="1050372"/>
          </a:xfrm>
        </p:grpSpPr>
        <p:grpSp>
          <p:nvGrpSpPr>
            <p:cNvPr id="102" name="Group 85">
              <a:extLst>
                <a:ext uri="{FF2B5EF4-FFF2-40B4-BE49-F238E27FC236}">
                  <a16:creationId xmlns:a16="http://schemas.microsoft.com/office/drawing/2014/main" xmlns="" id="{24A371B0-A83B-4B67-A923-DFE0E1E797E5}"/>
                </a:ext>
              </a:extLst>
            </p:cNvPr>
            <p:cNvGrpSpPr/>
            <p:nvPr/>
          </p:nvGrpSpPr>
          <p:grpSpPr>
            <a:xfrm>
              <a:off x="5163072" y="3396567"/>
              <a:ext cx="1946746" cy="1050372"/>
              <a:chOff x="5163072" y="3396567"/>
              <a:chExt cx="1946746" cy="1050372"/>
            </a:xfrm>
          </p:grpSpPr>
          <p:grpSp>
            <p:nvGrpSpPr>
              <p:cNvPr id="104" name="Group 87">
                <a:extLst>
                  <a:ext uri="{FF2B5EF4-FFF2-40B4-BE49-F238E27FC236}">
                    <a16:creationId xmlns:a16="http://schemas.microsoft.com/office/drawing/2014/main" xmlns="" id="{3FA29EAD-9E04-432A-9889-E5D32BE51763}"/>
                  </a:ext>
                </a:extLst>
              </p:cNvPr>
              <p:cNvGrpSpPr/>
              <p:nvPr/>
            </p:nvGrpSpPr>
            <p:grpSpPr>
              <a:xfrm>
                <a:off x="5163072" y="3396567"/>
                <a:ext cx="1946746" cy="1050372"/>
                <a:chOff x="4552948" y="3928227"/>
                <a:chExt cx="3086104" cy="1665116"/>
              </a:xfrm>
            </p:grpSpPr>
            <p:grpSp>
              <p:nvGrpSpPr>
                <p:cNvPr id="106" name="Group 89">
                  <a:extLst>
                    <a:ext uri="{FF2B5EF4-FFF2-40B4-BE49-F238E27FC236}">
                      <a16:creationId xmlns:a16="http://schemas.microsoft.com/office/drawing/2014/main" xmlns="" id="{C11A41FC-93D4-4CAB-9B8B-2A0EABFDE2DA}"/>
                    </a:ext>
                  </a:extLst>
                </p:cNvPr>
                <p:cNvGrpSpPr/>
                <p:nvPr/>
              </p:nvGrpSpPr>
              <p:grpSpPr>
                <a:xfrm>
                  <a:off x="4552948" y="3928227"/>
                  <a:ext cx="3086104" cy="1219660"/>
                  <a:chOff x="4552948" y="3928227"/>
                  <a:chExt cx="3086104" cy="1219660"/>
                </a:xfrm>
              </p:grpSpPr>
              <p:sp>
                <p:nvSpPr>
                  <p:cNvPr id="108" name="Freeform 50">
                    <a:extLst>
                      <a:ext uri="{FF2B5EF4-FFF2-40B4-BE49-F238E27FC236}">
                        <a16:creationId xmlns:a16="http://schemas.microsoft.com/office/drawing/2014/main" xmlns="" id="{1FD8BD11-4527-4A0A-893B-A5660EE36E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52948" y="3928227"/>
                    <a:ext cx="3086104" cy="1219660"/>
                  </a:xfrm>
                  <a:custGeom>
                    <a:avLst/>
                    <a:gdLst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90195 w 3086104"/>
                      <a:gd name="connsiteY9" fmla="*/ 1219659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730706 w 3086104"/>
                      <a:gd name="connsiteY9" fmla="*/ 1166496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9 h 1219661"/>
                      <a:gd name="connsiteX1" fmla="*/ 2520756 w 3086104"/>
                      <a:gd name="connsiteY1" fmla="*/ 334767 h 1219661"/>
                      <a:gd name="connsiteX2" fmla="*/ 3000813 w 3086104"/>
                      <a:gd name="connsiteY2" fmla="*/ 171417 h 1219661"/>
                      <a:gd name="connsiteX3" fmla="*/ 3079692 w 3086104"/>
                      <a:gd name="connsiteY3" fmla="*/ 734317 h 1219661"/>
                      <a:gd name="connsiteX4" fmla="*/ 3074395 w 3086104"/>
                      <a:gd name="connsiteY4" fmla="*/ 812799 h 1219661"/>
                      <a:gd name="connsiteX5" fmla="*/ 3082575 w 3086104"/>
                      <a:gd name="connsiteY5" fmla="*/ 812707 h 1219661"/>
                      <a:gd name="connsiteX6" fmla="*/ 3068459 w 3086104"/>
                      <a:gd name="connsiteY6" fmla="*/ 1028902 h 1219661"/>
                      <a:gd name="connsiteX7" fmla="*/ 3061713 w 3086104"/>
                      <a:gd name="connsiteY7" fmla="*/ 1026219 h 1219661"/>
                      <a:gd name="connsiteX8" fmla="*/ 2993977 w 3086104"/>
                      <a:gd name="connsiteY8" fmla="*/ 1049053 h 1219661"/>
                      <a:gd name="connsiteX9" fmla="*/ 2730706 w 3086104"/>
                      <a:gd name="connsiteY9" fmla="*/ 1166498 h 1219661"/>
                      <a:gd name="connsiteX10" fmla="*/ 842291 w 3086104"/>
                      <a:gd name="connsiteY10" fmla="*/ 1219661 h 1219661"/>
                      <a:gd name="connsiteX11" fmla="*/ 89517 w 3086104"/>
                      <a:gd name="connsiteY11" fmla="*/ 1076629 h 1219661"/>
                      <a:gd name="connsiteX12" fmla="*/ 52962 w 3086104"/>
                      <a:gd name="connsiteY12" fmla="*/ 1048083 h 1219661"/>
                      <a:gd name="connsiteX13" fmla="*/ 18574 w 3086104"/>
                      <a:gd name="connsiteY13" fmla="*/ 1023625 h 1219661"/>
                      <a:gd name="connsiteX14" fmla="*/ 126214 w 3086104"/>
                      <a:gd name="connsiteY14" fmla="*/ 627223 h 1219661"/>
                      <a:gd name="connsiteX15" fmla="*/ 1013800 w 3086104"/>
                      <a:gd name="connsiteY15" fmla="*/ 442236 h 1219661"/>
                      <a:gd name="connsiteX16" fmla="*/ 1971970 w 3086104"/>
                      <a:gd name="connsiteY16" fmla="*/ 29 h 1219661"/>
                      <a:gd name="connsiteX0" fmla="*/ 1971970 w 3086104"/>
                      <a:gd name="connsiteY0" fmla="*/ 28 h 1219660"/>
                      <a:gd name="connsiteX1" fmla="*/ 2520756 w 3086104"/>
                      <a:gd name="connsiteY1" fmla="*/ 334766 h 1219660"/>
                      <a:gd name="connsiteX2" fmla="*/ 3000813 w 3086104"/>
                      <a:gd name="connsiteY2" fmla="*/ 171416 h 1219660"/>
                      <a:gd name="connsiteX3" fmla="*/ 3079692 w 3086104"/>
                      <a:gd name="connsiteY3" fmla="*/ 734316 h 1219660"/>
                      <a:gd name="connsiteX4" fmla="*/ 3074395 w 3086104"/>
                      <a:gd name="connsiteY4" fmla="*/ 812798 h 1219660"/>
                      <a:gd name="connsiteX5" fmla="*/ 3082575 w 3086104"/>
                      <a:gd name="connsiteY5" fmla="*/ 812706 h 1219660"/>
                      <a:gd name="connsiteX6" fmla="*/ 3068459 w 3086104"/>
                      <a:gd name="connsiteY6" fmla="*/ 1028901 h 1219660"/>
                      <a:gd name="connsiteX7" fmla="*/ 3061713 w 3086104"/>
                      <a:gd name="connsiteY7" fmla="*/ 1026218 h 1219660"/>
                      <a:gd name="connsiteX8" fmla="*/ 2993977 w 3086104"/>
                      <a:gd name="connsiteY8" fmla="*/ 1049052 h 1219660"/>
                      <a:gd name="connsiteX9" fmla="*/ 2730706 w 3086104"/>
                      <a:gd name="connsiteY9" fmla="*/ 1166497 h 1219660"/>
                      <a:gd name="connsiteX10" fmla="*/ 842291 w 3086104"/>
                      <a:gd name="connsiteY10" fmla="*/ 1219660 h 1219660"/>
                      <a:gd name="connsiteX11" fmla="*/ 89517 w 3086104"/>
                      <a:gd name="connsiteY11" fmla="*/ 1076628 h 1219660"/>
                      <a:gd name="connsiteX12" fmla="*/ 52962 w 3086104"/>
                      <a:gd name="connsiteY12" fmla="*/ 1048082 h 1219660"/>
                      <a:gd name="connsiteX13" fmla="*/ 18574 w 3086104"/>
                      <a:gd name="connsiteY13" fmla="*/ 1023624 h 1219660"/>
                      <a:gd name="connsiteX14" fmla="*/ 126214 w 3086104"/>
                      <a:gd name="connsiteY14" fmla="*/ 627222 h 1219660"/>
                      <a:gd name="connsiteX15" fmla="*/ 1013800 w 3086104"/>
                      <a:gd name="connsiteY15" fmla="*/ 442235 h 1219660"/>
                      <a:gd name="connsiteX16" fmla="*/ 1971970 w 3086104"/>
                      <a:gd name="connsiteY16" fmla="*/ 28 h 1219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086104" h="1219660">
                        <a:moveTo>
                          <a:pt x="1971970" y="28"/>
                        </a:moveTo>
                        <a:cubicBezTo>
                          <a:pt x="1982557" y="-3496"/>
                          <a:pt x="2179161" y="327466"/>
                          <a:pt x="2520756" y="334766"/>
                        </a:cubicBezTo>
                        <a:cubicBezTo>
                          <a:pt x="2694553" y="338480"/>
                          <a:pt x="3000813" y="171416"/>
                          <a:pt x="3000813" y="171416"/>
                        </a:cubicBezTo>
                        <a:cubicBezTo>
                          <a:pt x="3000813" y="171416"/>
                          <a:pt x="3088980" y="341291"/>
                          <a:pt x="3079692" y="734316"/>
                        </a:cubicBezTo>
                        <a:lnTo>
                          <a:pt x="3074395" y="812798"/>
                        </a:lnTo>
                        <a:lnTo>
                          <a:pt x="3082575" y="812706"/>
                        </a:lnTo>
                        <a:cubicBezTo>
                          <a:pt x="3082575" y="812706"/>
                          <a:pt x="3096691" y="899881"/>
                          <a:pt x="3068459" y="1028901"/>
                        </a:cubicBezTo>
                        <a:lnTo>
                          <a:pt x="3061713" y="1026218"/>
                        </a:lnTo>
                        <a:lnTo>
                          <a:pt x="2993977" y="1049052"/>
                        </a:lnTo>
                        <a:cubicBezTo>
                          <a:pt x="2960462" y="1177132"/>
                          <a:pt x="2782345" y="1166497"/>
                          <a:pt x="2730706" y="1166497"/>
                        </a:cubicBezTo>
                        <a:cubicBezTo>
                          <a:pt x="2048071" y="1166497"/>
                          <a:pt x="1524926" y="1219660"/>
                          <a:pt x="842291" y="1219660"/>
                        </a:cubicBezTo>
                        <a:cubicBezTo>
                          <a:pt x="391002" y="1219660"/>
                          <a:pt x="182460" y="1137928"/>
                          <a:pt x="89517" y="1076628"/>
                        </a:cubicBezTo>
                        <a:lnTo>
                          <a:pt x="52962" y="1048082"/>
                        </a:lnTo>
                        <a:lnTo>
                          <a:pt x="18574" y="1023624"/>
                        </a:lnTo>
                        <a:cubicBezTo>
                          <a:pt x="18574" y="1023624"/>
                          <a:pt x="-66126" y="671267"/>
                          <a:pt x="126214" y="627222"/>
                        </a:cubicBezTo>
                        <a:cubicBezTo>
                          <a:pt x="320318" y="581416"/>
                          <a:pt x="502071" y="662458"/>
                          <a:pt x="1013800" y="442235"/>
                        </a:cubicBezTo>
                        <a:cubicBezTo>
                          <a:pt x="1244961" y="341814"/>
                          <a:pt x="1546705" y="190300"/>
                          <a:pt x="1971970" y="2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09" name="Group 92">
                    <a:extLst>
                      <a:ext uri="{FF2B5EF4-FFF2-40B4-BE49-F238E27FC236}">
                        <a16:creationId xmlns:a16="http://schemas.microsoft.com/office/drawing/2014/main" xmlns="" id="{15C15FBA-90BD-4642-8FF3-08028992DFAE}"/>
                      </a:ext>
                    </a:extLst>
                  </p:cNvPr>
                  <p:cNvGrpSpPr/>
                  <p:nvPr/>
                </p:nvGrpSpPr>
                <p:grpSpPr>
                  <a:xfrm>
                    <a:off x="5831580" y="3966090"/>
                    <a:ext cx="573292" cy="343974"/>
                    <a:chOff x="3595190" y="212751"/>
                    <a:chExt cx="573292" cy="343974"/>
                  </a:xfrm>
                </p:grpSpPr>
                <p:sp>
                  <p:nvSpPr>
                    <p:cNvPr id="112" name="Freeform 372">
                      <a:extLst>
                        <a:ext uri="{FF2B5EF4-FFF2-40B4-BE49-F238E27FC236}">
                          <a16:creationId xmlns:a16="http://schemas.microsoft.com/office/drawing/2014/main" xmlns="" id="{D20471C6-5439-4BDC-AF2F-5CBCFF155B7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37443" y="212751"/>
                      <a:ext cx="131039" cy="141958"/>
                    </a:xfrm>
                    <a:custGeom>
                      <a:avLst/>
                      <a:gdLst>
                        <a:gd name="T0" fmla="*/ 27 w 72"/>
                        <a:gd name="T1" fmla="*/ 70 h 81"/>
                        <a:gd name="T2" fmla="*/ 56 w 72"/>
                        <a:gd name="T3" fmla="*/ 76 h 81"/>
                        <a:gd name="T4" fmla="*/ 67 w 72"/>
                        <a:gd name="T5" fmla="*/ 49 h 81"/>
                        <a:gd name="T6" fmla="*/ 44 w 72"/>
                        <a:gd name="T7" fmla="*/ 11 h 81"/>
                        <a:gd name="T8" fmla="*/ 15 w 72"/>
                        <a:gd name="T9" fmla="*/ 6 h 81"/>
                        <a:gd name="T10" fmla="*/ 5 w 72"/>
                        <a:gd name="T11" fmla="*/ 32 h 81"/>
                        <a:gd name="T12" fmla="*/ 27 w 72"/>
                        <a:gd name="T13" fmla="*/ 70 h 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2" h="81">
                          <a:moveTo>
                            <a:pt x="27" y="70"/>
                          </a:moveTo>
                          <a:cubicBezTo>
                            <a:pt x="33" y="79"/>
                            <a:pt x="46" y="81"/>
                            <a:pt x="56" y="76"/>
                          </a:cubicBezTo>
                          <a:cubicBezTo>
                            <a:pt x="67" y="70"/>
                            <a:pt x="72" y="58"/>
                            <a:pt x="67" y="49"/>
                          </a:cubicBezTo>
                          <a:lnTo>
                            <a:pt x="44" y="11"/>
                          </a:lnTo>
                          <a:cubicBezTo>
                            <a:pt x="39" y="2"/>
                            <a:pt x="26" y="0"/>
                            <a:pt x="15" y="6"/>
                          </a:cubicBezTo>
                          <a:cubicBezTo>
                            <a:pt x="4" y="12"/>
                            <a:pt x="0" y="23"/>
                            <a:pt x="5" y="32"/>
                          </a:cubicBezTo>
                          <a:lnTo>
                            <a:pt x="27" y="7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" name="Freeform 373">
                      <a:extLst>
                        <a:ext uri="{FF2B5EF4-FFF2-40B4-BE49-F238E27FC236}">
                          <a16:creationId xmlns:a16="http://schemas.microsoft.com/office/drawing/2014/main" xmlns="" id="{CE743B35-B74D-450D-A5CA-1FFFD45E0CC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90027" y="278270"/>
                      <a:ext cx="131039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2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79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2"/>
                          </a:cubicBezTo>
                          <a:lnTo>
                            <a:pt x="28" y="7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" name="Freeform 374">
                      <a:extLst>
                        <a:ext uri="{FF2B5EF4-FFF2-40B4-BE49-F238E27FC236}">
                          <a16:creationId xmlns:a16="http://schemas.microsoft.com/office/drawing/2014/main" xmlns="" id="{7810BF0A-B97F-4460-B8F3-C8724BF8B55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42606" y="343789"/>
                      <a:ext cx="125580" cy="147420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5" name="Freeform 375">
                      <a:extLst>
                        <a:ext uri="{FF2B5EF4-FFF2-40B4-BE49-F238E27FC236}">
                          <a16:creationId xmlns:a16="http://schemas.microsoft.com/office/drawing/2014/main" xmlns="" id="{5F320D6E-A117-4CB4-9721-7E4D228E943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95190" y="414767"/>
                      <a:ext cx="125580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7 w 73"/>
                        <a:gd name="T5" fmla="*/ 50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5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7" y="50"/>
                          </a:cubicBezTo>
                          <a:lnTo>
                            <a:pt x="45" y="11"/>
                          </a:lnTo>
                          <a:cubicBezTo>
                            <a:pt x="40" y="3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5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0" name="Freeform 52">
                    <a:extLst>
                      <a:ext uri="{FF2B5EF4-FFF2-40B4-BE49-F238E27FC236}">
                        <a16:creationId xmlns:a16="http://schemas.microsoft.com/office/drawing/2014/main" xmlns="" id="{EA7AA1BD-0FAE-48CC-A1A3-9DD02D63AA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65751" y="4093308"/>
                    <a:ext cx="2155824" cy="414169"/>
                  </a:xfrm>
                  <a:custGeom>
                    <a:avLst/>
                    <a:gdLst>
                      <a:gd name="connsiteX0" fmla="*/ 1173981 w 2155824"/>
                      <a:gd name="connsiteY0" fmla="*/ 0 h 414169"/>
                      <a:gd name="connsiteX1" fmla="*/ 1198659 w 2155824"/>
                      <a:gd name="connsiteY1" fmla="*/ 26426 h 414169"/>
                      <a:gd name="connsiteX2" fmla="*/ 1128150 w 2155824"/>
                      <a:gd name="connsiteY2" fmla="*/ 56375 h 414169"/>
                      <a:gd name="connsiteX3" fmla="*/ 1685174 w 2155824"/>
                      <a:gd name="connsiteY3" fmla="*/ 322393 h 414169"/>
                      <a:gd name="connsiteX4" fmla="*/ 1727480 w 2155824"/>
                      <a:gd name="connsiteY4" fmla="*/ 320631 h 414169"/>
                      <a:gd name="connsiteX5" fmla="*/ 2115281 w 2155824"/>
                      <a:gd name="connsiteY5" fmla="*/ 192026 h 414169"/>
                      <a:gd name="connsiteX6" fmla="*/ 2147010 w 2155824"/>
                      <a:gd name="connsiteY6" fmla="*/ 163839 h 414169"/>
                      <a:gd name="connsiteX7" fmla="*/ 2155824 w 2155824"/>
                      <a:gd name="connsiteY7" fmla="*/ 206120 h 414169"/>
                      <a:gd name="connsiteX8" fmla="*/ 1729242 w 2155824"/>
                      <a:gd name="connsiteY8" fmla="*/ 355865 h 414169"/>
                      <a:gd name="connsiteX9" fmla="*/ 1685174 w 2155824"/>
                      <a:gd name="connsiteY9" fmla="*/ 357627 h 414169"/>
                      <a:gd name="connsiteX10" fmla="*/ 1094658 w 2155824"/>
                      <a:gd name="connsiteY10" fmla="*/ 70468 h 414169"/>
                      <a:gd name="connsiteX11" fmla="*/ 738586 w 2155824"/>
                      <a:gd name="connsiteY11" fmla="*/ 213167 h 414169"/>
                      <a:gd name="connsiteX12" fmla="*/ 132205 w 2155824"/>
                      <a:gd name="connsiteY12" fmla="*/ 406955 h 414169"/>
                      <a:gd name="connsiteX13" fmla="*/ 131113 w 2155824"/>
                      <a:gd name="connsiteY13" fmla="*/ 414169 h 414169"/>
                      <a:gd name="connsiteX14" fmla="*/ 94143 w 2155824"/>
                      <a:gd name="connsiteY14" fmla="*/ 414169 h 414169"/>
                      <a:gd name="connsiteX15" fmla="*/ 95188 w 2155824"/>
                      <a:gd name="connsiteY15" fmla="*/ 408717 h 414169"/>
                      <a:gd name="connsiteX16" fmla="*/ 54645 w 2155824"/>
                      <a:gd name="connsiteY16" fmla="*/ 401670 h 414169"/>
                      <a:gd name="connsiteX17" fmla="*/ 0 w 2155824"/>
                      <a:gd name="connsiteY17" fmla="*/ 369959 h 414169"/>
                      <a:gd name="connsiteX18" fmla="*/ 42306 w 2155824"/>
                      <a:gd name="connsiteY18" fmla="*/ 354104 h 414169"/>
                      <a:gd name="connsiteX19" fmla="*/ 72272 w 2155824"/>
                      <a:gd name="connsiteY19" fmla="*/ 369959 h 414169"/>
                      <a:gd name="connsiteX20" fmla="*/ 98713 w 2155824"/>
                      <a:gd name="connsiteY20" fmla="*/ 373482 h 414169"/>
                      <a:gd name="connsiteX21" fmla="*/ 1173981 w 2155824"/>
                      <a:gd name="connsiteY21" fmla="*/ 0 h 414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155824" h="414169">
                        <a:moveTo>
                          <a:pt x="1173981" y="0"/>
                        </a:moveTo>
                        <a:cubicBezTo>
                          <a:pt x="1181032" y="8809"/>
                          <a:pt x="1189846" y="17617"/>
                          <a:pt x="1198659" y="26426"/>
                        </a:cubicBezTo>
                        <a:cubicBezTo>
                          <a:pt x="1177506" y="35234"/>
                          <a:pt x="1154591" y="45804"/>
                          <a:pt x="1128150" y="56375"/>
                        </a:cubicBezTo>
                        <a:cubicBezTo>
                          <a:pt x="1179269" y="118035"/>
                          <a:pt x="1369644" y="322393"/>
                          <a:pt x="1685174" y="322393"/>
                        </a:cubicBezTo>
                        <a:cubicBezTo>
                          <a:pt x="1699276" y="322393"/>
                          <a:pt x="1713378" y="322393"/>
                          <a:pt x="1727480" y="320631"/>
                        </a:cubicBezTo>
                        <a:cubicBezTo>
                          <a:pt x="1933720" y="308299"/>
                          <a:pt x="2051823" y="244878"/>
                          <a:pt x="2115281" y="192026"/>
                        </a:cubicBezTo>
                        <a:cubicBezTo>
                          <a:pt x="2127620" y="183218"/>
                          <a:pt x="2138197" y="172648"/>
                          <a:pt x="2147010" y="163839"/>
                        </a:cubicBezTo>
                        <a:cubicBezTo>
                          <a:pt x="2150536" y="177933"/>
                          <a:pt x="2154061" y="192026"/>
                          <a:pt x="2155824" y="206120"/>
                        </a:cubicBezTo>
                        <a:cubicBezTo>
                          <a:pt x="2083552" y="271303"/>
                          <a:pt x="1954872" y="343533"/>
                          <a:pt x="1729242" y="355865"/>
                        </a:cubicBezTo>
                        <a:cubicBezTo>
                          <a:pt x="1715140" y="357627"/>
                          <a:pt x="1699276" y="357627"/>
                          <a:pt x="1685174" y="357627"/>
                        </a:cubicBezTo>
                        <a:cubicBezTo>
                          <a:pt x="1341441" y="357627"/>
                          <a:pt x="1136964" y="126843"/>
                          <a:pt x="1094658" y="70468"/>
                        </a:cubicBezTo>
                        <a:cubicBezTo>
                          <a:pt x="992420" y="112749"/>
                          <a:pt x="867265" y="163839"/>
                          <a:pt x="738586" y="213167"/>
                        </a:cubicBezTo>
                        <a:cubicBezTo>
                          <a:pt x="386039" y="350580"/>
                          <a:pt x="216816" y="396385"/>
                          <a:pt x="132205" y="406955"/>
                        </a:cubicBezTo>
                        <a:lnTo>
                          <a:pt x="131113" y="414169"/>
                        </a:lnTo>
                        <a:lnTo>
                          <a:pt x="94143" y="414169"/>
                        </a:lnTo>
                        <a:lnTo>
                          <a:pt x="95188" y="408717"/>
                        </a:lnTo>
                        <a:cubicBezTo>
                          <a:pt x="75798" y="408717"/>
                          <a:pt x="63459" y="405193"/>
                          <a:pt x="54645" y="401670"/>
                        </a:cubicBezTo>
                        <a:cubicBezTo>
                          <a:pt x="35255" y="391100"/>
                          <a:pt x="17628" y="380529"/>
                          <a:pt x="0" y="369959"/>
                        </a:cubicBezTo>
                        <a:cubicBezTo>
                          <a:pt x="14102" y="364674"/>
                          <a:pt x="28204" y="359389"/>
                          <a:pt x="42306" y="354104"/>
                        </a:cubicBezTo>
                        <a:cubicBezTo>
                          <a:pt x="52882" y="359389"/>
                          <a:pt x="61696" y="364674"/>
                          <a:pt x="72272" y="369959"/>
                        </a:cubicBezTo>
                        <a:cubicBezTo>
                          <a:pt x="77560" y="373482"/>
                          <a:pt x="86374" y="373482"/>
                          <a:pt x="98713" y="373482"/>
                        </a:cubicBezTo>
                        <a:cubicBezTo>
                          <a:pt x="239732" y="373482"/>
                          <a:pt x="777366" y="167362"/>
                          <a:pt x="117398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 378">
                    <a:extLst>
                      <a:ext uri="{FF2B5EF4-FFF2-40B4-BE49-F238E27FC236}">
                        <a16:creationId xmlns:a16="http://schemas.microsoft.com/office/drawing/2014/main" xmlns="" id="{17725311-5A6E-47B3-8020-934D659FB4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83896" y="4432492"/>
                    <a:ext cx="884510" cy="627895"/>
                  </a:xfrm>
                  <a:custGeom>
                    <a:avLst/>
                    <a:gdLst>
                      <a:gd name="T0" fmla="*/ 0 w 501"/>
                      <a:gd name="T1" fmla="*/ 356 h 356"/>
                      <a:gd name="T2" fmla="*/ 498 w 501"/>
                      <a:gd name="T3" fmla="*/ 0 h 356"/>
                      <a:gd name="T4" fmla="*/ 501 w 501"/>
                      <a:gd name="T5" fmla="*/ 19 h 356"/>
                      <a:gd name="T6" fmla="*/ 374 w 501"/>
                      <a:gd name="T7" fmla="*/ 67 h 356"/>
                      <a:gd name="T8" fmla="*/ 29 w 501"/>
                      <a:gd name="T9" fmla="*/ 352 h 356"/>
                      <a:gd name="T10" fmla="*/ 0 w 501"/>
                      <a:gd name="T11" fmla="*/ 356 h 3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01" h="356">
                        <a:moveTo>
                          <a:pt x="0" y="356"/>
                        </a:moveTo>
                        <a:cubicBezTo>
                          <a:pt x="180" y="112"/>
                          <a:pt x="393" y="28"/>
                          <a:pt x="498" y="0"/>
                        </a:cubicBezTo>
                        <a:cubicBezTo>
                          <a:pt x="499" y="6"/>
                          <a:pt x="500" y="13"/>
                          <a:pt x="501" y="19"/>
                        </a:cubicBezTo>
                        <a:cubicBezTo>
                          <a:pt x="468" y="28"/>
                          <a:pt x="424" y="43"/>
                          <a:pt x="374" y="67"/>
                        </a:cubicBezTo>
                        <a:cubicBezTo>
                          <a:pt x="281" y="111"/>
                          <a:pt x="148" y="195"/>
                          <a:pt x="29" y="352"/>
                        </a:cubicBezTo>
                        <a:lnTo>
                          <a:pt x="0" y="356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7" name="Freeform 95">
                  <a:extLst>
                    <a:ext uri="{FF2B5EF4-FFF2-40B4-BE49-F238E27FC236}">
                      <a16:creationId xmlns:a16="http://schemas.microsoft.com/office/drawing/2014/main" xmlns="" id="{DD2817F3-6875-469E-8F8B-3BEEEFD4C6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295621" flipH="1">
                  <a:off x="4589830" y="4170808"/>
                  <a:ext cx="2962247" cy="1422535"/>
                </a:xfrm>
                <a:custGeom>
                  <a:avLst/>
                  <a:gdLst>
                    <a:gd name="T0" fmla="*/ 523 w 3032"/>
                    <a:gd name="T1" fmla="*/ 0 h 1595"/>
                    <a:gd name="T2" fmla="*/ 513 w 3032"/>
                    <a:gd name="T3" fmla="*/ 482 h 1595"/>
                    <a:gd name="T4" fmla="*/ 1333 w 3032"/>
                    <a:gd name="T5" fmla="*/ 1036 h 1595"/>
                    <a:gd name="T6" fmla="*/ 2495 w 3032"/>
                    <a:gd name="T7" fmla="*/ 1533 h 1595"/>
                    <a:gd name="T8" fmla="*/ 2898 w 3032"/>
                    <a:gd name="T9" fmla="*/ 1133 h 1595"/>
                    <a:gd name="T10" fmla="*/ 2171 w 3032"/>
                    <a:gd name="T11" fmla="*/ 1230 h 1595"/>
                    <a:gd name="T12" fmla="*/ 1510 w 3032"/>
                    <a:gd name="T13" fmla="*/ 812 h 1595"/>
                    <a:gd name="T14" fmla="*/ 950 w 3032"/>
                    <a:gd name="T15" fmla="*/ 436 h 1595"/>
                    <a:gd name="T16" fmla="*/ 523 w 3032"/>
                    <a:gd name="T17" fmla="*/ 0 h 1595"/>
                    <a:gd name="connsiteX0" fmla="*/ 777 w 8619"/>
                    <a:gd name="connsiteY0" fmla="*/ 0 h 9641"/>
                    <a:gd name="connsiteX1" fmla="*/ 744 w 8619"/>
                    <a:gd name="connsiteY1" fmla="*/ 3022 h 9641"/>
                    <a:gd name="connsiteX2" fmla="*/ 3448 w 8619"/>
                    <a:gd name="connsiteY2" fmla="*/ 6495 h 9641"/>
                    <a:gd name="connsiteX3" fmla="*/ 7281 w 8619"/>
                    <a:gd name="connsiteY3" fmla="*/ 9611 h 9641"/>
                    <a:gd name="connsiteX4" fmla="*/ 8610 w 8619"/>
                    <a:gd name="connsiteY4" fmla="*/ 7103 h 9641"/>
                    <a:gd name="connsiteX5" fmla="*/ 6212 w 8619"/>
                    <a:gd name="connsiteY5" fmla="*/ 7712 h 9641"/>
                    <a:gd name="connsiteX6" fmla="*/ 4032 w 8619"/>
                    <a:gd name="connsiteY6" fmla="*/ 5091 h 9641"/>
                    <a:gd name="connsiteX7" fmla="*/ 2185 w 8619"/>
                    <a:gd name="connsiteY7" fmla="*/ 2734 h 9641"/>
                    <a:gd name="connsiteX8" fmla="*/ 777 w 8619"/>
                    <a:gd name="connsiteY8" fmla="*/ 0 h 9641"/>
                    <a:gd name="connsiteX0" fmla="*/ 901 w 10164"/>
                    <a:gd name="connsiteY0" fmla="*/ 0 h 9974"/>
                    <a:gd name="connsiteX1" fmla="*/ 863 w 10164"/>
                    <a:gd name="connsiteY1" fmla="*/ 3135 h 9974"/>
                    <a:gd name="connsiteX2" fmla="*/ 4000 w 10164"/>
                    <a:gd name="connsiteY2" fmla="*/ 6737 h 9974"/>
                    <a:gd name="connsiteX3" fmla="*/ 8448 w 10164"/>
                    <a:gd name="connsiteY3" fmla="*/ 9969 h 9974"/>
                    <a:gd name="connsiteX4" fmla="*/ 10164 w 10164"/>
                    <a:gd name="connsiteY4" fmla="*/ 7261 h 9974"/>
                    <a:gd name="connsiteX5" fmla="*/ 7207 w 10164"/>
                    <a:gd name="connsiteY5" fmla="*/ 7999 h 9974"/>
                    <a:gd name="connsiteX6" fmla="*/ 4678 w 10164"/>
                    <a:gd name="connsiteY6" fmla="*/ 5281 h 9974"/>
                    <a:gd name="connsiteX7" fmla="*/ 2535 w 10164"/>
                    <a:gd name="connsiteY7" fmla="*/ 2836 h 9974"/>
                    <a:gd name="connsiteX8" fmla="*/ 901 w 10164"/>
                    <a:gd name="connsiteY8" fmla="*/ 0 h 9974"/>
                    <a:gd name="connsiteX0" fmla="*/ 886 w 10000"/>
                    <a:gd name="connsiteY0" fmla="*/ 0 h 9995"/>
                    <a:gd name="connsiteX1" fmla="*/ 849 w 10000"/>
                    <a:gd name="connsiteY1" fmla="*/ 3143 h 9995"/>
                    <a:gd name="connsiteX2" fmla="*/ 3935 w 10000"/>
                    <a:gd name="connsiteY2" fmla="*/ 6755 h 9995"/>
                    <a:gd name="connsiteX3" fmla="*/ 8312 w 10000"/>
                    <a:gd name="connsiteY3" fmla="*/ 9995 h 9995"/>
                    <a:gd name="connsiteX4" fmla="*/ 10000 w 10000"/>
                    <a:gd name="connsiteY4" fmla="*/ 7280 h 9995"/>
                    <a:gd name="connsiteX5" fmla="*/ 7091 w 10000"/>
                    <a:gd name="connsiteY5" fmla="*/ 8020 h 9995"/>
                    <a:gd name="connsiteX6" fmla="*/ 4603 w 10000"/>
                    <a:gd name="connsiteY6" fmla="*/ 5295 h 9995"/>
                    <a:gd name="connsiteX7" fmla="*/ 2494 w 10000"/>
                    <a:gd name="connsiteY7" fmla="*/ 2843 h 9995"/>
                    <a:gd name="connsiteX8" fmla="*/ 886 w 10000"/>
                    <a:gd name="connsiteY8" fmla="*/ 0 h 9995"/>
                    <a:gd name="connsiteX0" fmla="*/ 52 w 9528"/>
                    <a:gd name="connsiteY0" fmla="*/ 0 h 10328"/>
                    <a:gd name="connsiteX1" fmla="*/ 377 w 9528"/>
                    <a:gd name="connsiteY1" fmla="*/ 3473 h 10328"/>
                    <a:gd name="connsiteX2" fmla="*/ 3463 w 9528"/>
                    <a:gd name="connsiteY2" fmla="*/ 7086 h 10328"/>
                    <a:gd name="connsiteX3" fmla="*/ 7840 w 9528"/>
                    <a:gd name="connsiteY3" fmla="*/ 10328 h 10328"/>
                    <a:gd name="connsiteX4" fmla="*/ 9528 w 9528"/>
                    <a:gd name="connsiteY4" fmla="*/ 7612 h 10328"/>
                    <a:gd name="connsiteX5" fmla="*/ 6619 w 9528"/>
                    <a:gd name="connsiteY5" fmla="*/ 8352 h 10328"/>
                    <a:gd name="connsiteX6" fmla="*/ 4131 w 9528"/>
                    <a:gd name="connsiteY6" fmla="*/ 5626 h 10328"/>
                    <a:gd name="connsiteX7" fmla="*/ 2022 w 9528"/>
                    <a:gd name="connsiteY7" fmla="*/ 3172 h 10328"/>
                    <a:gd name="connsiteX8" fmla="*/ 52 w 9528"/>
                    <a:gd name="connsiteY8" fmla="*/ 0 h 10328"/>
                    <a:gd name="connsiteX0" fmla="*/ 55 w 10000"/>
                    <a:gd name="connsiteY0" fmla="*/ 0 h 10000"/>
                    <a:gd name="connsiteX1" fmla="*/ 396 w 10000"/>
                    <a:gd name="connsiteY1" fmla="*/ 3363 h 10000"/>
                    <a:gd name="connsiteX2" fmla="*/ 3635 w 10000"/>
                    <a:gd name="connsiteY2" fmla="*/ 6861 h 10000"/>
                    <a:gd name="connsiteX3" fmla="*/ 8228 w 10000"/>
                    <a:gd name="connsiteY3" fmla="*/ 10000 h 10000"/>
                    <a:gd name="connsiteX4" fmla="*/ 10000 w 10000"/>
                    <a:gd name="connsiteY4" fmla="*/ 7370 h 10000"/>
                    <a:gd name="connsiteX5" fmla="*/ 6947 w 10000"/>
                    <a:gd name="connsiteY5" fmla="*/ 8087 h 10000"/>
                    <a:gd name="connsiteX6" fmla="*/ 4336 w 10000"/>
                    <a:gd name="connsiteY6" fmla="*/ 5447 h 10000"/>
                    <a:gd name="connsiteX7" fmla="*/ 2122 w 10000"/>
                    <a:gd name="connsiteY7" fmla="*/ 3071 h 10000"/>
                    <a:gd name="connsiteX8" fmla="*/ 55 w 10000"/>
                    <a:gd name="connsiteY8" fmla="*/ 0 h 10000"/>
                    <a:gd name="connsiteX0" fmla="*/ 316 w 10261"/>
                    <a:gd name="connsiteY0" fmla="*/ 0 h 10000"/>
                    <a:gd name="connsiteX1" fmla="*/ 248 w 10261"/>
                    <a:gd name="connsiteY1" fmla="*/ 2347 h 10000"/>
                    <a:gd name="connsiteX2" fmla="*/ 3896 w 10261"/>
                    <a:gd name="connsiteY2" fmla="*/ 6861 h 10000"/>
                    <a:gd name="connsiteX3" fmla="*/ 8489 w 10261"/>
                    <a:gd name="connsiteY3" fmla="*/ 10000 h 10000"/>
                    <a:gd name="connsiteX4" fmla="*/ 10261 w 10261"/>
                    <a:gd name="connsiteY4" fmla="*/ 7370 h 10000"/>
                    <a:gd name="connsiteX5" fmla="*/ 7208 w 10261"/>
                    <a:gd name="connsiteY5" fmla="*/ 8087 h 10000"/>
                    <a:gd name="connsiteX6" fmla="*/ 4597 w 10261"/>
                    <a:gd name="connsiteY6" fmla="*/ 5447 h 10000"/>
                    <a:gd name="connsiteX7" fmla="*/ 2383 w 10261"/>
                    <a:gd name="connsiteY7" fmla="*/ 3071 h 10000"/>
                    <a:gd name="connsiteX8" fmla="*/ 316 w 10261"/>
                    <a:gd name="connsiteY8" fmla="*/ 0 h 10000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20 w 11495"/>
                    <a:gd name="connsiteY0" fmla="*/ 0 h 12289"/>
                    <a:gd name="connsiteX1" fmla="*/ 1482 w 11495"/>
                    <a:gd name="connsiteY1" fmla="*/ 4636 h 12289"/>
                    <a:gd name="connsiteX2" fmla="*/ 5130 w 11495"/>
                    <a:gd name="connsiteY2" fmla="*/ 9150 h 12289"/>
                    <a:gd name="connsiteX3" fmla="*/ 9723 w 11495"/>
                    <a:gd name="connsiteY3" fmla="*/ 12289 h 12289"/>
                    <a:gd name="connsiteX4" fmla="*/ 11495 w 11495"/>
                    <a:gd name="connsiteY4" fmla="*/ 9659 h 12289"/>
                    <a:gd name="connsiteX5" fmla="*/ 8442 w 11495"/>
                    <a:gd name="connsiteY5" fmla="*/ 10376 h 12289"/>
                    <a:gd name="connsiteX6" fmla="*/ 5831 w 11495"/>
                    <a:gd name="connsiteY6" fmla="*/ 7736 h 12289"/>
                    <a:gd name="connsiteX7" fmla="*/ 3617 w 11495"/>
                    <a:gd name="connsiteY7" fmla="*/ 5360 h 12289"/>
                    <a:gd name="connsiteX8" fmla="*/ 20 w 11495"/>
                    <a:gd name="connsiteY8" fmla="*/ 0 h 12289"/>
                    <a:gd name="connsiteX0" fmla="*/ 30 w 10524"/>
                    <a:gd name="connsiteY0" fmla="*/ 0 h 11976"/>
                    <a:gd name="connsiteX1" fmla="*/ 511 w 10524"/>
                    <a:gd name="connsiteY1" fmla="*/ 4323 h 11976"/>
                    <a:gd name="connsiteX2" fmla="*/ 4159 w 10524"/>
                    <a:gd name="connsiteY2" fmla="*/ 8837 h 11976"/>
                    <a:gd name="connsiteX3" fmla="*/ 8752 w 10524"/>
                    <a:gd name="connsiteY3" fmla="*/ 11976 h 11976"/>
                    <a:gd name="connsiteX4" fmla="*/ 10524 w 10524"/>
                    <a:gd name="connsiteY4" fmla="*/ 9346 h 11976"/>
                    <a:gd name="connsiteX5" fmla="*/ 7471 w 10524"/>
                    <a:gd name="connsiteY5" fmla="*/ 10063 h 11976"/>
                    <a:gd name="connsiteX6" fmla="*/ 4860 w 10524"/>
                    <a:gd name="connsiteY6" fmla="*/ 7423 h 11976"/>
                    <a:gd name="connsiteX7" fmla="*/ 2646 w 10524"/>
                    <a:gd name="connsiteY7" fmla="*/ 5047 h 11976"/>
                    <a:gd name="connsiteX8" fmla="*/ 30 w 10524"/>
                    <a:gd name="connsiteY8" fmla="*/ 0 h 11976"/>
                    <a:gd name="connsiteX0" fmla="*/ 501 w 10995"/>
                    <a:gd name="connsiteY0" fmla="*/ 0 h 11976"/>
                    <a:gd name="connsiteX1" fmla="*/ 982 w 10995"/>
                    <a:gd name="connsiteY1" fmla="*/ 4323 h 11976"/>
                    <a:gd name="connsiteX2" fmla="*/ 4630 w 10995"/>
                    <a:gd name="connsiteY2" fmla="*/ 8837 h 11976"/>
                    <a:gd name="connsiteX3" fmla="*/ 9223 w 10995"/>
                    <a:gd name="connsiteY3" fmla="*/ 11976 h 11976"/>
                    <a:gd name="connsiteX4" fmla="*/ 10995 w 10995"/>
                    <a:gd name="connsiteY4" fmla="*/ 9346 h 11976"/>
                    <a:gd name="connsiteX5" fmla="*/ 7942 w 10995"/>
                    <a:gd name="connsiteY5" fmla="*/ 10063 h 11976"/>
                    <a:gd name="connsiteX6" fmla="*/ 5331 w 10995"/>
                    <a:gd name="connsiteY6" fmla="*/ 7423 h 11976"/>
                    <a:gd name="connsiteX7" fmla="*/ 3117 w 10995"/>
                    <a:gd name="connsiteY7" fmla="*/ 5047 h 11976"/>
                    <a:gd name="connsiteX8" fmla="*/ 501 w 10995"/>
                    <a:gd name="connsiteY8" fmla="*/ 0 h 11976"/>
                    <a:gd name="connsiteX0" fmla="*/ 30 w 10524"/>
                    <a:gd name="connsiteY0" fmla="*/ 431 h 12407"/>
                    <a:gd name="connsiteX1" fmla="*/ 511 w 10524"/>
                    <a:gd name="connsiteY1" fmla="*/ 4754 h 12407"/>
                    <a:gd name="connsiteX2" fmla="*/ 4159 w 10524"/>
                    <a:gd name="connsiteY2" fmla="*/ 9268 h 12407"/>
                    <a:gd name="connsiteX3" fmla="*/ 8752 w 10524"/>
                    <a:gd name="connsiteY3" fmla="*/ 12407 h 12407"/>
                    <a:gd name="connsiteX4" fmla="*/ 10524 w 10524"/>
                    <a:gd name="connsiteY4" fmla="*/ 9777 h 12407"/>
                    <a:gd name="connsiteX5" fmla="*/ 7471 w 10524"/>
                    <a:gd name="connsiteY5" fmla="*/ 10494 h 12407"/>
                    <a:gd name="connsiteX6" fmla="*/ 4860 w 10524"/>
                    <a:gd name="connsiteY6" fmla="*/ 7854 h 12407"/>
                    <a:gd name="connsiteX7" fmla="*/ 2646 w 10524"/>
                    <a:gd name="connsiteY7" fmla="*/ 5478 h 12407"/>
                    <a:gd name="connsiteX8" fmla="*/ 30 w 10524"/>
                    <a:gd name="connsiteY8" fmla="*/ 431 h 12407"/>
                    <a:gd name="connsiteX0" fmla="*/ 0 w 10956"/>
                    <a:gd name="connsiteY0" fmla="*/ 460 h 11894"/>
                    <a:gd name="connsiteX1" fmla="*/ 943 w 10956"/>
                    <a:gd name="connsiteY1" fmla="*/ 4241 h 11894"/>
                    <a:gd name="connsiteX2" fmla="*/ 4591 w 10956"/>
                    <a:gd name="connsiteY2" fmla="*/ 8755 h 11894"/>
                    <a:gd name="connsiteX3" fmla="*/ 9184 w 10956"/>
                    <a:gd name="connsiteY3" fmla="*/ 11894 h 11894"/>
                    <a:gd name="connsiteX4" fmla="*/ 10956 w 10956"/>
                    <a:gd name="connsiteY4" fmla="*/ 9264 h 11894"/>
                    <a:gd name="connsiteX5" fmla="*/ 7903 w 10956"/>
                    <a:gd name="connsiteY5" fmla="*/ 9981 h 11894"/>
                    <a:gd name="connsiteX6" fmla="*/ 5292 w 10956"/>
                    <a:gd name="connsiteY6" fmla="*/ 7341 h 11894"/>
                    <a:gd name="connsiteX7" fmla="*/ 3078 w 10956"/>
                    <a:gd name="connsiteY7" fmla="*/ 4965 h 11894"/>
                    <a:gd name="connsiteX8" fmla="*/ 0 w 10956"/>
                    <a:gd name="connsiteY8" fmla="*/ 460 h 11894"/>
                    <a:gd name="connsiteX0" fmla="*/ 0 w 10956"/>
                    <a:gd name="connsiteY0" fmla="*/ 0 h 11434"/>
                    <a:gd name="connsiteX1" fmla="*/ 943 w 10956"/>
                    <a:gd name="connsiteY1" fmla="*/ 3781 h 11434"/>
                    <a:gd name="connsiteX2" fmla="*/ 4591 w 10956"/>
                    <a:gd name="connsiteY2" fmla="*/ 8295 h 11434"/>
                    <a:gd name="connsiteX3" fmla="*/ 9184 w 10956"/>
                    <a:gd name="connsiteY3" fmla="*/ 11434 h 11434"/>
                    <a:gd name="connsiteX4" fmla="*/ 10956 w 10956"/>
                    <a:gd name="connsiteY4" fmla="*/ 8804 h 11434"/>
                    <a:gd name="connsiteX5" fmla="*/ 7903 w 10956"/>
                    <a:gd name="connsiteY5" fmla="*/ 9521 h 11434"/>
                    <a:gd name="connsiteX6" fmla="*/ 5292 w 10956"/>
                    <a:gd name="connsiteY6" fmla="*/ 6881 h 11434"/>
                    <a:gd name="connsiteX7" fmla="*/ 3078 w 10956"/>
                    <a:gd name="connsiteY7" fmla="*/ 4505 h 11434"/>
                    <a:gd name="connsiteX8" fmla="*/ 0 w 10956"/>
                    <a:gd name="connsiteY8" fmla="*/ 0 h 11434"/>
                    <a:gd name="connsiteX0" fmla="*/ 144 w 10366"/>
                    <a:gd name="connsiteY0" fmla="*/ 0 h 10231"/>
                    <a:gd name="connsiteX1" fmla="*/ 353 w 10366"/>
                    <a:gd name="connsiteY1" fmla="*/ 2578 h 10231"/>
                    <a:gd name="connsiteX2" fmla="*/ 4001 w 10366"/>
                    <a:gd name="connsiteY2" fmla="*/ 7092 h 10231"/>
                    <a:gd name="connsiteX3" fmla="*/ 8594 w 10366"/>
                    <a:gd name="connsiteY3" fmla="*/ 10231 h 10231"/>
                    <a:gd name="connsiteX4" fmla="*/ 10366 w 10366"/>
                    <a:gd name="connsiteY4" fmla="*/ 7601 h 10231"/>
                    <a:gd name="connsiteX5" fmla="*/ 7313 w 10366"/>
                    <a:gd name="connsiteY5" fmla="*/ 8318 h 10231"/>
                    <a:gd name="connsiteX6" fmla="*/ 4702 w 10366"/>
                    <a:gd name="connsiteY6" fmla="*/ 5678 h 10231"/>
                    <a:gd name="connsiteX7" fmla="*/ 2488 w 10366"/>
                    <a:gd name="connsiteY7" fmla="*/ 3302 h 10231"/>
                    <a:gd name="connsiteX8" fmla="*/ 144 w 10366"/>
                    <a:gd name="connsiteY8" fmla="*/ 0 h 10231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3 w 10026"/>
                    <a:gd name="connsiteY0" fmla="*/ 0 h 10655"/>
                    <a:gd name="connsiteX1" fmla="*/ 545 w 10026"/>
                    <a:gd name="connsiteY1" fmla="*/ 3362 h 10655"/>
                    <a:gd name="connsiteX2" fmla="*/ 3661 w 10026"/>
                    <a:gd name="connsiteY2" fmla="*/ 7516 h 10655"/>
                    <a:gd name="connsiteX3" fmla="*/ 8254 w 10026"/>
                    <a:gd name="connsiteY3" fmla="*/ 10655 h 10655"/>
                    <a:gd name="connsiteX4" fmla="*/ 10026 w 10026"/>
                    <a:gd name="connsiteY4" fmla="*/ 8025 h 10655"/>
                    <a:gd name="connsiteX5" fmla="*/ 6973 w 10026"/>
                    <a:gd name="connsiteY5" fmla="*/ 8742 h 10655"/>
                    <a:gd name="connsiteX6" fmla="*/ 4362 w 10026"/>
                    <a:gd name="connsiteY6" fmla="*/ 6102 h 10655"/>
                    <a:gd name="connsiteX7" fmla="*/ 2148 w 10026"/>
                    <a:gd name="connsiteY7" fmla="*/ 3726 h 10655"/>
                    <a:gd name="connsiteX8" fmla="*/ 3 w 10026"/>
                    <a:gd name="connsiteY8" fmla="*/ 0 h 10655"/>
                    <a:gd name="connsiteX0" fmla="*/ 233 w 10256"/>
                    <a:gd name="connsiteY0" fmla="*/ 0 h 10655"/>
                    <a:gd name="connsiteX1" fmla="*/ 284 w 10256"/>
                    <a:gd name="connsiteY1" fmla="*/ 2783 h 10655"/>
                    <a:gd name="connsiteX2" fmla="*/ 3891 w 10256"/>
                    <a:gd name="connsiteY2" fmla="*/ 7516 h 10655"/>
                    <a:gd name="connsiteX3" fmla="*/ 8484 w 10256"/>
                    <a:gd name="connsiteY3" fmla="*/ 10655 h 10655"/>
                    <a:gd name="connsiteX4" fmla="*/ 10256 w 10256"/>
                    <a:gd name="connsiteY4" fmla="*/ 8025 h 10655"/>
                    <a:gd name="connsiteX5" fmla="*/ 7203 w 10256"/>
                    <a:gd name="connsiteY5" fmla="*/ 8742 h 10655"/>
                    <a:gd name="connsiteX6" fmla="*/ 4592 w 10256"/>
                    <a:gd name="connsiteY6" fmla="*/ 6102 h 10655"/>
                    <a:gd name="connsiteX7" fmla="*/ 2378 w 10256"/>
                    <a:gd name="connsiteY7" fmla="*/ 3726 h 10655"/>
                    <a:gd name="connsiteX8" fmla="*/ 233 w 10256"/>
                    <a:gd name="connsiteY8" fmla="*/ 0 h 10655"/>
                    <a:gd name="connsiteX0" fmla="*/ 269 w 10292"/>
                    <a:gd name="connsiteY0" fmla="*/ 0 h 10657"/>
                    <a:gd name="connsiteX1" fmla="*/ 320 w 10292"/>
                    <a:gd name="connsiteY1" fmla="*/ 2783 h 10657"/>
                    <a:gd name="connsiteX2" fmla="*/ 4417 w 10292"/>
                    <a:gd name="connsiteY2" fmla="*/ 7672 h 10657"/>
                    <a:gd name="connsiteX3" fmla="*/ 8520 w 10292"/>
                    <a:gd name="connsiteY3" fmla="*/ 10655 h 10657"/>
                    <a:gd name="connsiteX4" fmla="*/ 10292 w 10292"/>
                    <a:gd name="connsiteY4" fmla="*/ 8025 h 10657"/>
                    <a:gd name="connsiteX5" fmla="*/ 7239 w 10292"/>
                    <a:gd name="connsiteY5" fmla="*/ 8742 h 10657"/>
                    <a:gd name="connsiteX6" fmla="*/ 4628 w 10292"/>
                    <a:gd name="connsiteY6" fmla="*/ 6102 h 10657"/>
                    <a:gd name="connsiteX7" fmla="*/ 2414 w 10292"/>
                    <a:gd name="connsiteY7" fmla="*/ 3726 h 10657"/>
                    <a:gd name="connsiteX8" fmla="*/ 269 w 10292"/>
                    <a:gd name="connsiteY8" fmla="*/ 0 h 10657"/>
                    <a:gd name="connsiteX0" fmla="*/ 269 w 10317"/>
                    <a:gd name="connsiteY0" fmla="*/ 0 h 10525"/>
                    <a:gd name="connsiteX1" fmla="*/ 320 w 10317"/>
                    <a:gd name="connsiteY1" fmla="*/ 2783 h 10525"/>
                    <a:gd name="connsiteX2" fmla="*/ 4417 w 10317"/>
                    <a:gd name="connsiteY2" fmla="*/ 7672 h 10525"/>
                    <a:gd name="connsiteX3" fmla="*/ 8465 w 10317"/>
                    <a:gd name="connsiteY3" fmla="*/ 10524 h 10525"/>
                    <a:gd name="connsiteX4" fmla="*/ 10292 w 10317"/>
                    <a:gd name="connsiteY4" fmla="*/ 8025 h 10525"/>
                    <a:gd name="connsiteX5" fmla="*/ 7239 w 10317"/>
                    <a:gd name="connsiteY5" fmla="*/ 8742 h 10525"/>
                    <a:gd name="connsiteX6" fmla="*/ 4628 w 10317"/>
                    <a:gd name="connsiteY6" fmla="*/ 6102 h 10525"/>
                    <a:gd name="connsiteX7" fmla="*/ 2414 w 10317"/>
                    <a:gd name="connsiteY7" fmla="*/ 3726 h 10525"/>
                    <a:gd name="connsiteX8" fmla="*/ 269 w 10317"/>
                    <a:gd name="connsiteY8" fmla="*/ 0 h 10525"/>
                    <a:gd name="connsiteX0" fmla="*/ 269 w 10364"/>
                    <a:gd name="connsiteY0" fmla="*/ 0 h 10288"/>
                    <a:gd name="connsiteX1" fmla="*/ 320 w 10364"/>
                    <a:gd name="connsiteY1" fmla="*/ 2783 h 10288"/>
                    <a:gd name="connsiteX2" fmla="*/ 4417 w 10364"/>
                    <a:gd name="connsiteY2" fmla="*/ 7672 h 10288"/>
                    <a:gd name="connsiteX3" fmla="*/ 8989 w 10364"/>
                    <a:gd name="connsiteY3" fmla="*/ 10287 h 10288"/>
                    <a:gd name="connsiteX4" fmla="*/ 10292 w 10364"/>
                    <a:gd name="connsiteY4" fmla="*/ 8025 h 10288"/>
                    <a:gd name="connsiteX5" fmla="*/ 7239 w 10364"/>
                    <a:gd name="connsiteY5" fmla="*/ 8742 h 10288"/>
                    <a:gd name="connsiteX6" fmla="*/ 4628 w 10364"/>
                    <a:gd name="connsiteY6" fmla="*/ 6102 h 10288"/>
                    <a:gd name="connsiteX7" fmla="*/ 2414 w 10364"/>
                    <a:gd name="connsiteY7" fmla="*/ 3726 h 10288"/>
                    <a:gd name="connsiteX8" fmla="*/ 269 w 10364"/>
                    <a:gd name="connsiteY8" fmla="*/ 0 h 10288"/>
                    <a:gd name="connsiteX0" fmla="*/ 269 w 10382"/>
                    <a:gd name="connsiteY0" fmla="*/ 0 h 10302"/>
                    <a:gd name="connsiteX1" fmla="*/ 320 w 10382"/>
                    <a:gd name="connsiteY1" fmla="*/ 2783 h 10302"/>
                    <a:gd name="connsiteX2" fmla="*/ 4417 w 10382"/>
                    <a:gd name="connsiteY2" fmla="*/ 7672 h 10302"/>
                    <a:gd name="connsiteX3" fmla="*/ 9106 w 10382"/>
                    <a:gd name="connsiteY3" fmla="*/ 10301 h 10302"/>
                    <a:gd name="connsiteX4" fmla="*/ 10292 w 10382"/>
                    <a:gd name="connsiteY4" fmla="*/ 8025 h 10302"/>
                    <a:gd name="connsiteX5" fmla="*/ 7239 w 10382"/>
                    <a:gd name="connsiteY5" fmla="*/ 8742 h 10302"/>
                    <a:gd name="connsiteX6" fmla="*/ 4628 w 10382"/>
                    <a:gd name="connsiteY6" fmla="*/ 6102 h 10302"/>
                    <a:gd name="connsiteX7" fmla="*/ 2414 w 10382"/>
                    <a:gd name="connsiteY7" fmla="*/ 3726 h 10302"/>
                    <a:gd name="connsiteX8" fmla="*/ 269 w 10382"/>
                    <a:gd name="connsiteY8" fmla="*/ 0 h 10302"/>
                    <a:gd name="connsiteX0" fmla="*/ 321 w 10358"/>
                    <a:gd name="connsiteY0" fmla="*/ 0 h 10492"/>
                    <a:gd name="connsiteX1" fmla="*/ 296 w 10358"/>
                    <a:gd name="connsiteY1" fmla="*/ 2973 h 10492"/>
                    <a:gd name="connsiteX2" fmla="*/ 4393 w 10358"/>
                    <a:gd name="connsiteY2" fmla="*/ 7862 h 10492"/>
                    <a:gd name="connsiteX3" fmla="*/ 9082 w 10358"/>
                    <a:gd name="connsiteY3" fmla="*/ 10491 h 10492"/>
                    <a:gd name="connsiteX4" fmla="*/ 10268 w 10358"/>
                    <a:gd name="connsiteY4" fmla="*/ 8215 h 10492"/>
                    <a:gd name="connsiteX5" fmla="*/ 7215 w 10358"/>
                    <a:gd name="connsiteY5" fmla="*/ 8932 h 10492"/>
                    <a:gd name="connsiteX6" fmla="*/ 4604 w 10358"/>
                    <a:gd name="connsiteY6" fmla="*/ 6292 h 10492"/>
                    <a:gd name="connsiteX7" fmla="*/ 2390 w 10358"/>
                    <a:gd name="connsiteY7" fmla="*/ 3916 h 10492"/>
                    <a:gd name="connsiteX8" fmla="*/ 321 w 10358"/>
                    <a:gd name="connsiteY8" fmla="*/ 0 h 10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358" h="10492">
                      <a:moveTo>
                        <a:pt x="321" y="0"/>
                      </a:moveTo>
                      <a:cubicBezTo>
                        <a:pt x="321" y="0"/>
                        <a:pt x="-383" y="1663"/>
                        <a:pt x="296" y="2973"/>
                      </a:cubicBezTo>
                      <a:cubicBezTo>
                        <a:pt x="975" y="4283"/>
                        <a:pt x="2929" y="6609"/>
                        <a:pt x="4393" y="7862"/>
                      </a:cubicBezTo>
                      <a:cubicBezTo>
                        <a:pt x="5857" y="9115"/>
                        <a:pt x="8103" y="10432"/>
                        <a:pt x="9082" y="10491"/>
                      </a:cubicBezTo>
                      <a:cubicBezTo>
                        <a:pt x="10061" y="10550"/>
                        <a:pt x="10579" y="8475"/>
                        <a:pt x="10268" y="8215"/>
                      </a:cubicBezTo>
                      <a:cubicBezTo>
                        <a:pt x="9957" y="7955"/>
                        <a:pt x="10270" y="11180"/>
                        <a:pt x="7215" y="8932"/>
                      </a:cubicBezTo>
                      <a:cubicBezTo>
                        <a:pt x="5567" y="7624"/>
                        <a:pt x="4658" y="6417"/>
                        <a:pt x="4604" y="6292"/>
                      </a:cubicBezTo>
                      <a:cubicBezTo>
                        <a:pt x="4544" y="6171"/>
                        <a:pt x="3104" y="4965"/>
                        <a:pt x="2390" y="3916"/>
                      </a:cubicBezTo>
                      <a:cubicBezTo>
                        <a:pt x="1676" y="2867"/>
                        <a:pt x="1632" y="2841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5" name="Freeform 64">
                <a:extLst>
                  <a:ext uri="{FF2B5EF4-FFF2-40B4-BE49-F238E27FC236}">
                    <a16:creationId xmlns:a16="http://schemas.microsoft.com/office/drawing/2014/main" xmlns="" id="{96227F1A-54AC-43BC-A7B9-F0B1784E19A2}"/>
                  </a:ext>
                </a:extLst>
              </p:cNvPr>
              <p:cNvSpPr/>
              <p:nvPr/>
            </p:nvSpPr>
            <p:spPr>
              <a:xfrm rot="-180000">
                <a:off x="7033778" y="3412343"/>
                <a:ext cx="74408" cy="247125"/>
              </a:xfrm>
              <a:custGeom>
                <a:avLst/>
                <a:gdLst>
                  <a:gd name="connsiteX0" fmla="*/ 283405 w 443458"/>
                  <a:gd name="connsiteY0" fmla="*/ 0 h 1472813"/>
                  <a:gd name="connsiteX1" fmla="*/ 443458 w 443458"/>
                  <a:gd name="connsiteY1" fmla="*/ 160053 h 1472813"/>
                  <a:gd name="connsiteX2" fmla="*/ 430880 w 443458"/>
                  <a:gd name="connsiteY2" fmla="*/ 222353 h 1472813"/>
                  <a:gd name="connsiteX3" fmla="*/ 426066 w 443458"/>
                  <a:gd name="connsiteY3" fmla="*/ 231223 h 1472813"/>
                  <a:gd name="connsiteX4" fmla="*/ 426804 w 443458"/>
                  <a:gd name="connsiteY4" fmla="*/ 231650 h 1472813"/>
                  <a:gd name="connsiteX5" fmla="*/ 375592 w 443458"/>
                  <a:gd name="connsiteY5" fmla="*/ 371571 h 1472813"/>
                  <a:gd name="connsiteX6" fmla="*/ 345886 w 443458"/>
                  <a:gd name="connsiteY6" fmla="*/ 481380 h 1472813"/>
                  <a:gd name="connsiteX7" fmla="*/ 327949 w 443458"/>
                  <a:gd name="connsiteY7" fmla="*/ 575039 h 1472813"/>
                  <a:gd name="connsiteX8" fmla="*/ 327949 w 443458"/>
                  <a:gd name="connsiteY8" fmla="*/ 1311175 h 1472813"/>
                  <a:gd name="connsiteX9" fmla="*/ 327949 w 443458"/>
                  <a:gd name="connsiteY9" fmla="*/ 1343505 h 1472813"/>
                  <a:gd name="connsiteX10" fmla="*/ 321422 w 443458"/>
                  <a:gd name="connsiteY10" fmla="*/ 1343505 h 1472813"/>
                  <a:gd name="connsiteX11" fmla="*/ 315247 w 443458"/>
                  <a:gd name="connsiteY11" fmla="*/ 1374092 h 1472813"/>
                  <a:gd name="connsiteX12" fmla="*/ 166311 w 443458"/>
                  <a:gd name="connsiteY12" fmla="*/ 1472813 h 1472813"/>
                  <a:gd name="connsiteX13" fmla="*/ 17375 w 443458"/>
                  <a:gd name="connsiteY13" fmla="*/ 1374092 h 1472813"/>
                  <a:gd name="connsiteX14" fmla="*/ 11200 w 443458"/>
                  <a:gd name="connsiteY14" fmla="*/ 1343505 h 1472813"/>
                  <a:gd name="connsiteX15" fmla="*/ 4676 w 443458"/>
                  <a:gd name="connsiteY15" fmla="*/ 1343505 h 1472813"/>
                  <a:gd name="connsiteX16" fmla="*/ 4676 w 443458"/>
                  <a:gd name="connsiteY16" fmla="*/ 1311190 h 1472813"/>
                  <a:gd name="connsiteX17" fmla="*/ 4673 w 443458"/>
                  <a:gd name="connsiteY17" fmla="*/ 1311175 h 1472813"/>
                  <a:gd name="connsiteX18" fmla="*/ 4676 w 443458"/>
                  <a:gd name="connsiteY18" fmla="*/ 1311160 h 1472813"/>
                  <a:gd name="connsiteX19" fmla="*/ 4676 w 443458"/>
                  <a:gd name="connsiteY19" fmla="*/ 604596 h 1472813"/>
                  <a:gd name="connsiteX20" fmla="*/ 0 w 443458"/>
                  <a:gd name="connsiteY20" fmla="*/ 604596 h 1472813"/>
                  <a:gd name="connsiteX21" fmla="*/ 4676 w 443458"/>
                  <a:gd name="connsiteY21" fmla="*/ 573958 h 1472813"/>
                  <a:gd name="connsiteX22" fmla="*/ 4676 w 443458"/>
                  <a:gd name="connsiteY22" fmla="*/ 549178 h 1472813"/>
                  <a:gd name="connsiteX23" fmla="*/ 8458 w 443458"/>
                  <a:gd name="connsiteY23" fmla="*/ 549178 h 1472813"/>
                  <a:gd name="connsiteX24" fmla="*/ 22994 w 443458"/>
                  <a:gd name="connsiteY24" fmla="*/ 453934 h 1472813"/>
                  <a:gd name="connsiteX25" fmla="*/ 131163 w 443458"/>
                  <a:gd name="connsiteY25" fmla="*/ 105472 h 1472813"/>
                  <a:gd name="connsiteX26" fmla="*/ 147938 w 443458"/>
                  <a:gd name="connsiteY26" fmla="*/ 70649 h 1472813"/>
                  <a:gd name="connsiteX27" fmla="*/ 149997 w 443458"/>
                  <a:gd name="connsiteY27" fmla="*/ 71837 h 1472813"/>
                  <a:gd name="connsiteX28" fmla="*/ 150687 w 443458"/>
                  <a:gd name="connsiteY28" fmla="*/ 70566 h 1472813"/>
                  <a:gd name="connsiteX29" fmla="*/ 283405 w 443458"/>
                  <a:gd name="connsiteY29" fmla="*/ 0 h 147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43458" h="1472813">
                    <a:moveTo>
                      <a:pt x="283405" y="0"/>
                    </a:moveTo>
                    <a:cubicBezTo>
                      <a:pt x="371800" y="0"/>
                      <a:pt x="443458" y="71658"/>
                      <a:pt x="443458" y="160053"/>
                    </a:cubicBezTo>
                    <a:cubicBezTo>
                      <a:pt x="443458" y="182152"/>
                      <a:pt x="438980" y="203204"/>
                      <a:pt x="430880" y="222353"/>
                    </a:cubicBezTo>
                    <a:lnTo>
                      <a:pt x="426066" y="231223"/>
                    </a:lnTo>
                    <a:lnTo>
                      <a:pt x="426804" y="231650"/>
                    </a:lnTo>
                    <a:lnTo>
                      <a:pt x="375592" y="371571"/>
                    </a:lnTo>
                    <a:cubicBezTo>
                      <a:pt x="364379" y="407622"/>
                      <a:pt x="354458" y="444244"/>
                      <a:pt x="345886" y="481380"/>
                    </a:cubicBezTo>
                    <a:lnTo>
                      <a:pt x="327949" y="575039"/>
                    </a:lnTo>
                    <a:lnTo>
                      <a:pt x="327949" y="1311175"/>
                    </a:lnTo>
                    <a:lnTo>
                      <a:pt x="327949" y="1343505"/>
                    </a:lnTo>
                    <a:lnTo>
                      <a:pt x="321422" y="1343505"/>
                    </a:lnTo>
                    <a:lnTo>
                      <a:pt x="315247" y="1374092"/>
                    </a:lnTo>
                    <a:cubicBezTo>
                      <a:pt x="290709" y="1432106"/>
                      <a:pt x="233264" y="1472813"/>
                      <a:pt x="166311" y="1472813"/>
                    </a:cubicBezTo>
                    <a:cubicBezTo>
                      <a:pt x="99359" y="1472813"/>
                      <a:pt x="41914" y="1432106"/>
                      <a:pt x="17375" y="1374092"/>
                    </a:cubicBezTo>
                    <a:lnTo>
                      <a:pt x="11200" y="1343505"/>
                    </a:lnTo>
                    <a:lnTo>
                      <a:pt x="4676" y="1343505"/>
                    </a:lnTo>
                    <a:lnTo>
                      <a:pt x="4676" y="1311190"/>
                    </a:lnTo>
                    <a:lnTo>
                      <a:pt x="4673" y="1311175"/>
                    </a:lnTo>
                    <a:lnTo>
                      <a:pt x="4676" y="1311160"/>
                    </a:lnTo>
                    <a:lnTo>
                      <a:pt x="4676" y="604596"/>
                    </a:lnTo>
                    <a:lnTo>
                      <a:pt x="0" y="604596"/>
                    </a:lnTo>
                    <a:lnTo>
                      <a:pt x="4676" y="573958"/>
                    </a:lnTo>
                    <a:lnTo>
                      <a:pt x="4676" y="549178"/>
                    </a:lnTo>
                    <a:lnTo>
                      <a:pt x="8458" y="549178"/>
                    </a:lnTo>
                    <a:lnTo>
                      <a:pt x="22994" y="453934"/>
                    </a:lnTo>
                    <a:cubicBezTo>
                      <a:pt x="47723" y="333088"/>
                      <a:pt x="84194" y="216519"/>
                      <a:pt x="131163" y="105472"/>
                    </a:cubicBezTo>
                    <a:lnTo>
                      <a:pt x="147938" y="70649"/>
                    </a:lnTo>
                    <a:lnTo>
                      <a:pt x="149997" y="71837"/>
                    </a:lnTo>
                    <a:lnTo>
                      <a:pt x="150687" y="70566"/>
                    </a:lnTo>
                    <a:cubicBezTo>
                      <a:pt x="179450" y="27992"/>
                      <a:pt x="228159" y="0"/>
                      <a:pt x="283405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3" name="Freeform 67">
              <a:extLst>
                <a:ext uri="{FF2B5EF4-FFF2-40B4-BE49-F238E27FC236}">
                  <a16:creationId xmlns:a16="http://schemas.microsoft.com/office/drawing/2014/main" xmlns="" id="{A47DD024-4D92-4F1C-814B-414B6C624756}"/>
                </a:ext>
              </a:extLst>
            </p:cNvPr>
            <p:cNvSpPr/>
            <p:nvPr/>
          </p:nvSpPr>
          <p:spPr>
            <a:xfrm>
              <a:off x="5270216" y="3919605"/>
              <a:ext cx="1193116" cy="171164"/>
            </a:xfrm>
            <a:custGeom>
              <a:avLst/>
              <a:gdLst>
                <a:gd name="connsiteX0" fmla="*/ 0 w 1876926"/>
                <a:gd name="connsiteY0" fmla="*/ 0 h 368968"/>
                <a:gd name="connsiteX1" fmla="*/ 561474 w 1876926"/>
                <a:gd name="connsiteY1" fmla="*/ 368968 h 368968"/>
                <a:gd name="connsiteX2" fmla="*/ 1876926 w 1876926"/>
                <a:gd name="connsiteY2" fmla="*/ 224589 h 368968"/>
                <a:gd name="connsiteX0" fmla="*/ 0 w 1717900"/>
                <a:gd name="connsiteY0" fmla="*/ 45755 h 144930"/>
                <a:gd name="connsiteX1" fmla="*/ 402448 w 1717900"/>
                <a:gd name="connsiteY1" fmla="*/ 144379 h 144930"/>
                <a:gd name="connsiteX2" fmla="*/ 1717900 w 1717900"/>
                <a:gd name="connsiteY2" fmla="*/ 0 h 144930"/>
                <a:gd name="connsiteX0" fmla="*/ 0 w 1137455"/>
                <a:gd name="connsiteY0" fmla="*/ 0 h 117967"/>
                <a:gd name="connsiteX1" fmla="*/ 402448 w 1137455"/>
                <a:gd name="connsiteY1" fmla="*/ 98624 h 117967"/>
                <a:gd name="connsiteX2" fmla="*/ 1137455 w 1137455"/>
                <a:gd name="connsiteY2" fmla="*/ 89417 h 117967"/>
                <a:gd name="connsiteX0" fmla="*/ 0 w 1137455"/>
                <a:gd name="connsiteY0" fmla="*/ 0 h 150755"/>
                <a:gd name="connsiteX1" fmla="*/ 386545 w 1137455"/>
                <a:gd name="connsiteY1" fmla="*/ 146332 h 150755"/>
                <a:gd name="connsiteX2" fmla="*/ 1137455 w 1137455"/>
                <a:gd name="connsiteY2" fmla="*/ 89417 h 150755"/>
                <a:gd name="connsiteX0" fmla="*/ 0 w 1105650"/>
                <a:gd name="connsiteY0" fmla="*/ 0 h 142297"/>
                <a:gd name="connsiteX1" fmla="*/ 354740 w 1105650"/>
                <a:gd name="connsiteY1" fmla="*/ 138380 h 142297"/>
                <a:gd name="connsiteX2" fmla="*/ 1105650 w 1105650"/>
                <a:gd name="connsiteY2" fmla="*/ 81465 h 142297"/>
                <a:gd name="connsiteX0" fmla="*/ 0 w 1034089"/>
                <a:gd name="connsiteY0" fmla="*/ 6000 h 56952"/>
                <a:gd name="connsiteX1" fmla="*/ 283179 w 1034089"/>
                <a:gd name="connsiteY1" fmla="*/ 56915 h 56952"/>
                <a:gd name="connsiteX2" fmla="*/ 1034089 w 1034089"/>
                <a:gd name="connsiteY2" fmla="*/ 0 h 56952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73798"/>
                <a:gd name="connsiteX1" fmla="*/ 593279 w 1216969"/>
                <a:gd name="connsiteY1" fmla="*/ 170184 h 173798"/>
                <a:gd name="connsiteX2" fmla="*/ 1216969 w 1216969"/>
                <a:gd name="connsiteY2" fmla="*/ 97367 h 173798"/>
                <a:gd name="connsiteX0" fmla="*/ 0 w 1216969"/>
                <a:gd name="connsiteY0" fmla="*/ 0 h 172760"/>
                <a:gd name="connsiteX1" fmla="*/ 593279 w 1216969"/>
                <a:gd name="connsiteY1" fmla="*/ 170184 h 172760"/>
                <a:gd name="connsiteX2" fmla="*/ 1216969 w 1216969"/>
                <a:gd name="connsiteY2" fmla="*/ 97367 h 172760"/>
                <a:gd name="connsiteX0" fmla="*/ 0 w 1216969"/>
                <a:gd name="connsiteY0" fmla="*/ 0 h 171087"/>
                <a:gd name="connsiteX1" fmla="*/ 593279 w 1216969"/>
                <a:gd name="connsiteY1" fmla="*/ 170184 h 171087"/>
                <a:gd name="connsiteX2" fmla="*/ 1216969 w 1216969"/>
                <a:gd name="connsiteY2" fmla="*/ 65562 h 171087"/>
                <a:gd name="connsiteX0" fmla="*/ 0 w 1216969"/>
                <a:gd name="connsiteY0" fmla="*/ 0 h 171854"/>
                <a:gd name="connsiteX1" fmla="*/ 593279 w 1216969"/>
                <a:gd name="connsiteY1" fmla="*/ 170184 h 171854"/>
                <a:gd name="connsiteX2" fmla="*/ 1216969 w 1216969"/>
                <a:gd name="connsiteY2" fmla="*/ 65562 h 171854"/>
                <a:gd name="connsiteX0" fmla="*/ 0 w 1216969"/>
                <a:gd name="connsiteY0" fmla="*/ 0 h 171230"/>
                <a:gd name="connsiteX1" fmla="*/ 593279 w 1216969"/>
                <a:gd name="connsiteY1" fmla="*/ 170184 h 171230"/>
                <a:gd name="connsiteX2" fmla="*/ 1216969 w 1216969"/>
                <a:gd name="connsiteY2" fmla="*/ 65562 h 171230"/>
                <a:gd name="connsiteX0" fmla="*/ 0 w 1216969"/>
                <a:gd name="connsiteY0" fmla="*/ 0 h 170770"/>
                <a:gd name="connsiteX1" fmla="*/ 593279 w 1216969"/>
                <a:gd name="connsiteY1" fmla="*/ 170184 h 170770"/>
                <a:gd name="connsiteX2" fmla="*/ 1216969 w 1216969"/>
                <a:gd name="connsiteY2" fmla="*/ 65562 h 170770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474010 w 1216969"/>
                <a:gd name="connsiteY1" fmla="*/ 170184 h 171164"/>
                <a:gd name="connsiteX2" fmla="*/ 1216969 w 1216969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3116" h="171164">
                  <a:moveTo>
                    <a:pt x="0" y="0"/>
                  </a:moveTo>
                  <a:cubicBezTo>
                    <a:pt x="150052" y="175998"/>
                    <a:pt x="251304" y="159257"/>
                    <a:pt x="450157" y="170184"/>
                  </a:cubicBezTo>
                  <a:cubicBezTo>
                    <a:pt x="649010" y="181111"/>
                    <a:pt x="1048831" y="97786"/>
                    <a:pt x="1193116" y="65562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72">
            <a:extLst>
              <a:ext uri="{FF2B5EF4-FFF2-40B4-BE49-F238E27FC236}">
                <a16:creationId xmlns:a16="http://schemas.microsoft.com/office/drawing/2014/main" xmlns="" id="{2FBA473D-E492-4329-A400-BC5333B9FFD9}"/>
              </a:ext>
            </a:extLst>
          </p:cNvPr>
          <p:cNvGrpSpPr/>
          <p:nvPr/>
        </p:nvGrpSpPr>
        <p:grpSpPr>
          <a:xfrm rot="21184161">
            <a:off x="1341214" y="3517068"/>
            <a:ext cx="361961" cy="331800"/>
            <a:chOff x="8659224" y="246137"/>
            <a:chExt cx="3000375" cy="2750368"/>
          </a:xfrm>
        </p:grpSpPr>
        <p:sp>
          <p:nvSpPr>
            <p:cNvPr id="117" name="Freeform: Shape 73">
              <a:extLst>
                <a:ext uri="{FF2B5EF4-FFF2-40B4-BE49-F238E27FC236}">
                  <a16:creationId xmlns:a16="http://schemas.microsoft.com/office/drawing/2014/main" xmlns="" id="{5196ADB9-7E2B-4987-9E76-C9926BA9BEC4}"/>
                </a:ext>
              </a:extLst>
            </p:cNvPr>
            <p:cNvSpPr/>
            <p:nvPr/>
          </p:nvSpPr>
          <p:spPr>
            <a:xfrm>
              <a:off x="8810262" y="2510730"/>
              <a:ext cx="2686050" cy="485775"/>
            </a:xfrm>
            <a:custGeom>
              <a:avLst/>
              <a:gdLst>
                <a:gd name="connsiteX0" fmla="*/ 3906 w 2686050"/>
                <a:gd name="connsiteY0" fmla="*/ 45427 h 485775"/>
                <a:gd name="connsiteX1" fmla="*/ 587788 w 2686050"/>
                <a:gd name="connsiteY1" fmla="*/ 89242 h 485775"/>
                <a:gd name="connsiteX2" fmla="*/ 1008793 w 2686050"/>
                <a:gd name="connsiteY2" fmla="*/ 24472 h 485775"/>
                <a:gd name="connsiteX3" fmla="*/ 1840326 w 2686050"/>
                <a:gd name="connsiteY3" fmla="*/ 22567 h 485775"/>
                <a:gd name="connsiteX4" fmla="*/ 2543271 w 2686050"/>
                <a:gd name="connsiteY4" fmla="*/ 80670 h 485775"/>
                <a:gd name="connsiteX5" fmla="*/ 2690908 w 2686050"/>
                <a:gd name="connsiteY5" fmla="*/ 44475 h 485775"/>
                <a:gd name="connsiteX6" fmla="*/ 2676621 w 2686050"/>
                <a:gd name="connsiteY6" fmla="*/ 385470 h 485775"/>
                <a:gd name="connsiteX7" fmla="*/ 2589943 w 2686050"/>
                <a:gd name="connsiteY7" fmla="*/ 483577 h 485775"/>
                <a:gd name="connsiteX8" fmla="*/ 2431828 w 2686050"/>
                <a:gd name="connsiteY8" fmla="*/ 495007 h 485775"/>
                <a:gd name="connsiteX9" fmla="*/ 254413 w 2686050"/>
                <a:gd name="connsiteY9" fmla="*/ 495007 h 485775"/>
                <a:gd name="connsiteX10" fmla="*/ 115348 w 2686050"/>
                <a:gd name="connsiteY10" fmla="*/ 483577 h 485775"/>
                <a:gd name="connsiteX11" fmla="*/ 11526 w 2686050"/>
                <a:gd name="connsiteY11" fmla="*/ 377850 h 485775"/>
                <a:gd name="connsiteX12" fmla="*/ 3906 w 2686050"/>
                <a:gd name="connsiteY12" fmla="*/ 45427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6050" h="485775">
                  <a:moveTo>
                    <a:pt x="3906" y="45427"/>
                  </a:moveTo>
                  <a:cubicBezTo>
                    <a:pt x="202978" y="87337"/>
                    <a:pt x="385858" y="98767"/>
                    <a:pt x="587788" y="89242"/>
                  </a:cubicBezTo>
                  <a:cubicBezTo>
                    <a:pt x="738283" y="82575"/>
                    <a:pt x="859251" y="37807"/>
                    <a:pt x="1008793" y="24472"/>
                  </a:cubicBezTo>
                  <a:cubicBezTo>
                    <a:pt x="1285018" y="-1245"/>
                    <a:pt x="1562196" y="-13628"/>
                    <a:pt x="1840326" y="22567"/>
                  </a:cubicBezTo>
                  <a:cubicBezTo>
                    <a:pt x="2083213" y="54952"/>
                    <a:pt x="2298478" y="91147"/>
                    <a:pt x="2543271" y="80670"/>
                  </a:cubicBezTo>
                  <a:cubicBezTo>
                    <a:pt x="2600421" y="77812"/>
                    <a:pt x="2638521" y="70192"/>
                    <a:pt x="2690908" y="44475"/>
                  </a:cubicBezTo>
                  <a:cubicBezTo>
                    <a:pt x="2695671" y="139725"/>
                    <a:pt x="2697576" y="292125"/>
                    <a:pt x="2676621" y="385470"/>
                  </a:cubicBezTo>
                  <a:cubicBezTo>
                    <a:pt x="2660428" y="455955"/>
                    <a:pt x="2662333" y="470243"/>
                    <a:pt x="2589943" y="483577"/>
                  </a:cubicBezTo>
                  <a:cubicBezTo>
                    <a:pt x="2537556" y="493102"/>
                    <a:pt x="2485168" y="495007"/>
                    <a:pt x="2431828" y="495007"/>
                  </a:cubicBezTo>
                  <a:cubicBezTo>
                    <a:pt x="1686973" y="495007"/>
                    <a:pt x="999268" y="495007"/>
                    <a:pt x="254413" y="495007"/>
                  </a:cubicBezTo>
                  <a:cubicBezTo>
                    <a:pt x="202026" y="495007"/>
                    <a:pt x="167736" y="495007"/>
                    <a:pt x="115348" y="483577"/>
                  </a:cubicBezTo>
                  <a:cubicBezTo>
                    <a:pt x="42958" y="467385"/>
                    <a:pt x="23908" y="450240"/>
                    <a:pt x="11526" y="377850"/>
                  </a:cubicBezTo>
                  <a:cubicBezTo>
                    <a:pt x="-2762" y="287362"/>
                    <a:pt x="-1809" y="137820"/>
                    <a:pt x="3906" y="4542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74">
              <a:extLst>
                <a:ext uri="{FF2B5EF4-FFF2-40B4-BE49-F238E27FC236}">
                  <a16:creationId xmlns:a16="http://schemas.microsoft.com/office/drawing/2014/main" xmlns="" id="{09F2B7DF-54E1-41D3-8069-F79C483B5AE8}"/>
                </a:ext>
              </a:extLst>
            </p:cNvPr>
            <p:cNvSpPr/>
            <p:nvPr/>
          </p:nvSpPr>
          <p:spPr>
            <a:xfrm>
              <a:off x="8659224" y="246137"/>
              <a:ext cx="3000375" cy="2371725"/>
            </a:xfrm>
            <a:custGeom>
              <a:avLst/>
              <a:gdLst>
                <a:gd name="connsiteX0" fmla="*/ 2877189 w 3000375"/>
                <a:gd name="connsiteY0" fmla="*/ 1405145 h 2371725"/>
                <a:gd name="connsiteX1" fmla="*/ 2592392 w 3000375"/>
                <a:gd name="connsiteY1" fmla="*/ 839360 h 2371725"/>
                <a:gd name="connsiteX2" fmla="*/ 2548577 w 3000375"/>
                <a:gd name="connsiteY2" fmla="*/ 294530 h 2371725"/>
                <a:gd name="connsiteX3" fmla="*/ 2434277 w 3000375"/>
                <a:gd name="connsiteY3" fmla="*/ 102125 h 2371725"/>
                <a:gd name="connsiteX4" fmla="*/ 2269494 w 3000375"/>
                <a:gd name="connsiteY4" fmla="*/ 25925 h 2371725"/>
                <a:gd name="connsiteX5" fmla="*/ 2101854 w 3000375"/>
                <a:gd name="connsiteY5" fmla="*/ 24972 h 2371725"/>
                <a:gd name="connsiteX6" fmla="*/ 1883732 w 3000375"/>
                <a:gd name="connsiteY6" fmla="*/ 187850 h 2371725"/>
                <a:gd name="connsiteX7" fmla="*/ 1201742 w 3000375"/>
                <a:gd name="connsiteY7" fmla="*/ 225950 h 2371725"/>
                <a:gd name="connsiteX8" fmla="*/ 876939 w 3000375"/>
                <a:gd name="connsiteY8" fmla="*/ 18305 h 2371725"/>
                <a:gd name="connsiteX9" fmla="*/ 725492 w 3000375"/>
                <a:gd name="connsiteY9" fmla="*/ 25925 h 2371725"/>
                <a:gd name="connsiteX10" fmla="*/ 564519 w 3000375"/>
                <a:gd name="connsiteY10" fmla="*/ 119270 h 2371725"/>
                <a:gd name="connsiteX11" fmla="*/ 442599 w 3000375"/>
                <a:gd name="connsiteY11" fmla="*/ 307865 h 2371725"/>
                <a:gd name="connsiteX12" fmla="*/ 420692 w 3000375"/>
                <a:gd name="connsiteY12" fmla="*/ 859363 h 2371725"/>
                <a:gd name="connsiteX13" fmla="*/ 21594 w 3000375"/>
                <a:gd name="connsiteY13" fmla="*/ 1550877 h 2371725"/>
                <a:gd name="connsiteX14" fmla="*/ 1592 w 3000375"/>
                <a:gd name="connsiteY14" fmla="*/ 1639460 h 2371725"/>
                <a:gd name="connsiteX15" fmla="*/ 63504 w 3000375"/>
                <a:gd name="connsiteY15" fmla="*/ 1989027 h 2371725"/>
                <a:gd name="connsiteX16" fmla="*/ 154944 w 3000375"/>
                <a:gd name="connsiteY16" fmla="*/ 2311925 h 2371725"/>
                <a:gd name="connsiteX17" fmla="*/ 206379 w 3000375"/>
                <a:gd name="connsiteY17" fmla="*/ 2338595 h 2371725"/>
                <a:gd name="connsiteX18" fmla="*/ 502607 w 3000375"/>
                <a:gd name="connsiteY18" fmla="*/ 2374790 h 2371725"/>
                <a:gd name="connsiteX19" fmla="*/ 1035054 w 3000375"/>
                <a:gd name="connsiteY19" fmla="*/ 2345263 h 2371725"/>
                <a:gd name="connsiteX20" fmla="*/ 1843727 w 3000375"/>
                <a:gd name="connsiteY20" fmla="*/ 2312878 h 2371725"/>
                <a:gd name="connsiteX21" fmla="*/ 2407607 w 3000375"/>
                <a:gd name="connsiteY21" fmla="*/ 2363360 h 2371725"/>
                <a:gd name="connsiteX22" fmla="*/ 2762889 w 3000375"/>
                <a:gd name="connsiteY22" fmla="*/ 2354788 h 2371725"/>
                <a:gd name="connsiteX23" fmla="*/ 2844804 w 3000375"/>
                <a:gd name="connsiteY23" fmla="*/ 2312878 h 2371725"/>
                <a:gd name="connsiteX24" fmla="*/ 2855282 w 3000375"/>
                <a:gd name="connsiteY24" fmla="*/ 2264300 h 2371725"/>
                <a:gd name="connsiteX25" fmla="*/ 2983869 w 3000375"/>
                <a:gd name="connsiteY25" fmla="*/ 1748045 h 2371725"/>
                <a:gd name="connsiteX26" fmla="*/ 3005777 w 3000375"/>
                <a:gd name="connsiteY26" fmla="*/ 1537543 h 2371725"/>
                <a:gd name="connsiteX27" fmla="*/ 2877189 w 3000375"/>
                <a:gd name="connsiteY27" fmla="*/ 1405145 h 2371725"/>
                <a:gd name="connsiteX28" fmla="*/ 1241747 w 3000375"/>
                <a:gd name="connsiteY28" fmla="*/ 1214645 h 2371725"/>
                <a:gd name="connsiteX29" fmla="*/ 1175072 w 3000375"/>
                <a:gd name="connsiteY29" fmla="*/ 1261318 h 2371725"/>
                <a:gd name="connsiteX30" fmla="*/ 784547 w 3000375"/>
                <a:gd name="connsiteY30" fmla="*/ 726013 h 2371725"/>
                <a:gd name="connsiteX31" fmla="*/ 741684 w 3000375"/>
                <a:gd name="connsiteY31" fmla="*/ 111650 h 2371725"/>
                <a:gd name="connsiteX32" fmla="*/ 1241747 w 3000375"/>
                <a:gd name="connsiteY32" fmla="*/ 805070 h 2371725"/>
                <a:gd name="connsiteX33" fmla="*/ 1241747 w 3000375"/>
                <a:gd name="connsiteY33" fmla="*/ 1214645 h 2371725"/>
                <a:gd name="connsiteX34" fmla="*/ 2114237 w 3000375"/>
                <a:gd name="connsiteY34" fmla="*/ 1021288 h 2371725"/>
                <a:gd name="connsiteX35" fmla="*/ 1803722 w 3000375"/>
                <a:gd name="connsiteY35" fmla="*/ 1267033 h 2371725"/>
                <a:gd name="connsiteX36" fmla="*/ 1758002 w 3000375"/>
                <a:gd name="connsiteY36" fmla="*/ 1235600 h 2371725"/>
                <a:gd name="connsiteX37" fmla="*/ 2057087 w 3000375"/>
                <a:gd name="connsiteY37" fmla="*/ 276433 h 2371725"/>
                <a:gd name="connsiteX38" fmla="*/ 2240919 w 3000375"/>
                <a:gd name="connsiteY38" fmla="*/ 132605 h 2371725"/>
                <a:gd name="connsiteX39" fmla="*/ 2279019 w 3000375"/>
                <a:gd name="connsiteY39" fmla="*/ 157370 h 2371725"/>
                <a:gd name="connsiteX40" fmla="*/ 2279019 w 3000375"/>
                <a:gd name="connsiteY40" fmla="*/ 317390 h 2371725"/>
                <a:gd name="connsiteX41" fmla="*/ 2114237 w 3000375"/>
                <a:gd name="connsiteY41" fmla="*/ 1021288 h 237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000375" h="2371725">
                  <a:moveTo>
                    <a:pt x="2877189" y="1405145"/>
                  </a:moveTo>
                  <a:cubicBezTo>
                    <a:pt x="2668592" y="1132730"/>
                    <a:pt x="2690499" y="1269890"/>
                    <a:pt x="2592392" y="839360"/>
                  </a:cubicBezTo>
                  <a:cubicBezTo>
                    <a:pt x="2552387" y="661243"/>
                    <a:pt x="2554292" y="486935"/>
                    <a:pt x="2548577" y="294530"/>
                  </a:cubicBezTo>
                  <a:cubicBezTo>
                    <a:pt x="2533337" y="226902"/>
                    <a:pt x="2499047" y="135462"/>
                    <a:pt x="2434277" y="102125"/>
                  </a:cubicBezTo>
                  <a:cubicBezTo>
                    <a:pt x="2378079" y="73550"/>
                    <a:pt x="2323787" y="59262"/>
                    <a:pt x="2269494" y="25925"/>
                  </a:cubicBezTo>
                  <a:cubicBezTo>
                    <a:pt x="2213297" y="-8365"/>
                    <a:pt x="2156147" y="-7413"/>
                    <a:pt x="2101854" y="24972"/>
                  </a:cubicBezTo>
                  <a:cubicBezTo>
                    <a:pt x="2049467" y="56405"/>
                    <a:pt x="1966599" y="141177"/>
                    <a:pt x="1883732" y="187850"/>
                  </a:cubicBezTo>
                  <a:cubicBezTo>
                    <a:pt x="1547499" y="343107"/>
                    <a:pt x="1382717" y="311675"/>
                    <a:pt x="1201742" y="225950"/>
                  </a:cubicBezTo>
                  <a:cubicBezTo>
                    <a:pt x="1085537" y="183087"/>
                    <a:pt x="981714" y="80217"/>
                    <a:pt x="876939" y="18305"/>
                  </a:cubicBezTo>
                  <a:cubicBezTo>
                    <a:pt x="828362" y="-10270"/>
                    <a:pt x="775022" y="-3603"/>
                    <a:pt x="725492" y="25925"/>
                  </a:cubicBezTo>
                  <a:cubicBezTo>
                    <a:pt x="672152" y="57357"/>
                    <a:pt x="619764" y="90695"/>
                    <a:pt x="564519" y="119270"/>
                  </a:cubicBezTo>
                  <a:cubicBezTo>
                    <a:pt x="493082" y="155465"/>
                    <a:pt x="457839" y="233570"/>
                    <a:pt x="442599" y="307865"/>
                  </a:cubicBezTo>
                  <a:cubicBezTo>
                    <a:pt x="458792" y="459312"/>
                    <a:pt x="436884" y="756493"/>
                    <a:pt x="420692" y="859363"/>
                  </a:cubicBezTo>
                  <a:cubicBezTo>
                    <a:pt x="315917" y="1289893"/>
                    <a:pt x="245432" y="1252745"/>
                    <a:pt x="21594" y="1550877"/>
                  </a:cubicBezTo>
                  <a:cubicBezTo>
                    <a:pt x="2544" y="1580405"/>
                    <a:pt x="-3171" y="1606123"/>
                    <a:pt x="1592" y="1639460"/>
                  </a:cubicBezTo>
                  <a:cubicBezTo>
                    <a:pt x="22547" y="1784240"/>
                    <a:pt x="41597" y="1844248"/>
                    <a:pt x="63504" y="1989027"/>
                  </a:cubicBezTo>
                  <a:cubicBezTo>
                    <a:pt x="81602" y="2107138"/>
                    <a:pt x="124464" y="2196673"/>
                    <a:pt x="154944" y="2311925"/>
                  </a:cubicBezTo>
                  <a:cubicBezTo>
                    <a:pt x="168279" y="2328118"/>
                    <a:pt x="186377" y="2334785"/>
                    <a:pt x="206379" y="2338595"/>
                  </a:cubicBezTo>
                  <a:cubicBezTo>
                    <a:pt x="310202" y="2359550"/>
                    <a:pt x="396879" y="2370028"/>
                    <a:pt x="502607" y="2374790"/>
                  </a:cubicBezTo>
                  <a:cubicBezTo>
                    <a:pt x="690249" y="2383363"/>
                    <a:pt x="848364" y="2370028"/>
                    <a:pt x="1035054" y="2345263"/>
                  </a:cubicBezTo>
                  <a:cubicBezTo>
                    <a:pt x="1303659" y="2309068"/>
                    <a:pt x="1573217" y="2291923"/>
                    <a:pt x="1843727" y="2312878"/>
                  </a:cubicBezTo>
                  <a:cubicBezTo>
                    <a:pt x="2032322" y="2327165"/>
                    <a:pt x="2219012" y="2355740"/>
                    <a:pt x="2407607" y="2363360"/>
                  </a:cubicBezTo>
                  <a:cubicBezTo>
                    <a:pt x="2541909" y="2369075"/>
                    <a:pt x="2628587" y="2375743"/>
                    <a:pt x="2762889" y="2354788"/>
                  </a:cubicBezTo>
                  <a:cubicBezTo>
                    <a:pt x="2794322" y="2350025"/>
                    <a:pt x="2825754" y="2344310"/>
                    <a:pt x="2844804" y="2312878"/>
                  </a:cubicBezTo>
                  <a:cubicBezTo>
                    <a:pt x="2848614" y="2296685"/>
                    <a:pt x="2852424" y="2280493"/>
                    <a:pt x="2855282" y="2264300"/>
                  </a:cubicBezTo>
                  <a:cubicBezTo>
                    <a:pt x="2897192" y="2055702"/>
                    <a:pt x="2948627" y="1957595"/>
                    <a:pt x="2983869" y="1748045"/>
                  </a:cubicBezTo>
                  <a:cubicBezTo>
                    <a:pt x="3001014" y="1648033"/>
                    <a:pt x="3001014" y="1648033"/>
                    <a:pt x="3005777" y="1537543"/>
                  </a:cubicBezTo>
                  <a:cubicBezTo>
                    <a:pt x="2993394" y="1524208"/>
                    <a:pt x="2883857" y="1418480"/>
                    <a:pt x="2877189" y="1405145"/>
                  </a:cubicBezTo>
                  <a:close/>
                  <a:moveTo>
                    <a:pt x="1241747" y="1214645"/>
                  </a:moveTo>
                  <a:cubicBezTo>
                    <a:pt x="1233174" y="1279415"/>
                    <a:pt x="1230317" y="1282273"/>
                    <a:pt x="1175072" y="1261318"/>
                  </a:cubicBezTo>
                  <a:cubicBezTo>
                    <a:pt x="964569" y="1183213"/>
                    <a:pt x="850269" y="962233"/>
                    <a:pt x="784547" y="726013"/>
                  </a:cubicBezTo>
                  <a:cubicBezTo>
                    <a:pt x="729302" y="527893"/>
                    <a:pt x="719777" y="325010"/>
                    <a:pt x="741684" y="111650"/>
                  </a:cubicBezTo>
                  <a:cubicBezTo>
                    <a:pt x="994097" y="265955"/>
                    <a:pt x="1178882" y="477410"/>
                    <a:pt x="1241747" y="805070"/>
                  </a:cubicBezTo>
                  <a:cubicBezTo>
                    <a:pt x="1265559" y="925085"/>
                    <a:pt x="1257939" y="1093678"/>
                    <a:pt x="1241747" y="1214645"/>
                  </a:cubicBezTo>
                  <a:close/>
                  <a:moveTo>
                    <a:pt x="2114237" y="1021288"/>
                  </a:moveTo>
                  <a:cubicBezTo>
                    <a:pt x="2037084" y="1147018"/>
                    <a:pt x="1930404" y="1224170"/>
                    <a:pt x="1803722" y="1267033"/>
                  </a:cubicBezTo>
                  <a:cubicBezTo>
                    <a:pt x="1773242" y="1277510"/>
                    <a:pt x="1763717" y="1271795"/>
                    <a:pt x="1758002" y="1235600"/>
                  </a:cubicBezTo>
                  <a:cubicBezTo>
                    <a:pt x="1706567" y="868888"/>
                    <a:pt x="1814199" y="518368"/>
                    <a:pt x="2057087" y="276433"/>
                  </a:cubicBezTo>
                  <a:cubicBezTo>
                    <a:pt x="2113284" y="220235"/>
                    <a:pt x="2176149" y="175467"/>
                    <a:pt x="2240919" y="132605"/>
                  </a:cubicBezTo>
                  <a:cubicBezTo>
                    <a:pt x="2271399" y="112602"/>
                    <a:pt x="2279019" y="124985"/>
                    <a:pt x="2279019" y="157370"/>
                  </a:cubicBezTo>
                  <a:cubicBezTo>
                    <a:pt x="2279972" y="210710"/>
                    <a:pt x="2279019" y="264050"/>
                    <a:pt x="2279019" y="317390"/>
                  </a:cubicBezTo>
                  <a:cubicBezTo>
                    <a:pt x="2283782" y="552658"/>
                    <a:pt x="2234252" y="824120"/>
                    <a:pt x="2114237" y="102128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oup 75">
            <a:extLst>
              <a:ext uri="{FF2B5EF4-FFF2-40B4-BE49-F238E27FC236}">
                <a16:creationId xmlns:a16="http://schemas.microsoft.com/office/drawing/2014/main" xmlns="" id="{65317700-7AC7-4721-92C7-084FDCBB5D3B}"/>
              </a:ext>
            </a:extLst>
          </p:cNvPr>
          <p:cNvGrpSpPr/>
          <p:nvPr/>
        </p:nvGrpSpPr>
        <p:grpSpPr>
          <a:xfrm rot="21184161">
            <a:off x="1570820" y="3056022"/>
            <a:ext cx="403966" cy="271872"/>
            <a:chOff x="8476983" y="4543072"/>
            <a:chExt cx="3348573" cy="2253615"/>
          </a:xfrm>
        </p:grpSpPr>
        <p:sp>
          <p:nvSpPr>
            <p:cNvPr id="120" name="Freeform: Shape 76">
              <a:extLst>
                <a:ext uri="{FF2B5EF4-FFF2-40B4-BE49-F238E27FC236}">
                  <a16:creationId xmlns:a16="http://schemas.microsoft.com/office/drawing/2014/main" xmlns="" id="{199B781A-6D6E-46A4-B3F2-525D89EAA6D1}"/>
                </a:ext>
              </a:extLst>
            </p:cNvPr>
            <p:cNvSpPr/>
            <p:nvPr/>
          </p:nvSpPr>
          <p:spPr>
            <a:xfrm>
              <a:off x="8482281" y="4853587"/>
              <a:ext cx="3343275" cy="1943100"/>
            </a:xfrm>
            <a:custGeom>
              <a:avLst/>
              <a:gdLst>
                <a:gd name="connsiteX0" fmla="*/ 3248442 w 3343275"/>
                <a:gd name="connsiteY0" fmla="*/ 599123 h 1943100"/>
                <a:gd name="connsiteX1" fmla="*/ 3105567 w 3343275"/>
                <a:gd name="connsiteY1" fmla="*/ 0 h 1943100"/>
                <a:gd name="connsiteX2" fmla="*/ 2942690 w 3343275"/>
                <a:gd name="connsiteY2" fmla="*/ 46673 h 1943100"/>
                <a:gd name="connsiteX3" fmla="*/ 1317725 w 3343275"/>
                <a:gd name="connsiteY3" fmla="*/ 45720 h 1943100"/>
                <a:gd name="connsiteX4" fmla="*/ 467142 w 3343275"/>
                <a:gd name="connsiteY4" fmla="*/ 45720 h 1943100"/>
                <a:gd name="connsiteX5" fmla="*/ 241400 w 3343275"/>
                <a:gd name="connsiteY5" fmla="*/ 7620 h 1943100"/>
                <a:gd name="connsiteX6" fmla="*/ 229970 w 3343275"/>
                <a:gd name="connsiteY6" fmla="*/ 46673 h 1943100"/>
                <a:gd name="connsiteX7" fmla="*/ 81380 w 3343275"/>
                <a:gd name="connsiteY7" fmla="*/ 731520 h 1943100"/>
                <a:gd name="connsiteX8" fmla="*/ 3275 w 3343275"/>
                <a:gd name="connsiteY8" fmla="*/ 1764982 h 1943100"/>
                <a:gd name="connsiteX9" fmla="*/ 70902 w 3343275"/>
                <a:gd name="connsiteY9" fmla="*/ 1930718 h 1943100"/>
                <a:gd name="connsiteX10" fmla="*/ 173772 w 3343275"/>
                <a:gd name="connsiteY10" fmla="*/ 1948815 h 1943100"/>
                <a:gd name="connsiteX11" fmla="*/ 1432025 w 3343275"/>
                <a:gd name="connsiteY11" fmla="*/ 1948815 h 1943100"/>
                <a:gd name="connsiteX12" fmla="*/ 1505367 w 3343275"/>
                <a:gd name="connsiteY12" fmla="*/ 1930718 h 1943100"/>
                <a:gd name="connsiteX13" fmla="*/ 1560612 w 3343275"/>
                <a:gd name="connsiteY13" fmla="*/ 1834515 h 1943100"/>
                <a:gd name="connsiteX14" fmla="*/ 1620620 w 3343275"/>
                <a:gd name="connsiteY14" fmla="*/ 1643063 h 1943100"/>
                <a:gd name="connsiteX15" fmla="*/ 1660625 w 3343275"/>
                <a:gd name="connsiteY15" fmla="*/ 1542098 h 1943100"/>
                <a:gd name="connsiteX16" fmla="*/ 1712060 w 3343275"/>
                <a:gd name="connsiteY16" fmla="*/ 1640205 h 1943100"/>
                <a:gd name="connsiteX17" fmla="*/ 1783497 w 3343275"/>
                <a:gd name="connsiteY17" fmla="*/ 1812607 h 1943100"/>
                <a:gd name="connsiteX18" fmla="*/ 1844457 w 3343275"/>
                <a:gd name="connsiteY18" fmla="*/ 1931670 h 1943100"/>
                <a:gd name="connsiteX19" fmla="*/ 1927325 w 3343275"/>
                <a:gd name="connsiteY19" fmla="*/ 1948815 h 1943100"/>
                <a:gd name="connsiteX20" fmla="*/ 3172242 w 3343275"/>
                <a:gd name="connsiteY20" fmla="*/ 1948815 h 1943100"/>
                <a:gd name="connsiteX21" fmla="*/ 3250347 w 3343275"/>
                <a:gd name="connsiteY21" fmla="*/ 1930718 h 1943100"/>
                <a:gd name="connsiteX22" fmla="*/ 3324642 w 3343275"/>
                <a:gd name="connsiteY22" fmla="*/ 1856423 h 1943100"/>
                <a:gd name="connsiteX23" fmla="*/ 3351312 w 3343275"/>
                <a:gd name="connsiteY23" fmla="*/ 1660207 h 1943100"/>
                <a:gd name="connsiteX24" fmla="*/ 3248442 w 3343275"/>
                <a:gd name="connsiteY24" fmla="*/ 599123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43275" h="1943100">
                  <a:moveTo>
                    <a:pt x="3248442" y="599123"/>
                  </a:moveTo>
                  <a:cubicBezTo>
                    <a:pt x="3217962" y="398145"/>
                    <a:pt x="3156050" y="197168"/>
                    <a:pt x="3105567" y="0"/>
                  </a:cubicBezTo>
                  <a:cubicBezTo>
                    <a:pt x="3059847" y="46673"/>
                    <a:pt x="3002697" y="46673"/>
                    <a:pt x="2942690" y="46673"/>
                  </a:cubicBezTo>
                  <a:cubicBezTo>
                    <a:pt x="2842677" y="46673"/>
                    <a:pt x="1317725" y="45720"/>
                    <a:pt x="1317725" y="45720"/>
                  </a:cubicBezTo>
                  <a:cubicBezTo>
                    <a:pt x="1316772" y="45720"/>
                    <a:pt x="510005" y="45720"/>
                    <a:pt x="467142" y="45720"/>
                  </a:cubicBezTo>
                  <a:cubicBezTo>
                    <a:pt x="384275" y="45720"/>
                    <a:pt x="316647" y="59055"/>
                    <a:pt x="241400" y="7620"/>
                  </a:cubicBezTo>
                  <a:cubicBezTo>
                    <a:pt x="237590" y="20955"/>
                    <a:pt x="232827" y="33338"/>
                    <a:pt x="229970" y="46673"/>
                  </a:cubicBezTo>
                  <a:cubicBezTo>
                    <a:pt x="180440" y="273368"/>
                    <a:pt x="112812" y="501968"/>
                    <a:pt x="81380" y="731520"/>
                  </a:cubicBezTo>
                  <a:cubicBezTo>
                    <a:pt x="33755" y="1074420"/>
                    <a:pt x="-12918" y="1419225"/>
                    <a:pt x="3275" y="1764982"/>
                  </a:cubicBezTo>
                  <a:cubicBezTo>
                    <a:pt x="7085" y="1853565"/>
                    <a:pt x="8037" y="1865948"/>
                    <a:pt x="70902" y="1930718"/>
                  </a:cubicBezTo>
                  <a:cubicBezTo>
                    <a:pt x="94715" y="1942148"/>
                    <a:pt x="147102" y="1948815"/>
                    <a:pt x="173772" y="1948815"/>
                  </a:cubicBezTo>
                  <a:cubicBezTo>
                    <a:pt x="602397" y="1948815"/>
                    <a:pt x="1003400" y="1948815"/>
                    <a:pt x="1432025" y="1948815"/>
                  </a:cubicBezTo>
                  <a:cubicBezTo>
                    <a:pt x="1458695" y="1948815"/>
                    <a:pt x="1483460" y="1945957"/>
                    <a:pt x="1505367" y="1930718"/>
                  </a:cubicBezTo>
                  <a:cubicBezTo>
                    <a:pt x="1544420" y="1883093"/>
                    <a:pt x="1542515" y="1891665"/>
                    <a:pt x="1560612" y="1834515"/>
                  </a:cubicBezTo>
                  <a:cubicBezTo>
                    <a:pt x="1580615" y="1771650"/>
                    <a:pt x="1604427" y="1707832"/>
                    <a:pt x="1620620" y="1643063"/>
                  </a:cubicBezTo>
                  <a:cubicBezTo>
                    <a:pt x="1628240" y="1610678"/>
                    <a:pt x="1634907" y="1541145"/>
                    <a:pt x="1660625" y="1542098"/>
                  </a:cubicBezTo>
                  <a:cubicBezTo>
                    <a:pt x="1684437" y="1543050"/>
                    <a:pt x="1686342" y="1595438"/>
                    <a:pt x="1712060" y="1640205"/>
                  </a:cubicBezTo>
                  <a:cubicBezTo>
                    <a:pt x="1740635" y="1691640"/>
                    <a:pt x="1756827" y="1750695"/>
                    <a:pt x="1783497" y="1812607"/>
                  </a:cubicBezTo>
                  <a:cubicBezTo>
                    <a:pt x="1809215" y="1873568"/>
                    <a:pt x="1795880" y="1879282"/>
                    <a:pt x="1844457" y="1931670"/>
                  </a:cubicBezTo>
                  <a:cubicBezTo>
                    <a:pt x="1870175" y="1945005"/>
                    <a:pt x="1897797" y="1948815"/>
                    <a:pt x="1927325" y="1948815"/>
                  </a:cubicBezTo>
                  <a:cubicBezTo>
                    <a:pt x="2352140" y="1948815"/>
                    <a:pt x="2747427" y="1948815"/>
                    <a:pt x="3172242" y="1948815"/>
                  </a:cubicBezTo>
                  <a:cubicBezTo>
                    <a:pt x="3199865" y="1948815"/>
                    <a:pt x="3226535" y="1945957"/>
                    <a:pt x="3250347" y="1930718"/>
                  </a:cubicBezTo>
                  <a:cubicBezTo>
                    <a:pt x="3274160" y="1910715"/>
                    <a:pt x="3313212" y="1884998"/>
                    <a:pt x="3324642" y="1856423"/>
                  </a:cubicBezTo>
                  <a:cubicBezTo>
                    <a:pt x="3365600" y="1757363"/>
                    <a:pt x="3348455" y="1749743"/>
                    <a:pt x="3351312" y="1660207"/>
                  </a:cubicBezTo>
                  <a:cubicBezTo>
                    <a:pt x="3361790" y="1303973"/>
                    <a:pt x="3301783" y="950595"/>
                    <a:pt x="3248442" y="59912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77">
              <a:extLst>
                <a:ext uri="{FF2B5EF4-FFF2-40B4-BE49-F238E27FC236}">
                  <a16:creationId xmlns:a16="http://schemas.microsoft.com/office/drawing/2014/main" xmlns="" id="{A206841C-1716-4357-A175-62B839A07160}"/>
                </a:ext>
              </a:extLst>
            </p:cNvPr>
            <p:cNvSpPr/>
            <p:nvPr/>
          </p:nvSpPr>
          <p:spPr>
            <a:xfrm>
              <a:off x="8717013" y="4543072"/>
              <a:ext cx="2867025" cy="352425"/>
            </a:xfrm>
            <a:custGeom>
              <a:avLst/>
              <a:gdLst>
                <a:gd name="connsiteX0" fmla="*/ 2721293 w 2867025"/>
                <a:gd name="connsiteY0" fmla="*/ 0 h 352425"/>
                <a:gd name="connsiteX1" fmla="*/ 154305 w 2867025"/>
                <a:gd name="connsiteY1" fmla="*/ 0 h 352425"/>
                <a:gd name="connsiteX2" fmla="*/ 95250 w 2867025"/>
                <a:gd name="connsiteY2" fmla="*/ 60007 h 352425"/>
                <a:gd name="connsiteX3" fmla="*/ 0 w 2867025"/>
                <a:gd name="connsiteY3" fmla="*/ 298132 h 352425"/>
                <a:gd name="connsiteX4" fmla="*/ 59055 w 2867025"/>
                <a:gd name="connsiteY4" fmla="*/ 358140 h 352425"/>
                <a:gd name="connsiteX5" fmla="*/ 2816543 w 2867025"/>
                <a:gd name="connsiteY5" fmla="*/ 358140 h 352425"/>
                <a:gd name="connsiteX6" fmla="*/ 2875598 w 2867025"/>
                <a:gd name="connsiteY6" fmla="*/ 298132 h 352425"/>
                <a:gd name="connsiteX7" fmla="*/ 2780348 w 2867025"/>
                <a:gd name="connsiteY7" fmla="*/ 60007 h 352425"/>
                <a:gd name="connsiteX8" fmla="*/ 2721293 w 2867025"/>
                <a:gd name="connsiteY8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7025" h="352425">
                  <a:moveTo>
                    <a:pt x="2721293" y="0"/>
                  </a:moveTo>
                  <a:lnTo>
                    <a:pt x="154305" y="0"/>
                  </a:lnTo>
                  <a:cubicBezTo>
                    <a:pt x="121920" y="0"/>
                    <a:pt x="95250" y="26670"/>
                    <a:pt x="95250" y="60007"/>
                  </a:cubicBezTo>
                  <a:lnTo>
                    <a:pt x="0" y="298132"/>
                  </a:lnTo>
                  <a:cubicBezTo>
                    <a:pt x="0" y="330517"/>
                    <a:pt x="26670" y="358140"/>
                    <a:pt x="59055" y="358140"/>
                  </a:cubicBezTo>
                  <a:lnTo>
                    <a:pt x="2816543" y="358140"/>
                  </a:lnTo>
                  <a:cubicBezTo>
                    <a:pt x="2848928" y="358140"/>
                    <a:pt x="2875598" y="331470"/>
                    <a:pt x="2875598" y="298132"/>
                  </a:cubicBezTo>
                  <a:lnTo>
                    <a:pt x="2780348" y="60007"/>
                  </a:lnTo>
                  <a:cubicBezTo>
                    <a:pt x="2781300" y="26670"/>
                    <a:pt x="2754630" y="0"/>
                    <a:pt x="2721293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78">
              <a:extLst>
                <a:ext uri="{FF2B5EF4-FFF2-40B4-BE49-F238E27FC236}">
                  <a16:creationId xmlns:a16="http://schemas.microsoft.com/office/drawing/2014/main" xmlns="" id="{A525D512-0C61-4A17-A18A-D3AB04258DF0}"/>
                </a:ext>
              </a:extLst>
            </p:cNvPr>
            <p:cNvSpPr/>
            <p:nvPr/>
          </p:nvSpPr>
          <p:spPr>
            <a:xfrm>
              <a:off x="9815747" y="4664422"/>
              <a:ext cx="276225" cy="609600"/>
            </a:xfrm>
            <a:custGeom>
              <a:avLst/>
              <a:gdLst>
                <a:gd name="connsiteX0" fmla="*/ 176663 w 276225"/>
                <a:gd name="connsiteY0" fmla="*/ 51053 h 609600"/>
                <a:gd name="connsiteX1" fmla="*/ 53791 w 276225"/>
                <a:gd name="connsiteY1" fmla="*/ 275843 h 609600"/>
                <a:gd name="connsiteX2" fmla="*/ 40456 w 276225"/>
                <a:gd name="connsiteY2" fmla="*/ 337755 h 609600"/>
                <a:gd name="connsiteX3" fmla="*/ 451 w 276225"/>
                <a:gd name="connsiteY3" fmla="*/ 608265 h 609600"/>
                <a:gd name="connsiteX4" fmla="*/ 80461 w 276225"/>
                <a:gd name="connsiteY4" fmla="*/ 617790 h 609600"/>
                <a:gd name="connsiteX5" fmla="*/ 151898 w 276225"/>
                <a:gd name="connsiteY5" fmla="*/ 269176 h 609600"/>
                <a:gd name="connsiteX6" fmla="*/ 241433 w 276225"/>
                <a:gd name="connsiteY6" fmla="*/ 108203 h 609600"/>
                <a:gd name="connsiteX7" fmla="*/ 259531 w 276225"/>
                <a:gd name="connsiteY7" fmla="*/ 13905 h 609600"/>
                <a:gd name="connsiteX8" fmla="*/ 176663 w 276225"/>
                <a:gd name="connsiteY8" fmla="*/ 51053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609600">
                  <a:moveTo>
                    <a:pt x="176663" y="51053"/>
                  </a:moveTo>
                  <a:cubicBezTo>
                    <a:pt x="121418" y="116776"/>
                    <a:pt x="90938" y="198690"/>
                    <a:pt x="53791" y="275843"/>
                  </a:cubicBezTo>
                  <a:cubicBezTo>
                    <a:pt x="55696" y="297751"/>
                    <a:pt x="45218" y="317753"/>
                    <a:pt x="40456" y="337755"/>
                  </a:cubicBezTo>
                  <a:cubicBezTo>
                    <a:pt x="17596" y="426338"/>
                    <a:pt x="-3359" y="514920"/>
                    <a:pt x="451" y="608265"/>
                  </a:cubicBezTo>
                  <a:cubicBezTo>
                    <a:pt x="26168" y="615885"/>
                    <a:pt x="52838" y="619695"/>
                    <a:pt x="80461" y="617790"/>
                  </a:cubicBezTo>
                  <a:cubicBezTo>
                    <a:pt x="86176" y="496823"/>
                    <a:pt x="107131" y="379665"/>
                    <a:pt x="151898" y="269176"/>
                  </a:cubicBezTo>
                  <a:cubicBezTo>
                    <a:pt x="173806" y="210120"/>
                    <a:pt x="204286" y="157733"/>
                    <a:pt x="241433" y="108203"/>
                  </a:cubicBezTo>
                  <a:cubicBezTo>
                    <a:pt x="262388" y="79628"/>
                    <a:pt x="300488" y="51053"/>
                    <a:pt x="259531" y="13905"/>
                  </a:cubicBezTo>
                  <a:cubicBezTo>
                    <a:pt x="217621" y="-24195"/>
                    <a:pt x="198571" y="25336"/>
                    <a:pt x="176663" y="5105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79">
              <a:extLst>
                <a:ext uri="{FF2B5EF4-FFF2-40B4-BE49-F238E27FC236}">
                  <a16:creationId xmlns:a16="http://schemas.microsoft.com/office/drawing/2014/main" xmlns="" id="{4920C123-B3C7-4BE7-93F0-6AEE869C7AF2}"/>
                </a:ext>
              </a:extLst>
            </p:cNvPr>
            <p:cNvSpPr/>
            <p:nvPr/>
          </p:nvSpPr>
          <p:spPr>
            <a:xfrm>
              <a:off x="10213069" y="4665435"/>
              <a:ext cx="276225" cy="609600"/>
            </a:xfrm>
            <a:custGeom>
              <a:avLst/>
              <a:gdLst>
                <a:gd name="connsiteX0" fmla="*/ 219396 w 276225"/>
                <a:gd name="connsiteY0" fmla="*/ 272925 h 609600"/>
                <a:gd name="connsiteX1" fmla="*/ 84141 w 276225"/>
                <a:gd name="connsiteY1" fmla="*/ 29085 h 609600"/>
                <a:gd name="connsiteX2" fmla="*/ 15561 w 276225"/>
                <a:gd name="connsiteY2" fmla="*/ 13845 h 609600"/>
                <a:gd name="connsiteX3" fmla="*/ 21276 w 276225"/>
                <a:gd name="connsiteY3" fmla="*/ 90045 h 609600"/>
                <a:gd name="connsiteX4" fmla="*/ 125099 w 276225"/>
                <a:gd name="connsiteY4" fmla="*/ 273877 h 609600"/>
                <a:gd name="connsiteX5" fmla="*/ 147959 w 276225"/>
                <a:gd name="connsiteY5" fmla="*/ 332932 h 609600"/>
                <a:gd name="connsiteX6" fmla="*/ 199394 w 276225"/>
                <a:gd name="connsiteY6" fmla="*/ 613920 h 609600"/>
                <a:gd name="connsiteX7" fmla="*/ 280356 w 276225"/>
                <a:gd name="connsiteY7" fmla="*/ 613920 h 609600"/>
                <a:gd name="connsiteX8" fmla="*/ 219396 w 276225"/>
                <a:gd name="connsiteY8" fmla="*/ 272925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609600">
                  <a:moveTo>
                    <a:pt x="219396" y="272925"/>
                  </a:moveTo>
                  <a:cubicBezTo>
                    <a:pt x="185106" y="184342"/>
                    <a:pt x="145101" y="100522"/>
                    <a:pt x="84141" y="29085"/>
                  </a:cubicBezTo>
                  <a:cubicBezTo>
                    <a:pt x="64139" y="6225"/>
                    <a:pt x="43184" y="-14730"/>
                    <a:pt x="15561" y="13845"/>
                  </a:cubicBezTo>
                  <a:cubicBezTo>
                    <a:pt x="-11109" y="40515"/>
                    <a:pt x="321" y="65280"/>
                    <a:pt x="21276" y="90045"/>
                  </a:cubicBezTo>
                  <a:cubicBezTo>
                    <a:pt x="66044" y="144338"/>
                    <a:pt x="103191" y="203392"/>
                    <a:pt x="125099" y="273877"/>
                  </a:cubicBezTo>
                  <a:cubicBezTo>
                    <a:pt x="132719" y="293880"/>
                    <a:pt x="141291" y="312930"/>
                    <a:pt x="147959" y="332932"/>
                  </a:cubicBezTo>
                  <a:cubicBezTo>
                    <a:pt x="179391" y="423420"/>
                    <a:pt x="186059" y="518670"/>
                    <a:pt x="199394" y="613920"/>
                  </a:cubicBezTo>
                  <a:cubicBezTo>
                    <a:pt x="226064" y="617730"/>
                    <a:pt x="253686" y="620588"/>
                    <a:pt x="280356" y="613920"/>
                  </a:cubicBezTo>
                  <a:cubicBezTo>
                    <a:pt x="273689" y="496763"/>
                    <a:pt x="254639" y="383415"/>
                    <a:pt x="219396" y="2729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80">
              <a:extLst>
                <a:ext uri="{FF2B5EF4-FFF2-40B4-BE49-F238E27FC236}">
                  <a16:creationId xmlns:a16="http://schemas.microsoft.com/office/drawing/2014/main" xmlns="" id="{7A47B944-8E65-46E1-93BF-373267D05EED}"/>
                </a:ext>
              </a:extLst>
            </p:cNvPr>
            <p:cNvSpPr/>
            <p:nvPr/>
          </p:nvSpPr>
          <p:spPr>
            <a:xfrm>
              <a:off x="8476983" y="6604282"/>
              <a:ext cx="1581150" cy="85725"/>
            </a:xfrm>
            <a:custGeom>
              <a:avLst/>
              <a:gdLst>
                <a:gd name="connsiteX0" fmla="*/ 5715 w 1581150"/>
                <a:gd name="connsiteY0" fmla="*/ 91440 h 85725"/>
                <a:gd name="connsiteX1" fmla="*/ 1559243 w 1581150"/>
                <a:gd name="connsiteY1" fmla="*/ 91440 h 85725"/>
                <a:gd name="connsiteX2" fmla="*/ 1589723 w 1581150"/>
                <a:gd name="connsiteY2" fmla="*/ 0 h 85725"/>
                <a:gd name="connsiteX3" fmla="*/ 0 w 1581150"/>
                <a:gd name="connsiteY3" fmla="*/ 0 h 85725"/>
                <a:gd name="connsiteX4" fmla="*/ 953 w 1581150"/>
                <a:gd name="connsiteY4" fmla="*/ 25718 h 85725"/>
                <a:gd name="connsiteX5" fmla="*/ 5715 w 1581150"/>
                <a:gd name="connsiteY5" fmla="*/ 9144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1150" h="85725">
                  <a:moveTo>
                    <a:pt x="5715" y="91440"/>
                  </a:moveTo>
                  <a:lnTo>
                    <a:pt x="1559243" y="91440"/>
                  </a:lnTo>
                  <a:cubicBezTo>
                    <a:pt x="1568768" y="60960"/>
                    <a:pt x="1579245" y="30480"/>
                    <a:pt x="1589723" y="0"/>
                  </a:cubicBezTo>
                  <a:lnTo>
                    <a:pt x="0" y="0"/>
                  </a:lnTo>
                  <a:cubicBezTo>
                    <a:pt x="0" y="8573"/>
                    <a:pt x="953" y="17145"/>
                    <a:pt x="953" y="25718"/>
                  </a:cubicBezTo>
                  <a:cubicBezTo>
                    <a:pt x="1905" y="53340"/>
                    <a:pt x="2858" y="74295"/>
                    <a:pt x="5715" y="9144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81">
              <a:extLst>
                <a:ext uri="{FF2B5EF4-FFF2-40B4-BE49-F238E27FC236}">
                  <a16:creationId xmlns:a16="http://schemas.microsoft.com/office/drawing/2014/main" xmlns="" id="{38ED6211-6F77-4C52-A479-A311BF8C33CC}"/>
                </a:ext>
              </a:extLst>
            </p:cNvPr>
            <p:cNvSpPr/>
            <p:nvPr/>
          </p:nvSpPr>
          <p:spPr>
            <a:xfrm>
              <a:off x="10228630" y="6604282"/>
              <a:ext cx="1590675" cy="85725"/>
            </a:xfrm>
            <a:custGeom>
              <a:avLst/>
              <a:gdLst>
                <a:gd name="connsiteX0" fmla="*/ 1597343 w 1590675"/>
                <a:gd name="connsiteY0" fmla="*/ 0 h 85725"/>
                <a:gd name="connsiteX1" fmla="*/ 0 w 1590675"/>
                <a:gd name="connsiteY1" fmla="*/ 0 h 85725"/>
                <a:gd name="connsiteX2" fmla="*/ 28575 w 1590675"/>
                <a:gd name="connsiteY2" fmla="*/ 73343 h 85725"/>
                <a:gd name="connsiteX3" fmla="*/ 36195 w 1590675"/>
                <a:gd name="connsiteY3" fmla="*/ 91440 h 85725"/>
                <a:gd name="connsiteX4" fmla="*/ 1580198 w 1590675"/>
                <a:gd name="connsiteY4" fmla="*/ 91440 h 85725"/>
                <a:gd name="connsiteX5" fmla="*/ 1597343 w 15906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0675" h="85725">
                  <a:moveTo>
                    <a:pt x="1597343" y="0"/>
                  </a:moveTo>
                  <a:lnTo>
                    <a:pt x="0" y="0"/>
                  </a:lnTo>
                  <a:cubicBezTo>
                    <a:pt x="8573" y="23813"/>
                    <a:pt x="18098" y="48578"/>
                    <a:pt x="28575" y="73343"/>
                  </a:cubicBezTo>
                  <a:cubicBezTo>
                    <a:pt x="31433" y="80010"/>
                    <a:pt x="34290" y="85725"/>
                    <a:pt x="36195" y="91440"/>
                  </a:cubicBezTo>
                  <a:lnTo>
                    <a:pt x="1580198" y="91440"/>
                  </a:lnTo>
                  <a:cubicBezTo>
                    <a:pt x="1595438" y="48578"/>
                    <a:pt x="1597343" y="25718"/>
                    <a:pt x="1597343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82">
              <a:extLst>
                <a:ext uri="{FF2B5EF4-FFF2-40B4-BE49-F238E27FC236}">
                  <a16:creationId xmlns:a16="http://schemas.microsoft.com/office/drawing/2014/main" xmlns="" id="{A98CE041-F4B3-4D1C-BA25-CAE16B4C1585}"/>
                </a:ext>
              </a:extLst>
            </p:cNvPr>
            <p:cNvSpPr/>
            <p:nvPr/>
          </p:nvSpPr>
          <p:spPr>
            <a:xfrm>
              <a:off x="9790480" y="5168865"/>
              <a:ext cx="142875" cy="161925"/>
            </a:xfrm>
            <a:custGeom>
              <a:avLst/>
              <a:gdLst>
                <a:gd name="connsiteX0" fmla="*/ 74295 w 142875"/>
                <a:gd name="connsiteY0" fmla="*/ 161925 h 161925"/>
                <a:gd name="connsiteX1" fmla="*/ 74295 w 142875"/>
                <a:gd name="connsiteY1" fmla="*/ 161925 h 161925"/>
                <a:gd name="connsiteX2" fmla="*/ 0 w 142875"/>
                <a:gd name="connsiteY2" fmla="*/ 87630 h 161925"/>
                <a:gd name="connsiteX3" fmla="*/ 0 w 142875"/>
                <a:gd name="connsiteY3" fmla="*/ 74295 h 161925"/>
                <a:gd name="connsiteX4" fmla="*/ 74295 w 142875"/>
                <a:gd name="connsiteY4" fmla="*/ 0 h 161925"/>
                <a:gd name="connsiteX5" fmla="*/ 74295 w 142875"/>
                <a:gd name="connsiteY5" fmla="*/ 0 h 161925"/>
                <a:gd name="connsiteX6" fmla="*/ 148590 w 142875"/>
                <a:gd name="connsiteY6" fmla="*/ 74295 h 161925"/>
                <a:gd name="connsiteX7" fmla="*/ 148590 w 142875"/>
                <a:gd name="connsiteY7" fmla="*/ 87630 h 161925"/>
                <a:gd name="connsiteX8" fmla="*/ 74295 w 142875"/>
                <a:gd name="connsiteY8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875" h="161925">
                  <a:moveTo>
                    <a:pt x="74295" y="161925"/>
                  </a:moveTo>
                  <a:lnTo>
                    <a:pt x="74295" y="161925"/>
                  </a:lnTo>
                  <a:cubicBezTo>
                    <a:pt x="33338" y="161925"/>
                    <a:pt x="0" y="128588"/>
                    <a:pt x="0" y="87630"/>
                  </a:cubicBezTo>
                  <a:lnTo>
                    <a:pt x="0" y="74295"/>
                  </a:lnTo>
                  <a:cubicBezTo>
                    <a:pt x="0" y="33338"/>
                    <a:pt x="33338" y="0"/>
                    <a:pt x="74295" y="0"/>
                  </a:cubicBezTo>
                  <a:lnTo>
                    <a:pt x="74295" y="0"/>
                  </a:lnTo>
                  <a:cubicBezTo>
                    <a:pt x="115253" y="0"/>
                    <a:pt x="148590" y="33338"/>
                    <a:pt x="148590" y="74295"/>
                  </a:cubicBezTo>
                  <a:lnTo>
                    <a:pt x="148590" y="87630"/>
                  </a:lnTo>
                  <a:cubicBezTo>
                    <a:pt x="148590" y="127635"/>
                    <a:pt x="115253" y="161925"/>
                    <a:pt x="74295" y="16192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83">
              <a:extLst>
                <a:ext uri="{FF2B5EF4-FFF2-40B4-BE49-F238E27FC236}">
                  <a16:creationId xmlns:a16="http://schemas.microsoft.com/office/drawing/2014/main" xmlns="" id="{0013BF79-5A83-455A-9627-76921CBD5F5E}"/>
                </a:ext>
              </a:extLst>
            </p:cNvPr>
            <p:cNvSpPr/>
            <p:nvPr/>
          </p:nvSpPr>
          <p:spPr>
            <a:xfrm>
              <a:off x="10371505" y="5168865"/>
              <a:ext cx="142875" cy="161925"/>
            </a:xfrm>
            <a:custGeom>
              <a:avLst/>
              <a:gdLst>
                <a:gd name="connsiteX0" fmla="*/ 74295 w 142875"/>
                <a:gd name="connsiteY0" fmla="*/ 161925 h 161925"/>
                <a:gd name="connsiteX1" fmla="*/ 74295 w 142875"/>
                <a:gd name="connsiteY1" fmla="*/ 161925 h 161925"/>
                <a:gd name="connsiteX2" fmla="*/ 0 w 142875"/>
                <a:gd name="connsiteY2" fmla="*/ 87630 h 161925"/>
                <a:gd name="connsiteX3" fmla="*/ 0 w 142875"/>
                <a:gd name="connsiteY3" fmla="*/ 74295 h 161925"/>
                <a:gd name="connsiteX4" fmla="*/ 74295 w 142875"/>
                <a:gd name="connsiteY4" fmla="*/ 0 h 161925"/>
                <a:gd name="connsiteX5" fmla="*/ 74295 w 142875"/>
                <a:gd name="connsiteY5" fmla="*/ 0 h 161925"/>
                <a:gd name="connsiteX6" fmla="*/ 148590 w 142875"/>
                <a:gd name="connsiteY6" fmla="*/ 74295 h 161925"/>
                <a:gd name="connsiteX7" fmla="*/ 148590 w 142875"/>
                <a:gd name="connsiteY7" fmla="*/ 87630 h 161925"/>
                <a:gd name="connsiteX8" fmla="*/ 74295 w 142875"/>
                <a:gd name="connsiteY8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875" h="161925">
                  <a:moveTo>
                    <a:pt x="74295" y="161925"/>
                  </a:moveTo>
                  <a:lnTo>
                    <a:pt x="74295" y="161925"/>
                  </a:lnTo>
                  <a:cubicBezTo>
                    <a:pt x="33338" y="161925"/>
                    <a:pt x="0" y="128588"/>
                    <a:pt x="0" y="87630"/>
                  </a:cubicBezTo>
                  <a:lnTo>
                    <a:pt x="0" y="74295"/>
                  </a:lnTo>
                  <a:cubicBezTo>
                    <a:pt x="0" y="33338"/>
                    <a:pt x="33338" y="0"/>
                    <a:pt x="74295" y="0"/>
                  </a:cubicBezTo>
                  <a:lnTo>
                    <a:pt x="74295" y="0"/>
                  </a:lnTo>
                  <a:cubicBezTo>
                    <a:pt x="115253" y="0"/>
                    <a:pt x="148590" y="33338"/>
                    <a:pt x="148590" y="74295"/>
                  </a:cubicBezTo>
                  <a:lnTo>
                    <a:pt x="148590" y="87630"/>
                  </a:lnTo>
                  <a:cubicBezTo>
                    <a:pt x="148590" y="127635"/>
                    <a:pt x="115253" y="161925"/>
                    <a:pt x="74295" y="16192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8" name="Group 71">
            <a:extLst>
              <a:ext uri="{FF2B5EF4-FFF2-40B4-BE49-F238E27FC236}">
                <a16:creationId xmlns:a16="http://schemas.microsoft.com/office/drawing/2014/main" xmlns="" id="{7CB6DEA5-02B0-42C9-A31A-B5891CC82042}"/>
              </a:ext>
            </a:extLst>
          </p:cNvPr>
          <p:cNvGrpSpPr/>
          <p:nvPr/>
        </p:nvGrpSpPr>
        <p:grpSpPr>
          <a:xfrm>
            <a:off x="1183382" y="2894980"/>
            <a:ext cx="371177" cy="632870"/>
            <a:chOff x="5789259" y="-79408"/>
            <a:chExt cx="944716" cy="1610772"/>
          </a:xfrm>
        </p:grpSpPr>
        <p:grpSp>
          <p:nvGrpSpPr>
            <p:cNvPr id="129" name="Group 70">
              <a:extLst>
                <a:ext uri="{FF2B5EF4-FFF2-40B4-BE49-F238E27FC236}">
                  <a16:creationId xmlns:a16="http://schemas.microsoft.com/office/drawing/2014/main" xmlns="" id="{F6877F74-9272-4945-B04B-8095A624146C}"/>
                </a:ext>
              </a:extLst>
            </p:cNvPr>
            <p:cNvGrpSpPr/>
            <p:nvPr/>
          </p:nvGrpSpPr>
          <p:grpSpPr>
            <a:xfrm rot="316524">
              <a:off x="5789259" y="513959"/>
              <a:ext cx="423031" cy="1017405"/>
              <a:chOff x="5855038" y="339273"/>
              <a:chExt cx="423031" cy="1017405"/>
            </a:xfrm>
          </p:grpSpPr>
          <p:sp>
            <p:nvSpPr>
              <p:cNvPr id="133" name="Freeform: Shape 65">
                <a:extLst>
                  <a:ext uri="{FF2B5EF4-FFF2-40B4-BE49-F238E27FC236}">
                    <a16:creationId xmlns:a16="http://schemas.microsoft.com/office/drawing/2014/main" xmlns="" id="{40333A1A-DF34-405B-B73E-EDB94F056CBF}"/>
                  </a:ext>
                </a:extLst>
              </p:cNvPr>
              <p:cNvSpPr/>
              <p:nvPr/>
            </p:nvSpPr>
            <p:spPr>
              <a:xfrm>
                <a:off x="5855038" y="339273"/>
                <a:ext cx="423031" cy="1017405"/>
              </a:xfrm>
              <a:custGeom>
                <a:avLst/>
                <a:gdLst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587947 w 1732244"/>
                  <a:gd name="connsiteY10" fmla="*/ 1109058 h 4153492"/>
                  <a:gd name="connsiteX11" fmla="*/ 1451535 w 1732244"/>
                  <a:gd name="connsiteY11" fmla="*/ 1571536 h 4153492"/>
                  <a:gd name="connsiteX12" fmla="*/ 1481114 w 1732244"/>
                  <a:gd name="connsiteY12" fmla="*/ 1674674 h 4153492"/>
                  <a:gd name="connsiteX13" fmla="*/ 1495653 w 1732244"/>
                  <a:gd name="connsiteY13" fmla="*/ 1817170 h 4153492"/>
                  <a:gd name="connsiteX14" fmla="*/ 1492746 w 1732244"/>
                  <a:gd name="connsiteY14" fmla="*/ 1822986 h 4153492"/>
                  <a:gd name="connsiteX15" fmla="*/ 1373513 w 1732244"/>
                  <a:gd name="connsiteY15" fmla="*/ 2372618 h 4153492"/>
                  <a:gd name="connsiteX16" fmla="*/ 1364646 w 1732244"/>
                  <a:gd name="connsiteY16" fmla="*/ 2385917 h 4153492"/>
                  <a:gd name="connsiteX17" fmla="*/ 1364646 w 1732244"/>
                  <a:gd name="connsiteY17" fmla="*/ 2788957 h 4153492"/>
                  <a:gd name="connsiteX18" fmla="*/ 1367697 w 1732244"/>
                  <a:gd name="connsiteY18" fmla="*/ 2785567 h 4153492"/>
                  <a:gd name="connsiteX19" fmla="*/ 1379329 w 1732244"/>
                  <a:gd name="connsiteY19" fmla="*/ 3236321 h 4153492"/>
                  <a:gd name="connsiteX20" fmla="*/ 1382239 w 1732244"/>
                  <a:gd name="connsiteY20" fmla="*/ 3762688 h 4153492"/>
                  <a:gd name="connsiteX21" fmla="*/ 1274638 w 1732244"/>
                  <a:gd name="connsiteY21" fmla="*/ 3977887 h 4153492"/>
                  <a:gd name="connsiteX22" fmla="*/ 876230 w 1732244"/>
                  <a:gd name="connsiteY22" fmla="*/ 4143647 h 4153492"/>
                  <a:gd name="connsiteX23" fmla="*/ 538891 w 1732244"/>
                  <a:gd name="connsiteY23" fmla="*/ 4143647 h 4153492"/>
                  <a:gd name="connsiteX24" fmla="*/ 265530 w 1732244"/>
                  <a:gd name="connsiteY24" fmla="*/ 4044772 h 4153492"/>
                  <a:gd name="connsiteX25" fmla="*/ 111399 w 1732244"/>
                  <a:gd name="connsiteY25" fmla="*/ 3797585 h 4153492"/>
                  <a:gd name="connsiteX26" fmla="*/ 105583 w 1732244"/>
                  <a:gd name="connsiteY26" fmla="*/ 3724881 h 4153492"/>
                  <a:gd name="connsiteX27" fmla="*/ 102676 w 1732244"/>
                  <a:gd name="connsiteY27" fmla="*/ 3053112 h 4153492"/>
                  <a:gd name="connsiteX28" fmla="*/ 102676 w 1732244"/>
                  <a:gd name="connsiteY28" fmla="*/ 2613988 h 4153492"/>
                  <a:gd name="connsiteX29" fmla="*/ 59053 w 1732244"/>
                  <a:gd name="connsiteY29" fmla="*/ 2078898 h 4153492"/>
                  <a:gd name="connsiteX30" fmla="*/ 24156 w 1732244"/>
                  <a:gd name="connsiteY30" fmla="*/ 1843344 h 4153492"/>
                  <a:gd name="connsiteX31" fmla="*/ 3801 w 1732244"/>
                  <a:gd name="connsiteY31" fmla="*/ 1319887 h 4153492"/>
                  <a:gd name="connsiteX32" fmla="*/ 90498 w 1732244"/>
                  <a:gd name="connsiteY32" fmla="*/ 771074 h 4153492"/>
                  <a:gd name="connsiteX33" fmla="*/ 120632 w 1732244"/>
                  <a:gd name="connsiteY33" fmla="*/ 674829 h 4153492"/>
                  <a:gd name="connsiteX34" fmla="*/ 120632 w 1732244"/>
                  <a:gd name="connsiteY34" fmla="*/ 642369 h 4153492"/>
                  <a:gd name="connsiteX35" fmla="*/ 130796 w 1732244"/>
                  <a:gd name="connsiteY35" fmla="*/ 642369 h 4153492"/>
                  <a:gd name="connsiteX36" fmla="*/ 146296 w 1732244"/>
                  <a:gd name="connsiteY36" fmla="*/ 592863 h 4153492"/>
                  <a:gd name="connsiteX37" fmla="*/ 437106 w 1732244"/>
                  <a:gd name="connsiteY37" fmla="*/ 214810 h 4153492"/>
                  <a:gd name="connsiteX38" fmla="*/ 847149 w 1732244"/>
                  <a:gd name="connsiteY38" fmla="*/ 25782 h 4153492"/>
                  <a:gd name="connsiteX39" fmla="*/ 1014364 w 1732244"/>
                  <a:gd name="connsiteY39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51535 w 1732244"/>
                  <a:gd name="connsiteY10" fmla="*/ 1571536 h 4153492"/>
                  <a:gd name="connsiteX11" fmla="*/ 1481114 w 1732244"/>
                  <a:gd name="connsiteY11" fmla="*/ 1674674 h 4153492"/>
                  <a:gd name="connsiteX12" fmla="*/ 1495653 w 1732244"/>
                  <a:gd name="connsiteY12" fmla="*/ 1817170 h 4153492"/>
                  <a:gd name="connsiteX13" fmla="*/ 1492746 w 1732244"/>
                  <a:gd name="connsiteY13" fmla="*/ 1822986 h 4153492"/>
                  <a:gd name="connsiteX14" fmla="*/ 1373513 w 1732244"/>
                  <a:gd name="connsiteY14" fmla="*/ 2372618 h 4153492"/>
                  <a:gd name="connsiteX15" fmla="*/ 1364646 w 1732244"/>
                  <a:gd name="connsiteY15" fmla="*/ 2385917 h 4153492"/>
                  <a:gd name="connsiteX16" fmla="*/ 1364646 w 1732244"/>
                  <a:gd name="connsiteY16" fmla="*/ 2788957 h 4153492"/>
                  <a:gd name="connsiteX17" fmla="*/ 1367697 w 1732244"/>
                  <a:gd name="connsiteY17" fmla="*/ 2785567 h 4153492"/>
                  <a:gd name="connsiteX18" fmla="*/ 1379329 w 1732244"/>
                  <a:gd name="connsiteY18" fmla="*/ 3236321 h 4153492"/>
                  <a:gd name="connsiteX19" fmla="*/ 1382239 w 1732244"/>
                  <a:gd name="connsiteY19" fmla="*/ 3762688 h 4153492"/>
                  <a:gd name="connsiteX20" fmla="*/ 1274638 w 1732244"/>
                  <a:gd name="connsiteY20" fmla="*/ 3977887 h 4153492"/>
                  <a:gd name="connsiteX21" fmla="*/ 876230 w 1732244"/>
                  <a:gd name="connsiteY21" fmla="*/ 4143647 h 4153492"/>
                  <a:gd name="connsiteX22" fmla="*/ 538891 w 1732244"/>
                  <a:gd name="connsiteY22" fmla="*/ 4143647 h 4153492"/>
                  <a:gd name="connsiteX23" fmla="*/ 265530 w 1732244"/>
                  <a:gd name="connsiteY23" fmla="*/ 4044772 h 4153492"/>
                  <a:gd name="connsiteX24" fmla="*/ 111399 w 1732244"/>
                  <a:gd name="connsiteY24" fmla="*/ 3797585 h 4153492"/>
                  <a:gd name="connsiteX25" fmla="*/ 105583 w 1732244"/>
                  <a:gd name="connsiteY25" fmla="*/ 3724881 h 4153492"/>
                  <a:gd name="connsiteX26" fmla="*/ 102676 w 1732244"/>
                  <a:gd name="connsiteY26" fmla="*/ 3053112 h 4153492"/>
                  <a:gd name="connsiteX27" fmla="*/ 102676 w 1732244"/>
                  <a:gd name="connsiteY27" fmla="*/ 2613988 h 4153492"/>
                  <a:gd name="connsiteX28" fmla="*/ 59053 w 1732244"/>
                  <a:gd name="connsiteY28" fmla="*/ 2078898 h 4153492"/>
                  <a:gd name="connsiteX29" fmla="*/ 24156 w 1732244"/>
                  <a:gd name="connsiteY29" fmla="*/ 1843344 h 4153492"/>
                  <a:gd name="connsiteX30" fmla="*/ 3801 w 1732244"/>
                  <a:gd name="connsiteY30" fmla="*/ 1319887 h 4153492"/>
                  <a:gd name="connsiteX31" fmla="*/ 90498 w 1732244"/>
                  <a:gd name="connsiteY31" fmla="*/ 771074 h 4153492"/>
                  <a:gd name="connsiteX32" fmla="*/ 120632 w 1732244"/>
                  <a:gd name="connsiteY32" fmla="*/ 674829 h 4153492"/>
                  <a:gd name="connsiteX33" fmla="*/ 120632 w 1732244"/>
                  <a:gd name="connsiteY33" fmla="*/ 642369 h 4153492"/>
                  <a:gd name="connsiteX34" fmla="*/ 130796 w 1732244"/>
                  <a:gd name="connsiteY34" fmla="*/ 642369 h 4153492"/>
                  <a:gd name="connsiteX35" fmla="*/ 146296 w 1732244"/>
                  <a:gd name="connsiteY35" fmla="*/ 592863 h 4153492"/>
                  <a:gd name="connsiteX36" fmla="*/ 437106 w 1732244"/>
                  <a:gd name="connsiteY36" fmla="*/ 214810 h 4153492"/>
                  <a:gd name="connsiteX37" fmla="*/ 847149 w 1732244"/>
                  <a:gd name="connsiteY37" fmla="*/ 25782 h 4153492"/>
                  <a:gd name="connsiteX38" fmla="*/ 1014364 w 1732244"/>
                  <a:gd name="connsiteY38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81114 w 1732244"/>
                  <a:gd name="connsiteY10" fmla="*/ 1674674 h 4153492"/>
                  <a:gd name="connsiteX11" fmla="*/ 1495653 w 1732244"/>
                  <a:gd name="connsiteY11" fmla="*/ 1817170 h 4153492"/>
                  <a:gd name="connsiteX12" fmla="*/ 1492746 w 1732244"/>
                  <a:gd name="connsiteY12" fmla="*/ 1822986 h 4153492"/>
                  <a:gd name="connsiteX13" fmla="*/ 1373513 w 1732244"/>
                  <a:gd name="connsiteY13" fmla="*/ 2372618 h 4153492"/>
                  <a:gd name="connsiteX14" fmla="*/ 1364646 w 1732244"/>
                  <a:gd name="connsiteY14" fmla="*/ 2385917 h 4153492"/>
                  <a:gd name="connsiteX15" fmla="*/ 1364646 w 1732244"/>
                  <a:gd name="connsiteY15" fmla="*/ 2788957 h 4153492"/>
                  <a:gd name="connsiteX16" fmla="*/ 1367697 w 1732244"/>
                  <a:gd name="connsiteY16" fmla="*/ 2785567 h 4153492"/>
                  <a:gd name="connsiteX17" fmla="*/ 1379329 w 1732244"/>
                  <a:gd name="connsiteY17" fmla="*/ 3236321 h 4153492"/>
                  <a:gd name="connsiteX18" fmla="*/ 1382239 w 1732244"/>
                  <a:gd name="connsiteY18" fmla="*/ 3762688 h 4153492"/>
                  <a:gd name="connsiteX19" fmla="*/ 1274638 w 1732244"/>
                  <a:gd name="connsiteY19" fmla="*/ 3977887 h 4153492"/>
                  <a:gd name="connsiteX20" fmla="*/ 876230 w 1732244"/>
                  <a:gd name="connsiteY20" fmla="*/ 4143647 h 4153492"/>
                  <a:gd name="connsiteX21" fmla="*/ 538891 w 1732244"/>
                  <a:gd name="connsiteY21" fmla="*/ 4143647 h 4153492"/>
                  <a:gd name="connsiteX22" fmla="*/ 265530 w 1732244"/>
                  <a:gd name="connsiteY22" fmla="*/ 4044772 h 4153492"/>
                  <a:gd name="connsiteX23" fmla="*/ 111399 w 1732244"/>
                  <a:gd name="connsiteY23" fmla="*/ 3797585 h 4153492"/>
                  <a:gd name="connsiteX24" fmla="*/ 105583 w 1732244"/>
                  <a:gd name="connsiteY24" fmla="*/ 3724881 h 4153492"/>
                  <a:gd name="connsiteX25" fmla="*/ 102676 w 1732244"/>
                  <a:gd name="connsiteY25" fmla="*/ 3053112 h 4153492"/>
                  <a:gd name="connsiteX26" fmla="*/ 102676 w 1732244"/>
                  <a:gd name="connsiteY26" fmla="*/ 2613988 h 4153492"/>
                  <a:gd name="connsiteX27" fmla="*/ 59053 w 1732244"/>
                  <a:gd name="connsiteY27" fmla="*/ 2078898 h 4153492"/>
                  <a:gd name="connsiteX28" fmla="*/ 24156 w 1732244"/>
                  <a:gd name="connsiteY28" fmla="*/ 1843344 h 4153492"/>
                  <a:gd name="connsiteX29" fmla="*/ 3801 w 1732244"/>
                  <a:gd name="connsiteY29" fmla="*/ 1319887 h 4153492"/>
                  <a:gd name="connsiteX30" fmla="*/ 90498 w 1732244"/>
                  <a:gd name="connsiteY30" fmla="*/ 771074 h 4153492"/>
                  <a:gd name="connsiteX31" fmla="*/ 120632 w 1732244"/>
                  <a:gd name="connsiteY31" fmla="*/ 674829 h 4153492"/>
                  <a:gd name="connsiteX32" fmla="*/ 120632 w 1732244"/>
                  <a:gd name="connsiteY32" fmla="*/ 642369 h 4153492"/>
                  <a:gd name="connsiteX33" fmla="*/ 130796 w 1732244"/>
                  <a:gd name="connsiteY33" fmla="*/ 642369 h 4153492"/>
                  <a:gd name="connsiteX34" fmla="*/ 146296 w 1732244"/>
                  <a:gd name="connsiteY34" fmla="*/ 592863 h 4153492"/>
                  <a:gd name="connsiteX35" fmla="*/ 437106 w 1732244"/>
                  <a:gd name="connsiteY35" fmla="*/ 214810 h 4153492"/>
                  <a:gd name="connsiteX36" fmla="*/ 847149 w 1732244"/>
                  <a:gd name="connsiteY36" fmla="*/ 25782 h 4153492"/>
                  <a:gd name="connsiteX37" fmla="*/ 1014364 w 1732244"/>
                  <a:gd name="connsiteY37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95653 w 1732244"/>
                  <a:gd name="connsiteY10" fmla="*/ 1817170 h 4153492"/>
                  <a:gd name="connsiteX11" fmla="*/ 1492746 w 1732244"/>
                  <a:gd name="connsiteY11" fmla="*/ 1822986 h 4153492"/>
                  <a:gd name="connsiteX12" fmla="*/ 1373513 w 1732244"/>
                  <a:gd name="connsiteY12" fmla="*/ 2372618 h 4153492"/>
                  <a:gd name="connsiteX13" fmla="*/ 1364646 w 1732244"/>
                  <a:gd name="connsiteY13" fmla="*/ 2385917 h 4153492"/>
                  <a:gd name="connsiteX14" fmla="*/ 1364646 w 1732244"/>
                  <a:gd name="connsiteY14" fmla="*/ 2788957 h 4153492"/>
                  <a:gd name="connsiteX15" fmla="*/ 1367697 w 1732244"/>
                  <a:gd name="connsiteY15" fmla="*/ 2785567 h 4153492"/>
                  <a:gd name="connsiteX16" fmla="*/ 1379329 w 1732244"/>
                  <a:gd name="connsiteY16" fmla="*/ 3236321 h 4153492"/>
                  <a:gd name="connsiteX17" fmla="*/ 1382239 w 1732244"/>
                  <a:gd name="connsiteY17" fmla="*/ 3762688 h 4153492"/>
                  <a:gd name="connsiteX18" fmla="*/ 1274638 w 1732244"/>
                  <a:gd name="connsiteY18" fmla="*/ 3977887 h 4153492"/>
                  <a:gd name="connsiteX19" fmla="*/ 876230 w 1732244"/>
                  <a:gd name="connsiteY19" fmla="*/ 4143647 h 4153492"/>
                  <a:gd name="connsiteX20" fmla="*/ 538891 w 1732244"/>
                  <a:gd name="connsiteY20" fmla="*/ 4143647 h 4153492"/>
                  <a:gd name="connsiteX21" fmla="*/ 265530 w 1732244"/>
                  <a:gd name="connsiteY21" fmla="*/ 4044772 h 4153492"/>
                  <a:gd name="connsiteX22" fmla="*/ 111399 w 1732244"/>
                  <a:gd name="connsiteY22" fmla="*/ 3797585 h 4153492"/>
                  <a:gd name="connsiteX23" fmla="*/ 105583 w 1732244"/>
                  <a:gd name="connsiteY23" fmla="*/ 3724881 h 4153492"/>
                  <a:gd name="connsiteX24" fmla="*/ 102676 w 1732244"/>
                  <a:gd name="connsiteY24" fmla="*/ 3053112 h 4153492"/>
                  <a:gd name="connsiteX25" fmla="*/ 102676 w 1732244"/>
                  <a:gd name="connsiteY25" fmla="*/ 2613988 h 4153492"/>
                  <a:gd name="connsiteX26" fmla="*/ 59053 w 1732244"/>
                  <a:gd name="connsiteY26" fmla="*/ 2078898 h 4153492"/>
                  <a:gd name="connsiteX27" fmla="*/ 24156 w 1732244"/>
                  <a:gd name="connsiteY27" fmla="*/ 1843344 h 4153492"/>
                  <a:gd name="connsiteX28" fmla="*/ 3801 w 1732244"/>
                  <a:gd name="connsiteY28" fmla="*/ 1319887 h 4153492"/>
                  <a:gd name="connsiteX29" fmla="*/ 90498 w 1732244"/>
                  <a:gd name="connsiteY29" fmla="*/ 771074 h 4153492"/>
                  <a:gd name="connsiteX30" fmla="*/ 120632 w 1732244"/>
                  <a:gd name="connsiteY30" fmla="*/ 674829 h 4153492"/>
                  <a:gd name="connsiteX31" fmla="*/ 120632 w 1732244"/>
                  <a:gd name="connsiteY31" fmla="*/ 642369 h 4153492"/>
                  <a:gd name="connsiteX32" fmla="*/ 130796 w 1732244"/>
                  <a:gd name="connsiteY32" fmla="*/ 642369 h 4153492"/>
                  <a:gd name="connsiteX33" fmla="*/ 146296 w 1732244"/>
                  <a:gd name="connsiteY33" fmla="*/ 592863 h 4153492"/>
                  <a:gd name="connsiteX34" fmla="*/ 437106 w 1732244"/>
                  <a:gd name="connsiteY34" fmla="*/ 214810 h 4153492"/>
                  <a:gd name="connsiteX35" fmla="*/ 847149 w 1732244"/>
                  <a:gd name="connsiteY35" fmla="*/ 25782 h 4153492"/>
                  <a:gd name="connsiteX36" fmla="*/ 1014364 w 1732244"/>
                  <a:gd name="connsiteY36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495653 w 1732244"/>
                  <a:gd name="connsiteY9" fmla="*/ 1817170 h 4153492"/>
                  <a:gd name="connsiteX10" fmla="*/ 1492746 w 1732244"/>
                  <a:gd name="connsiteY10" fmla="*/ 1822986 h 4153492"/>
                  <a:gd name="connsiteX11" fmla="*/ 1373513 w 1732244"/>
                  <a:gd name="connsiteY11" fmla="*/ 2372618 h 4153492"/>
                  <a:gd name="connsiteX12" fmla="*/ 1364646 w 1732244"/>
                  <a:gd name="connsiteY12" fmla="*/ 2385917 h 4153492"/>
                  <a:gd name="connsiteX13" fmla="*/ 1364646 w 1732244"/>
                  <a:gd name="connsiteY13" fmla="*/ 2788957 h 4153492"/>
                  <a:gd name="connsiteX14" fmla="*/ 1367697 w 1732244"/>
                  <a:gd name="connsiteY14" fmla="*/ 2785567 h 4153492"/>
                  <a:gd name="connsiteX15" fmla="*/ 1379329 w 1732244"/>
                  <a:gd name="connsiteY15" fmla="*/ 3236321 h 4153492"/>
                  <a:gd name="connsiteX16" fmla="*/ 1382239 w 1732244"/>
                  <a:gd name="connsiteY16" fmla="*/ 3762688 h 4153492"/>
                  <a:gd name="connsiteX17" fmla="*/ 1274638 w 1732244"/>
                  <a:gd name="connsiteY17" fmla="*/ 3977887 h 4153492"/>
                  <a:gd name="connsiteX18" fmla="*/ 876230 w 1732244"/>
                  <a:gd name="connsiteY18" fmla="*/ 4143647 h 4153492"/>
                  <a:gd name="connsiteX19" fmla="*/ 538891 w 1732244"/>
                  <a:gd name="connsiteY19" fmla="*/ 4143647 h 4153492"/>
                  <a:gd name="connsiteX20" fmla="*/ 265530 w 1732244"/>
                  <a:gd name="connsiteY20" fmla="*/ 4044772 h 4153492"/>
                  <a:gd name="connsiteX21" fmla="*/ 111399 w 1732244"/>
                  <a:gd name="connsiteY21" fmla="*/ 3797585 h 4153492"/>
                  <a:gd name="connsiteX22" fmla="*/ 105583 w 1732244"/>
                  <a:gd name="connsiteY22" fmla="*/ 3724881 h 4153492"/>
                  <a:gd name="connsiteX23" fmla="*/ 102676 w 1732244"/>
                  <a:gd name="connsiteY23" fmla="*/ 3053112 h 4153492"/>
                  <a:gd name="connsiteX24" fmla="*/ 102676 w 1732244"/>
                  <a:gd name="connsiteY24" fmla="*/ 2613988 h 4153492"/>
                  <a:gd name="connsiteX25" fmla="*/ 59053 w 1732244"/>
                  <a:gd name="connsiteY25" fmla="*/ 2078898 h 4153492"/>
                  <a:gd name="connsiteX26" fmla="*/ 24156 w 1732244"/>
                  <a:gd name="connsiteY26" fmla="*/ 1843344 h 4153492"/>
                  <a:gd name="connsiteX27" fmla="*/ 3801 w 1732244"/>
                  <a:gd name="connsiteY27" fmla="*/ 1319887 h 4153492"/>
                  <a:gd name="connsiteX28" fmla="*/ 90498 w 1732244"/>
                  <a:gd name="connsiteY28" fmla="*/ 771074 h 4153492"/>
                  <a:gd name="connsiteX29" fmla="*/ 120632 w 1732244"/>
                  <a:gd name="connsiteY29" fmla="*/ 674829 h 4153492"/>
                  <a:gd name="connsiteX30" fmla="*/ 120632 w 1732244"/>
                  <a:gd name="connsiteY30" fmla="*/ 642369 h 4153492"/>
                  <a:gd name="connsiteX31" fmla="*/ 130796 w 1732244"/>
                  <a:gd name="connsiteY31" fmla="*/ 642369 h 4153492"/>
                  <a:gd name="connsiteX32" fmla="*/ 146296 w 1732244"/>
                  <a:gd name="connsiteY32" fmla="*/ 592863 h 4153492"/>
                  <a:gd name="connsiteX33" fmla="*/ 437106 w 1732244"/>
                  <a:gd name="connsiteY33" fmla="*/ 214810 h 4153492"/>
                  <a:gd name="connsiteX34" fmla="*/ 847149 w 1732244"/>
                  <a:gd name="connsiteY34" fmla="*/ 25782 h 4153492"/>
                  <a:gd name="connsiteX35" fmla="*/ 1014364 w 1732244"/>
                  <a:gd name="connsiteY35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495653 w 1732244"/>
                  <a:gd name="connsiteY8" fmla="*/ 1817170 h 4153492"/>
                  <a:gd name="connsiteX9" fmla="*/ 1492746 w 1732244"/>
                  <a:gd name="connsiteY9" fmla="*/ 1822986 h 4153492"/>
                  <a:gd name="connsiteX10" fmla="*/ 1373513 w 1732244"/>
                  <a:gd name="connsiteY10" fmla="*/ 2372618 h 4153492"/>
                  <a:gd name="connsiteX11" fmla="*/ 1364646 w 1732244"/>
                  <a:gd name="connsiteY11" fmla="*/ 2385917 h 4153492"/>
                  <a:gd name="connsiteX12" fmla="*/ 1364646 w 1732244"/>
                  <a:gd name="connsiteY12" fmla="*/ 2788957 h 4153492"/>
                  <a:gd name="connsiteX13" fmla="*/ 1367697 w 1732244"/>
                  <a:gd name="connsiteY13" fmla="*/ 2785567 h 4153492"/>
                  <a:gd name="connsiteX14" fmla="*/ 1379329 w 1732244"/>
                  <a:gd name="connsiteY14" fmla="*/ 3236321 h 4153492"/>
                  <a:gd name="connsiteX15" fmla="*/ 1382239 w 1732244"/>
                  <a:gd name="connsiteY15" fmla="*/ 3762688 h 4153492"/>
                  <a:gd name="connsiteX16" fmla="*/ 1274638 w 1732244"/>
                  <a:gd name="connsiteY16" fmla="*/ 3977887 h 4153492"/>
                  <a:gd name="connsiteX17" fmla="*/ 876230 w 1732244"/>
                  <a:gd name="connsiteY17" fmla="*/ 4143647 h 4153492"/>
                  <a:gd name="connsiteX18" fmla="*/ 538891 w 1732244"/>
                  <a:gd name="connsiteY18" fmla="*/ 4143647 h 4153492"/>
                  <a:gd name="connsiteX19" fmla="*/ 265530 w 1732244"/>
                  <a:gd name="connsiteY19" fmla="*/ 4044772 h 4153492"/>
                  <a:gd name="connsiteX20" fmla="*/ 111399 w 1732244"/>
                  <a:gd name="connsiteY20" fmla="*/ 3797585 h 4153492"/>
                  <a:gd name="connsiteX21" fmla="*/ 105583 w 1732244"/>
                  <a:gd name="connsiteY21" fmla="*/ 3724881 h 4153492"/>
                  <a:gd name="connsiteX22" fmla="*/ 102676 w 1732244"/>
                  <a:gd name="connsiteY22" fmla="*/ 3053112 h 4153492"/>
                  <a:gd name="connsiteX23" fmla="*/ 102676 w 1732244"/>
                  <a:gd name="connsiteY23" fmla="*/ 2613988 h 4153492"/>
                  <a:gd name="connsiteX24" fmla="*/ 59053 w 1732244"/>
                  <a:gd name="connsiteY24" fmla="*/ 2078898 h 4153492"/>
                  <a:gd name="connsiteX25" fmla="*/ 24156 w 1732244"/>
                  <a:gd name="connsiteY25" fmla="*/ 1843344 h 4153492"/>
                  <a:gd name="connsiteX26" fmla="*/ 3801 w 1732244"/>
                  <a:gd name="connsiteY26" fmla="*/ 1319887 h 4153492"/>
                  <a:gd name="connsiteX27" fmla="*/ 90498 w 1732244"/>
                  <a:gd name="connsiteY27" fmla="*/ 771074 h 4153492"/>
                  <a:gd name="connsiteX28" fmla="*/ 120632 w 1732244"/>
                  <a:gd name="connsiteY28" fmla="*/ 674829 h 4153492"/>
                  <a:gd name="connsiteX29" fmla="*/ 120632 w 1732244"/>
                  <a:gd name="connsiteY29" fmla="*/ 642369 h 4153492"/>
                  <a:gd name="connsiteX30" fmla="*/ 130796 w 1732244"/>
                  <a:gd name="connsiteY30" fmla="*/ 642369 h 4153492"/>
                  <a:gd name="connsiteX31" fmla="*/ 146296 w 1732244"/>
                  <a:gd name="connsiteY31" fmla="*/ 592863 h 4153492"/>
                  <a:gd name="connsiteX32" fmla="*/ 437106 w 1732244"/>
                  <a:gd name="connsiteY32" fmla="*/ 214810 h 4153492"/>
                  <a:gd name="connsiteX33" fmla="*/ 847149 w 1732244"/>
                  <a:gd name="connsiteY33" fmla="*/ 25782 h 4153492"/>
                  <a:gd name="connsiteX34" fmla="*/ 1014364 w 1732244"/>
                  <a:gd name="connsiteY34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73513 w 1732244"/>
                  <a:gd name="connsiteY9" fmla="*/ 2372618 h 4153492"/>
                  <a:gd name="connsiteX10" fmla="*/ 1364646 w 1732244"/>
                  <a:gd name="connsiteY10" fmla="*/ 2385917 h 4153492"/>
                  <a:gd name="connsiteX11" fmla="*/ 1364646 w 1732244"/>
                  <a:gd name="connsiteY11" fmla="*/ 2788957 h 4153492"/>
                  <a:gd name="connsiteX12" fmla="*/ 1367697 w 1732244"/>
                  <a:gd name="connsiteY12" fmla="*/ 2785567 h 4153492"/>
                  <a:gd name="connsiteX13" fmla="*/ 1379329 w 1732244"/>
                  <a:gd name="connsiteY13" fmla="*/ 3236321 h 4153492"/>
                  <a:gd name="connsiteX14" fmla="*/ 1382239 w 1732244"/>
                  <a:gd name="connsiteY14" fmla="*/ 3762688 h 4153492"/>
                  <a:gd name="connsiteX15" fmla="*/ 1274638 w 1732244"/>
                  <a:gd name="connsiteY15" fmla="*/ 3977887 h 4153492"/>
                  <a:gd name="connsiteX16" fmla="*/ 876230 w 1732244"/>
                  <a:gd name="connsiteY16" fmla="*/ 4143647 h 4153492"/>
                  <a:gd name="connsiteX17" fmla="*/ 538891 w 1732244"/>
                  <a:gd name="connsiteY17" fmla="*/ 4143647 h 4153492"/>
                  <a:gd name="connsiteX18" fmla="*/ 265530 w 1732244"/>
                  <a:gd name="connsiteY18" fmla="*/ 4044772 h 4153492"/>
                  <a:gd name="connsiteX19" fmla="*/ 111399 w 1732244"/>
                  <a:gd name="connsiteY19" fmla="*/ 3797585 h 4153492"/>
                  <a:gd name="connsiteX20" fmla="*/ 105583 w 1732244"/>
                  <a:gd name="connsiteY20" fmla="*/ 3724881 h 4153492"/>
                  <a:gd name="connsiteX21" fmla="*/ 102676 w 1732244"/>
                  <a:gd name="connsiteY21" fmla="*/ 3053112 h 4153492"/>
                  <a:gd name="connsiteX22" fmla="*/ 102676 w 1732244"/>
                  <a:gd name="connsiteY22" fmla="*/ 2613988 h 4153492"/>
                  <a:gd name="connsiteX23" fmla="*/ 59053 w 1732244"/>
                  <a:gd name="connsiteY23" fmla="*/ 2078898 h 4153492"/>
                  <a:gd name="connsiteX24" fmla="*/ 24156 w 1732244"/>
                  <a:gd name="connsiteY24" fmla="*/ 1843344 h 4153492"/>
                  <a:gd name="connsiteX25" fmla="*/ 3801 w 1732244"/>
                  <a:gd name="connsiteY25" fmla="*/ 1319887 h 4153492"/>
                  <a:gd name="connsiteX26" fmla="*/ 90498 w 1732244"/>
                  <a:gd name="connsiteY26" fmla="*/ 771074 h 4153492"/>
                  <a:gd name="connsiteX27" fmla="*/ 120632 w 1732244"/>
                  <a:gd name="connsiteY27" fmla="*/ 674829 h 4153492"/>
                  <a:gd name="connsiteX28" fmla="*/ 120632 w 1732244"/>
                  <a:gd name="connsiteY28" fmla="*/ 642369 h 4153492"/>
                  <a:gd name="connsiteX29" fmla="*/ 130796 w 1732244"/>
                  <a:gd name="connsiteY29" fmla="*/ 642369 h 4153492"/>
                  <a:gd name="connsiteX30" fmla="*/ 146296 w 1732244"/>
                  <a:gd name="connsiteY30" fmla="*/ 592863 h 4153492"/>
                  <a:gd name="connsiteX31" fmla="*/ 437106 w 1732244"/>
                  <a:gd name="connsiteY31" fmla="*/ 214810 h 4153492"/>
                  <a:gd name="connsiteX32" fmla="*/ 847149 w 1732244"/>
                  <a:gd name="connsiteY32" fmla="*/ 25782 h 4153492"/>
                  <a:gd name="connsiteX33" fmla="*/ 1014364 w 1732244"/>
                  <a:gd name="connsiteY33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73513 w 1732244"/>
                  <a:gd name="connsiteY9" fmla="*/ 2372618 h 4153492"/>
                  <a:gd name="connsiteX10" fmla="*/ 1364646 w 1732244"/>
                  <a:gd name="connsiteY10" fmla="*/ 2788957 h 4153492"/>
                  <a:gd name="connsiteX11" fmla="*/ 1367697 w 1732244"/>
                  <a:gd name="connsiteY11" fmla="*/ 2785567 h 4153492"/>
                  <a:gd name="connsiteX12" fmla="*/ 1379329 w 1732244"/>
                  <a:gd name="connsiteY12" fmla="*/ 3236321 h 4153492"/>
                  <a:gd name="connsiteX13" fmla="*/ 1382239 w 1732244"/>
                  <a:gd name="connsiteY13" fmla="*/ 3762688 h 4153492"/>
                  <a:gd name="connsiteX14" fmla="*/ 1274638 w 1732244"/>
                  <a:gd name="connsiteY14" fmla="*/ 3977887 h 4153492"/>
                  <a:gd name="connsiteX15" fmla="*/ 876230 w 1732244"/>
                  <a:gd name="connsiteY15" fmla="*/ 4143647 h 4153492"/>
                  <a:gd name="connsiteX16" fmla="*/ 538891 w 1732244"/>
                  <a:gd name="connsiteY16" fmla="*/ 4143647 h 4153492"/>
                  <a:gd name="connsiteX17" fmla="*/ 265530 w 1732244"/>
                  <a:gd name="connsiteY17" fmla="*/ 4044772 h 4153492"/>
                  <a:gd name="connsiteX18" fmla="*/ 111399 w 1732244"/>
                  <a:gd name="connsiteY18" fmla="*/ 3797585 h 4153492"/>
                  <a:gd name="connsiteX19" fmla="*/ 105583 w 1732244"/>
                  <a:gd name="connsiteY19" fmla="*/ 3724881 h 4153492"/>
                  <a:gd name="connsiteX20" fmla="*/ 102676 w 1732244"/>
                  <a:gd name="connsiteY20" fmla="*/ 3053112 h 4153492"/>
                  <a:gd name="connsiteX21" fmla="*/ 102676 w 1732244"/>
                  <a:gd name="connsiteY21" fmla="*/ 2613988 h 4153492"/>
                  <a:gd name="connsiteX22" fmla="*/ 59053 w 1732244"/>
                  <a:gd name="connsiteY22" fmla="*/ 2078898 h 4153492"/>
                  <a:gd name="connsiteX23" fmla="*/ 24156 w 1732244"/>
                  <a:gd name="connsiteY23" fmla="*/ 1843344 h 4153492"/>
                  <a:gd name="connsiteX24" fmla="*/ 3801 w 1732244"/>
                  <a:gd name="connsiteY24" fmla="*/ 1319887 h 4153492"/>
                  <a:gd name="connsiteX25" fmla="*/ 90498 w 1732244"/>
                  <a:gd name="connsiteY25" fmla="*/ 771074 h 4153492"/>
                  <a:gd name="connsiteX26" fmla="*/ 120632 w 1732244"/>
                  <a:gd name="connsiteY26" fmla="*/ 674829 h 4153492"/>
                  <a:gd name="connsiteX27" fmla="*/ 120632 w 1732244"/>
                  <a:gd name="connsiteY27" fmla="*/ 642369 h 4153492"/>
                  <a:gd name="connsiteX28" fmla="*/ 130796 w 1732244"/>
                  <a:gd name="connsiteY28" fmla="*/ 642369 h 4153492"/>
                  <a:gd name="connsiteX29" fmla="*/ 146296 w 1732244"/>
                  <a:gd name="connsiteY29" fmla="*/ 592863 h 4153492"/>
                  <a:gd name="connsiteX30" fmla="*/ 437106 w 1732244"/>
                  <a:gd name="connsiteY30" fmla="*/ 214810 h 4153492"/>
                  <a:gd name="connsiteX31" fmla="*/ 847149 w 1732244"/>
                  <a:gd name="connsiteY31" fmla="*/ 25782 h 4153492"/>
                  <a:gd name="connsiteX32" fmla="*/ 1014364 w 1732244"/>
                  <a:gd name="connsiteY32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55406 w 1732244"/>
                  <a:gd name="connsiteY9" fmla="*/ 2399778 h 4153492"/>
                  <a:gd name="connsiteX10" fmla="*/ 1364646 w 1732244"/>
                  <a:gd name="connsiteY10" fmla="*/ 2788957 h 4153492"/>
                  <a:gd name="connsiteX11" fmla="*/ 1367697 w 1732244"/>
                  <a:gd name="connsiteY11" fmla="*/ 2785567 h 4153492"/>
                  <a:gd name="connsiteX12" fmla="*/ 1379329 w 1732244"/>
                  <a:gd name="connsiteY12" fmla="*/ 3236321 h 4153492"/>
                  <a:gd name="connsiteX13" fmla="*/ 1382239 w 1732244"/>
                  <a:gd name="connsiteY13" fmla="*/ 3762688 h 4153492"/>
                  <a:gd name="connsiteX14" fmla="*/ 1274638 w 1732244"/>
                  <a:gd name="connsiteY14" fmla="*/ 3977887 h 4153492"/>
                  <a:gd name="connsiteX15" fmla="*/ 876230 w 1732244"/>
                  <a:gd name="connsiteY15" fmla="*/ 4143647 h 4153492"/>
                  <a:gd name="connsiteX16" fmla="*/ 538891 w 1732244"/>
                  <a:gd name="connsiteY16" fmla="*/ 4143647 h 4153492"/>
                  <a:gd name="connsiteX17" fmla="*/ 265530 w 1732244"/>
                  <a:gd name="connsiteY17" fmla="*/ 4044772 h 4153492"/>
                  <a:gd name="connsiteX18" fmla="*/ 111399 w 1732244"/>
                  <a:gd name="connsiteY18" fmla="*/ 3797585 h 4153492"/>
                  <a:gd name="connsiteX19" fmla="*/ 105583 w 1732244"/>
                  <a:gd name="connsiteY19" fmla="*/ 3724881 h 4153492"/>
                  <a:gd name="connsiteX20" fmla="*/ 102676 w 1732244"/>
                  <a:gd name="connsiteY20" fmla="*/ 3053112 h 4153492"/>
                  <a:gd name="connsiteX21" fmla="*/ 102676 w 1732244"/>
                  <a:gd name="connsiteY21" fmla="*/ 2613988 h 4153492"/>
                  <a:gd name="connsiteX22" fmla="*/ 59053 w 1732244"/>
                  <a:gd name="connsiteY22" fmla="*/ 2078898 h 4153492"/>
                  <a:gd name="connsiteX23" fmla="*/ 24156 w 1732244"/>
                  <a:gd name="connsiteY23" fmla="*/ 1843344 h 4153492"/>
                  <a:gd name="connsiteX24" fmla="*/ 3801 w 1732244"/>
                  <a:gd name="connsiteY24" fmla="*/ 1319887 h 4153492"/>
                  <a:gd name="connsiteX25" fmla="*/ 90498 w 1732244"/>
                  <a:gd name="connsiteY25" fmla="*/ 771074 h 4153492"/>
                  <a:gd name="connsiteX26" fmla="*/ 120632 w 1732244"/>
                  <a:gd name="connsiteY26" fmla="*/ 674829 h 4153492"/>
                  <a:gd name="connsiteX27" fmla="*/ 120632 w 1732244"/>
                  <a:gd name="connsiteY27" fmla="*/ 642369 h 4153492"/>
                  <a:gd name="connsiteX28" fmla="*/ 130796 w 1732244"/>
                  <a:gd name="connsiteY28" fmla="*/ 642369 h 4153492"/>
                  <a:gd name="connsiteX29" fmla="*/ 146296 w 1732244"/>
                  <a:gd name="connsiteY29" fmla="*/ 592863 h 4153492"/>
                  <a:gd name="connsiteX30" fmla="*/ 437106 w 1732244"/>
                  <a:gd name="connsiteY30" fmla="*/ 214810 h 4153492"/>
                  <a:gd name="connsiteX31" fmla="*/ 847149 w 1732244"/>
                  <a:gd name="connsiteY31" fmla="*/ 25782 h 4153492"/>
                  <a:gd name="connsiteX32" fmla="*/ 1014364 w 1732244"/>
                  <a:gd name="connsiteY32" fmla="*/ 2154 h 4153492"/>
                  <a:gd name="connsiteX0" fmla="*/ 847149 w 1732244"/>
                  <a:gd name="connsiteY0" fmla="*/ 24646 h 4152356"/>
                  <a:gd name="connsiteX1" fmla="*/ 1181578 w 1732244"/>
                  <a:gd name="connsiteY1" fmla="*/ 1381 h 4152356"/>
                  <a:gd name="connsiteX2" fmla="*/ 1358974 w 1732244"/>
                  <a:gd name="connsiteY2" fmla="*/ 15923 h 4152356"/>
                  <a:gd name="connsiteX3" fmla="*/ 1603254 w 1732244"/>
                  <a:gd name="connsiteY3" fmla="*/ 199132 h 4152356"/>
                  <a:gd name="connsiteX4" fmla="*/ 1690497 w 1732244"/>
                  <a:gd name="connsiteY4" fmla="*/ 472493 h 4152356"/>
                  <a:gd name="connsiteX5" fmla="*/ 1728301 w 1732244"/>
                  <a:gd name="connsiteY5" fmla="*/ 1019215 h 4152356"/>
                  <a:gd name="connsiteX6" fmla="*/ 1661416 w 1732244"/>
                  <a:gd name="connsiteY6" fmla="*/ 1420533 h 4152356"/>
                  <a:gd name="connsiteX7" fmla="*/ 1495653 w 1732244"/>
                  <a:gd name="connsiteY7" fmla="*/ 1816034 h 4152356"/>
                  <a:gd name="connsiteX8" fmla="*/ 1492746 w 1732244"/>
                  <a:gd name="connsiteY8" fmla="*/ 1821850 h 4152356"/>
                  <a:gd name="connsiteX9" fmla="*/ 1355406 w 1732244"/>
                  <a:gd name="connsiteY9" fmla="*/ 2398642 h 4152356"/>
                  <a:gd name="connsiteX10" fmla="*/ 1364646 w 1732244"/>
                  <a:gd name="connsiteY10" fmla="*/ 2787821 h 4152356"/>
                  <a:gd name="connsiteX11" fmla="*/ 1367697 w 1732244"/>
                  <a:gd name="connsiteY11" fmla="*/ 2784431 h 4152356"/>
                  <a:gd name="connsiteX12" fmla="*/ 1379329 w 1732244"/>
                  <a:gd name="connsiteY12" fmla="*/ 3235185 h 4152356"/>
                  <a:gd name="connsiteX13" fmla="*/ 1382239 w 1732244"/>
                  <a:gd name="connsiteY13" fmla="*/ 3761552 h 4152356"/>
                  <a:gd name="connsiteX14" fmla="*/ 1274638 w 1732244"/>
                  <a:gd name="connsiteY14" fmla="*/ 3976751 h 4152356"/>
                  <a:gd name="connsiteX15" fmla="*/ 876230 w 1732244"/>
                  <a:gd name="connsiteY15" fmla="*/ 4142511 h 4152356"/>
                  <a:gd name="connsiteX16" fmla="*/ 538891 w 1732244"/>
                  <a:gd name="connsiteY16" fmla="*/ 4142511 h 4152356"/>
                  <a:gd name="connsiteX17" fmla="*/ 265530 w 1732244"/>
                  <a:gd name="connsiteY17" fmla="*/ 4043636 h 4152356"/>
                  <a:gd name="connsiteX18" fmla="*/ 111399 w 1732244"/>
                  <a:gd name="connsiteY18" fmla="*/ 3796449 h 4152356"/>
                  <a:gd name="connsiteX19" fmla="*/ 105583 w 1732244"/>
                  <a:gd name="connsiteY19" fmla="*/ 3723745 h 4152356"/>
                  <a:gd name="connsiteX20" fmla="*/ 102676 w 1732244"/>
                  <a:gd name="connsiteY20" fmla="*/ 3051976 h 4152356"/>
                  <a:gd name="connsiteX21" fmla="*/ 102676 w 1732244"/>
                  <a:gd name="connsiteY21" fmla="*/ 2612852 h 4152356"/>
                  <a:gd name="connsiteX22" fmla="*/ 59053 w 1732244"/>
                  <a:gd name="connsiteY22" fmla="*/ 2077762 h 4152356"/>
                  <a:gd name="connsiteX23" fmla="*/ 24156 w 1732244"/>
                  <a:gd name="connsiteY23" fmla="*/ 1842208 h 4152356"/>
                  <a:gd name="connsiteX24" fmla="*/ 3801 w 1732244"/>
                  <a:gd name="connsiteY24" fmla="*/ 1318751 h 4152356"/>
                  <a:gd name="connsiteX25" fmla="*/ 90498 w 1732244"/>
                  <a:gd name="connsiteY25" fmla="*/ 769938 h 4152356"/>
                  <a:gd name="connsiteX26" fmla="*/ 120632 w 1732244"/>
                  <a:gd name="connsiteY26" fmla="*/ 673693 h 4152356"/>
                  <a:gd name="connsiteX27" fmla="*/ 120632 w 1732244"/>
                  <a:gd name="connsiteY27" fmla="*/ 641233 h 4152356"/>
                  <a:gd name="connsiteX28" fmla="*/ 130796 w 1732244"/>
                  <a:gd name="connsiteY28" fmla="*/ 641233 h 4152356"/>
                  <a:gd name="connsiteX29" fmla="*/ 146296 w 1732244"/>
                  <a:gd name="connsiteY29" fmla="*/ 591727 h 4152356"/>
                  <a:gd name="connsiteX30" fmla="*/ 437106 w 1732244"/>
                  <a:gd name="connsiteY30" fmla="*/ 213674 h 4152356"/>
                  <a:gd name="connsiteX31" fmla="*/ 847149 w 1732244"/>
                  <a:gd name="connsiteY31" fmla="*/ 24646 h 4152356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130796 w 1732244"/>
                  <a:gd name="connsiteY27" fmla="*/ 644490 h 4155613"/>
                  <a:gd name="connsiteX28" fmla="*/ 146296 w 1732244"/>
                  <a:gd name="connsiteY28" fmla="*/ 594984 h 4155613"/>
                  <a:gd name="connsiteX29" fmla="*/ 437106 w 1732244"/>
                  <a:gd name="connsiteY29" fmla="*/ 216931 h 4155613"/>
                  <a:gd name="connsiteX30" fmla="*/ 847149 w 1732244"/>
                  <a:gd name="connsiteY30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130796 w 1732244"/>
                  <a:gd name="connsiteY27" fmla="*/ 644490 h 4155613"/>
                  <a:gd name="connsiteX28" fmla="*/ 437106 w 1732244"/>
                  <a:gd name="connsiteY28" fmla="*/ 216931 h 4155613"/>
                  <a:gd name="connsiteX29" fmla="*/ 847149 w 1732244"/>
                  <a:gd name="connsiteY29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437106 w 1732244"/>
                  <a:gd name="connsiteY27" fmla="*/ 216931 h 4155613"/>
                  <a:gd name="connsiteX28" fmla="*/ 847149 w 1732244"/>
                  <a:gd name="connsiteY28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437106 w 1732244"/>
                  <a:gd name="connsiteY26" fmla="*/ 216931 h 4155613"/>
                  <a:gd name="connsiteX27" fmla="*/ 847149 w 1732244"/>
                  <a:gd name="connsiteY27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3779 w 1728874"/>
                  <a:gd name="connsiteY0" fmla="*/ 27903 h 4155613"/>
                  <a:gd name="connsiteX1" fmla="*/ 1355604 w 1728874"/>
                  <a:gd name="connsiteY1" fmla="*/ 19180 h 4155613"/>
                  <a:gd name="connsiteX2" fmla="*/ 1599884 w 1728874"/>
                  <a:gd name="connsiteY2" fmla="*/ 202389 h 4155613"/>
                  <a:gd name="connsiteX3" fmla="*/ 1687127 w 1728874"/>
                  <a:gd name="connsiteY3" fmla="*/ 475750 h 4155613"/>
                  <a:gd name="connsiteX4" fmla="*/ 1724931 w 1728874"/>
                  <a:gd name="connsiteY4" fmla="*/ 1022472 h 4155613"/>
                  <a:gd name="connsiteX5" fmla="*/ 1658046 w 1728874"/>
                  <a:gd name="connsiteY5" fmla="*/ 1423790 h 4155613"/>
                  <a:gd name="connsiteX6" fmla="*/ 1492283 w 1728874"/>
                  <a:gd name="connsiteY6" fmla="*/ 1819291 h 4155613"/>
                  <a:gd name="connsiteX7" fmla="*/ 1489376 w 1728874"/>
                  <a:gd name="connsiteY7" fmla="*/ 1825107 h 4155613"/>
                  <a:gd name="connsiteX8" fmla="*/ 1352036 w 1728874"/>
                  <a:gd name="connsiteY8" fmla="*/ 2401899 h 4155613"/>
                  <a:gd name="connsiteX9" fmla="*/ 1361276 w 1728874"/>
                  <a:gd name="connsiteY9" fmla="*/ 2791078 h 4155613"/>
                  <a:gd name="connsiteX10" fmla="*/ 1364327 w 1728874"/>
                  <a:gd name="connsiteY10" fmla="*/ 2787688 h 4155613"/>
                  <a:gd name="connsiteX11" fmla="*/ 1375959 w 1728874"/>
                  <a:gd name="connsiteY11" fmla="*/ 3238442 h 4155613"/>
                  <a:gd name="connsiteX12" fmla="*/ 1378869 w 1728874"/>
                  <a:gd name="connsiteY12" fmla="*/ 3764809 h 4155613"/>
                  <a:gd name="connsiteX13" fmla="*/ 1271268 w 1728874"/>
                  <a:gd name="connsiteY13" fmla="*/ 3980008 h 4155613"/>
                  <a:gd name="connsiteX14" fmla="*/ 872860 w 1728874"/>
                  <a:gd name="connsiteY14" fmla="*/ 4145768 h 4155613"/>
                  <a:gd name="connsiteX15" fmla="*/ 535521 w 1728874"/>
                  <a:gd name="connsiteY15" fmla="*/ 4145768 h 4155613"/>
                  <a:gd name="connsiteX16" fmla="*/ 262160 w 1728874"/>
                  <a:gd name="connsiteY16" fmla="*/ 4046893 h 4155613"/>
                  <a:gd name="connsiteX17" fmla="*/ 108029 w 1728874"/>
                  <a:gd name="connsiteY17" fmla="*/ 3799706 h 4155613"/>
                  <a:gd name="connsiteX18" fmla="*/ 102213 w 1728874"/>
                  <a:gd name="connsiteY18" fmla="*/ 3727002 h 4155613"/>
                  <a:gd name="connsiteX19" fmla="*/ 99306 w 1728874"/>
                  <a:gd name="connsiteY19" fmla="*/ 3055233 h 4155613"/>
                  <a:gd name="connsiteX20" fmla="*/ 99306 w 1728874"/>
                  <a:gd name="connsiteY20" fmla="*/ 2616109 h 4155613"/>
                  <a:gd name="connsiteX21" fmla="*/ 55683 w 1728874"/>
                  <a:gd name="connsiteY21" fmla="*/ 2081019 h 4155613"/>
                  <a:gd name="connsiteX22" fmla="*/ 431 w 1728874"/>
                  <a:gd name="connsiteY22" fmla="*/ 1322008 h 4155613"/>
                  <a:gd name="connsiteX23" fmla="*/ 87128 w 1728874"/>
                  <a:gd name="connsiteY23" fmla="*/ 773195 h 4155613"/>
                  <a:gd name="connsiteX24" fmla="*/ 433736 w 1728874"/>
                  <a:gd name="connsiteY24" fmla="*/ 216931 h 4155613"/>
                  <a:gd name="connsiteX25" fmla="*/ 843779 w 1728874"/>
                  <a:gd name="connsiteY25" fmla="*/ 27903 h 4155613"/>
                  <a:gd name="connsiteX0" fmla="*/ 843779 w 1728874"/>
                  <a:gd name="connsiteY0" fmla="*/ 27903 h 4155613"/>
                  <a:gd name="connsiteX1" fmla="*/ 1355604 w 1728874"/>
                  <a:gd name="connsiteY1" fmla="*/ 19180 h 4155613"/>
                  <a:gd name="connsiteX2" fmla="*/ 1599884 w 1728874"/>
                  <a:gd name="connsiteY2" fmla="*/ 202389 h 4155613"/>
                  <a:gd name="connsiteX3" fmla="*/ 1687127 w 1728874"/>
                  <a:gd name="connsiteY3" fmla="*/ 475750 h 4155613"/>
                  <a:gd name="connsiteX4" fmla="*/ 1724931 w 1728874"/>
                  <a:gd name="connsiteY4" fmla="*/ 1022472 h 4155613"/>
                  <a:gd name="connsiteX5" fmla="*/ 1658046 w 1728874"/>
                  <a:gd name="connsiteY5" fmla="*/ 1423790 h 4155613"/>
                  <a:gd name="connsiteX6" fmla="*/ 1492283 w 1728874"/>
                  <a:gd name="connsiteY6" fmla="*/ 1819291 h 4155613"/>
                  <a:gd name="connsiteX7" fmla="*/ 1489376 w 1728874"/>
                  <a:gd name="connsiteY7" fmla="*/ 1825107 h 4155613"/>
                  <a:gd name="connsiteX8" fmla="*/ 1352036 w 1728874"/>
                  <a:gd name="connsiteY8" fmla="*/ 2401899 h 4155613"/>
                  <a:gd name="connsiteX9" fmla="*/ 1361276 w 1728874"/>
                  <a:gd name="connsiteY9" fmla="*/ 2791078 h 4155613"/>
                  <a:gd name="connsiteX10" fmla="*/ 1364327 w 1728874"/>
                  <a:gd name="connsiteY10" fmla="*/ 2787688 h 4155613"/>
                  <a:gd name="connsiteX11" fmla="*/ 1375959 w 1728874"/>
                  <a:gd name="connsiteY11" fmla="*/ 3238442 h 4155613"/>
                  <a:gd name="connsiteX12" fmla="*/ 1378869 w 1728874"/>
                  <a:gd name="connsiteY12" fmla="*/ 3764809 h 4155613"/>
                  <a:gd name="connsiteX13" fmla="*/ 1271268 w 1728874"/>
                  <a:gd name="connsiteY13" fmla="*/ 3980008 h 4155613"/>
                  <a:gd name="connsiteX14" fmla="*/ 872860 w 1728874"/>
                  <a:gd name="connsiteY14" fmla="*/ 4145768 h 4155613"/>
                  <a:gd name="connsiteX15" fmla="*/ 535521 w 1728874"/>
                  <a:gd name="connsiteY15" fmla="*/ 4145768 h 4155613"/>
                  <a:gd name="connsiteX16" fmla="*/ 262160 w 1728874"/>
                  <a:gd name="connsiteY16" fmla="*/ 4046893 h 4155613"/>
                  <a:gd name="connsiteX17" fmla="*/ 108029 w 1728874"/>
                  <a:gd name="connsiteY17" fmla="*/ 3799706 h 4155613"/>
                  <a:gd name="connsiteX18" fmla="*/ 99306 w 1728874"/>
                  <a:gd name="connsiteY18" fmla="*/ 3055233 h 4155613"/>
                  <a:gd name="connsiteX19" fmla="*/ 99306 w 1728874"/>
                  <a:gd name="connsiteY19" fmla="*/ 2616109 h 4155613"/>
                  <a:gd name="connsiteX20" fmla="*/ 55683 w 1728874"/>
                  <a:gd name="connsiteY20" fmla="*/ 2081019 h 4155613"/>
                  <a:gd name="connsiteX21" fmla="*/ 431 w 1728874"/>
                  <a:gd name="connsiteY21" fmla="*/ 1322008 h 4155613"/>
                  <a:gd name="connsiteX22" fmla="*/ 87128 w 1728874"/>
                  <a:gd name="connsiteY22" fmla="*/ 773195 h 4155613"/>
                  <a:gd name="connsiteX23" fmla="*/ 433736 w 1728874"/>
                  <a:gd name="connsiteY23" fmla="*/ 216931 h 4155613"/>
                  <a:gd name="connsiteX24" fmla="*/ 843779 w 1728874"/>
                  <a:gd name="connsiteY24" fmla="*/ 27903 h 4155613"/>
                  <a:gd name="connsiteX0" fmla="*/ 843779 w 1728874"/>
                  <a:gd name="connsiteY0" fmla="*/ 27903 h 4147277"/>
                  <a:gd name="connsiteX1" fmla="*/ 1355604 w 1728874"/>
                  <a:gd name="connsiteY1" fmla="*/ 19180 h 4147277"/>
                  <a:gd name="connsiteX2" fmla="*/ 1599884 w 1728874"/>
                  <a:gd name="connsiteY2" fmla="*/ 202389 h 4147277"/>
                  <a:gd name="connsiteX3" fmla="*/ 1687127 w 1728874"/>
                  <a:gd name="connsiteY3" fmla="*/ 475750 h 4147277"/>
                  <a:gd name="connsiteX4" fmla="*/ 1724931 w 1728874"/>
                  <a:gd name="connsiteY4" fmla="*/ 1022472 h 4147277"/>
                  <a:gd name="connsiteX5" fmla="*/ 1658046 w 1728874"/>
                  <a:gd name="connsiteY5" fmla="*/ 1423790 h 4147277"/>
                  <a:gd name="connsiteX6" fmla="*/ 1492283 w 1728874"/>
                  <a:gd name="connsiteY6" fmla="*/ 1819291 h 4147277"/>
                  <a:gd name="connsiteX7" fmla="*/ 1489376 w 1728874"/>
                  <a:gd name="connsiteY7" fmla="*/ 1825107 h 4147277"/>
                  <a:gd name="connsiteX8" fmla="*/ 1352036 w 1728874"/>
                  <a:gd name="connsiteY8" fmla="*/ 2401899 h 4147277"/>
                  <a:gd name="connsiteX9" fmla="*/ 1361276 w 1728874"/>
                  <a:gd name="connsiteY9" fmla="*/ 2791078 h 4147277"/>
                  <a:gd name="connsiteX10" fmla="*/ 1364327 w 1728874"/>
                  <a:gd name="connsiteY10" fmla="*/ 2787688 h 4147277"/>
                  <a:gd name="connsiteX11" fmla="*/ 1375959 w 1728874"/>
                  <a:gd name="connsiteY11" fmla="*/ 3238442 h 4147277"/>
                  <a:gd name="connsiteX12" fmla="*/ 1378869 w 1728874"/>
                  <a:gd name="connsiteY12" fmla="*/ 3764809 h 4147277"/>
                  <a:gd name="connsiteX13" fmla="*/ 1271268 w 1728874"/>
                  <a:gd name="connsiteY13" fmla="*/ 3980008 h 4147277"/>
                  <a:gd name="connsiteX14" fmla="*/ 872860 w 1728874"/>
                  <a:gd name="connsiteY14" fmla="*/ 4145768 h 4147277"/>
                  <a:gd name="connsiteX15" fmla="*/ 262160 w 1728874"/>
                  <a:gd name="connsiteY15" fmla="*/ 4046893 h 4147277"/>
                  <a:gd name="connsiteX16" fmla="*/ 108029 w 1728874"/>
                  <a:gd name="connsiteY16" fmla="*/ 3799706 h 4147277"/>
                  <a:gd name="connsiteX17" fmla="*/ 99306 w 1728874"/>
                  <a:gd name="connsiteY17" fmla="*/ 3055233 h 4147277"/>
                  <a:gd name="connsiteX18" fmla="*/ 99306 w 1728874"/>
                  <a:gd name="connsiteY18" fmla="*/ 2616109 h 4147277"/>
                  <a:gd name="connsiteX19" fmla="*/ 55683 w 1728874"/>
                  <a:gd name="connsiteY19" fmla="*/ 2081019 h 4147277"/>
                  <a:gd name="connsiteX20" fmla="*/ 431 w 1728874"/>
                  <a:gd name="connsiteY20" fmla="*/ 1322008 h 4147277"/>
                  <a:gd name="connsiteX21" fmla="*/ 87128 w 1728874"/>
                  <a:gd name="connsiteY21" fmla="*/ 773195 h 4147277"/>
                  <a:gd name="connsiteX22" fmla="*/ 433736 w 1728874"/>
                  <a:gd name="connsiteY22" fmla="*/ 216931 h 4147277"/>
                  <a:gd name="connsiteX23" fmla="*/ 843779 w 1728874"/>
                  <a:gd name="connsiteY23" fmla="*/ 27903 h 4147277"/>
                  <a:gd name="connsiteX0" fmla="*/ 843779 w 1728874"/>
                  <a:gd name="connsiteY0" fmla="*/ 27903 h 4150771"/>
                  <a:gd name="connsiteX1" fmla="*/ 1355604 w 1728874"/>
                  <a:gd name="connsiteY1" fmla="*/ 19180 h 4150771"/>
                  <a:gd name="connsiteX2" fmla="*/ 1599884 w 1728874"/>
                  <a:gd name="connsiteY2" fmla="*/ 202389 h 4150771"/>
                  <a:gd name="connsiteX3" fmla="*/ 1687127 w 1728874"/>
                  <a:gd name="connsiteY3" fmla="*/ 475750 h 4150771"/>
                  <a:gd name="connsiteX4" fmla="*/ 1724931 w 1728874"/>
                  <a:gd name="connsiteY4" fmla="*/ 1022472 h 4150771"/>
                  <a:gd name="connsiteX5" fmla="*/ 1658046 w 1728874"/>
                  <a:gd name="connsiteY5" fmla="*/ 1423790 h 4150771"/>
                  <a:gd name="connsiteX6" fmla="*/ 1492283 w 1728874"/>
                  <a:gd name="connsiteY6" fmla="*/ 1819291 h 4150771"/>
                  <a:gd name="connsiteX7" fmla="*/ 1489376 w 1728874"/>
                  <a:gd name="connsiteY7" fmla="*/ 1825107 h 4150771"/>
                  <a:gd name="connsiteX8" fmla="*/ 1352036 w 1728874"/>
                  <a:gd name="connsiteY8" fmla="*/ 2401899 h 4150771"/>
                  <a:gd name="connsiteX9" fmla="*/ 1361276 w 1728874"/>
                  <a:gd name="connsiteY9" fmla="*/ 2791078 h 4150771"/>
                  <a:gd name="connsiteX10" fmla="*/ 1364327 w 1728874"/>
                  <a:gd name="connsiteY10" fmla="*/ 2787688 h 4150771"/>
                  <a:gd name="connsiteX11" fmla="*/ 1375959 w 1728874"/>
                  <a:gd name="connsiteY11" fmla="*/ 3238442 h 4150771"/>
                  <a:gd name="connsiteX12" fmla="*/ 1378869 w 1728874"/>
                  <a:gd name="connsiteY12" fmla="*/ 3764809 h 4150771"/>
                  <a:gd name="connsiteX13" fmla="*/ 1271268 w 1728874"/>
                  <a:gd name="connsiteY13" fmla="*/ 3980008 h 4150771"/>
                  <a:gd name="connsiteX14" fmla="*/ 872860 w 1728874"/>
                  <a:gd name="connsiteY14" fmla="*/ 4145768 h 4150771"/>
                  <a:gd name="connsiteX15" fmla="*/ 262160 w 1728874"/>
                  <a:gd name="connsiteY15" fmla="*/ 4046893 h 4150771"/>
                  <a:gd name="connsiteX16" fmla="*/ 108029 w 1728874"/>
                  <a:gd name="connsiteY16" fmla="*/ 3799706 h 4150771"/>
                  <a:gd name="connsiteX17" fmla="*/ 99306 w 1728874"/>
                  <a:gd name="connsiteY17" fmla="*/ 3055233 h 4150771"/>
                  <a:gd name="connsiteX18" fmla="*/ 99306 w 1728874"/>
                  <a:gd name="connsiteY18" fmla="*/ 2616109 h 4150771"/>
                  <a:gd name="connsiteX19" fmla="*/ 55683 w 1728874"/>
                  <a:gd name="connsiteY19" fmla="*/ 2081019 h 4150771"/>
                  <a:gd name="connsiteX20" fmla="*/ 431 w 1728874"/>
                  <a:gd name="connsiteY20" fmla="*/ 1322008 h 4150771"/>
                  <a:gd name="connsiteX21" fmla="*/ 87128 w 1728874"/>
                  <a:gd name="connsiteY21" fmla="*/ 773195 h 4150771"/>
                  <a:gd name="connsiteX22" fmla="*/ 433736 w 1728874"/>
                  <a:gd name="connsiteY22" fmla="*/ 216931 h 4150771"/>
                  <a:gd name="connsiteX23" fmla="*/ 843779 w 1728874"/>
                  <a:gd name="connsiteY23" fmla="*/ 27903 h 4150771"/>
                  <a:gd name="connsiteX0" fmla="*/ 843779 w 1728874"/>
                  <a:gd name="connsiteY0" fmla="*/ 27903 h 4159554"/>
                  <a:gd name="connsiteX1" fmla="*/ 1355604 w 1728874"/>
                  <a:gd name="connsiteY1" fmla="*/ 19180 h 4159554"/>
                  <a:gd name="connsiteX2" fmla="*/ 1599884 w 1728874"/>
                  <a:gd name="connsiteY2" fmla="*/ 202389 h 4159554"/>
                  <a:gd name="connsiteX3" fmla="*/ 1687127 w 1728874"/>
                  <a:gd name="connsiteY3" fmla="*/ 475750 h 4159554"/>
                  <a:gd name="connsiteX4" fmla="*/ 1724931 w 1728874"/>
                  <a:gd name="connsiteY4" fmla="*/ 1022472 h 4159554"/>
                  <a:gd name="connsiteX5" fmla="*/ 1658046 w 1728874"/>
                  <a:gd name="connsiteY5" fmla="*/ 1423790 h 4159554"/>
                  <a:gd name="connsiteX6" fmla="*/ 1492283 w 1728874"/>
                  <a:gd name="connsiteY6" fmla="*/ 1819291 h 4159554"/>
                  <a:gd name="connsiteX7" fmla="*/ 1489376 w 1728874"/>
                  <a:gd name="connsiteY7" fmla="*/ 1825107 h 4159554"/>
                  <a:gd name="connsiteX8" fmla="*/ 1352036 w 1728874"/>
                  <a:gd name="connsiteY8" fmla="*/ 2401899 h 4159554"/>
                  <a:gd name="connsiteX9" fmla="*/ 1361276 w 1728874"/>
                  <a:gd name="connsiteY9" fmla="*/ 2791078 h 4159554"/>
                  <a:gd name="connsiteX10" fmla="*/ 1364327 w 1728874"/>
                  <a:gd name="connsiteY10" fmla="*/ 2787688 h 4159554"/>
                  <a:gd name="connsiteX11" fmla="*/ 1375959 w 1728874"/>
                  <a:gd name="connsiteY11" fmla="*/ 3238442 h 4159554"/>
                  <a:gd name="connsiteX12" fmla="*/ 1378869 w 1728874"/>
                  <a:gd name="connsiteY12" fmla="*/ 3764809 h 4159554"/>
                  <a:gd name="connsiteX13" fmla="*/ 1271268 w 1728874"/>
                  <a:gd name="connsiteY13" fmla="*/ 3980008 h 4159554"/>
                  <a:gd name="connsiteX14" fmla="*/ 872860 w 1728874"/>
                  <a:gd name="connsiteY14" fmla="*/ 4145768 h 4159554"/>
                  <a:gd name="connsiteX15" fmla="*/ 316480 w 1728874"/>
                  <a:gd name="connsiteY15" fmla="*/ 4074053 h 4159554"/>
                  <a:gd name="connsiteX16" fmla="*/ 108029 w 1728874"/>
                  <a:gd name="connsiteY16" fmla="*/ 3799706 h 4159554"/>
                  <a:gd name="connsiteX17" fmla="*/ 99306 w 1728874"/>
                  <a:gd name="connsiteY17" fmla="*/ 3055233 h 4159554"/>
                  <a:gd name="connsiteX18" fmla="*/ 99306 w 1728874"/>
                  <a:gd name="connsiteY18" fmla="*/ 2616109 h 4159554"/>
                  <a:gd name="connsiteX19" fmla="*/ 55683 w 1728874"/>
                  <a:gd name="connsiteY19" fmla="*/ 2081019 h 4159554"/>
                  <a:gd name="connsiteX20" fmla="*/ 431 w 1728874"/>
                  <a:gd name="connsiteY20" fmla="*/ 1322008 h 4159554"/>
                  <a:gd name="connsiteX21" fmla="*/ 87128 w 1728874"/>
                  <a:gd name="connsiteY21" fmla="*/ 773195 h 4159554"/>
                  <a:gd name="connsiteX22" fmla="*/ 433736 w 1728874"/>
                  <a:gd name="connsiteY22" fmla="*/ 216931 h 4159554"/>
                  <a:gd name="connsiteX23" fmla="*/ 843779 w 1728874"/>
                  <a:gd name="connsiteY23" fmla="*/ 27903 h 4159554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2306"/>
                  <a:gd name="connsiteX1" fmla="*/ 1355604 w 1728874"/>
                  <a:gd name="connsiteY1" fmla="*/ 19180 h 4172306"/>
                  <a:gd name="connsiteX2" fmla="*/ 1599884 w 1728874"/>
                  <a:gd name="connsiteY2" fmla="*/ 202389 h 4172306"/>
                  <a:gd name="connsiteX3" fmla="*/ 1687127 w 1728874"/>
                  <a:gd name="connsiteY3" fmla="*/ 475750 h 4172306"/>
                  <a:gd name="connsiteX4" fmla="*/ 1724931 w 1728874"/>
                  <a:gd name="connsiteY4" fmla="*/ 1022472 h 4172306"/>
                  <a:gd name="connsiteX5" fmla="*/ 1658046 w 1728874"/>
                  <a:gd name="connsiteY5" fmla="*/ 1423790 h 4172306"/>
                  <a:gd name="connsiteX6" fmla="*/ 1492283 w 1728874"/>
                  <a:gd name="connsiteY6" fmla="*/ 1819291 h 4172306"/>
                  <a:gd name="connsiteX7" fmla="*/ 1489376 w 1728874"/>
                  <a:gd name="connsiteY7" fmla="*/ 1825107 h 4172306"/>
                  <a:gd name="connsiteX8" fmla="*/ 1352036 w 1728874"/>
                  <a:gd name="connsiteY8" fmla="*/ 2401899 h 4172306"/>
                  <a:gd name="connsiteX9" fmla="*/ 1361276 w 1728874"/>
                  <a:gd name="connsiteY9" fmla="*/ 2791078 h 4172306"/>
                  <a:gd name="connsiteX10" fmla="*/ 1364327 w 1728874"/>
                  <a:gd name="connsiteY10" fmla="*/ 2787688 h 4172306"/>
                  <a:gd name="connsiteX11" fmla="*/ 1375959 w 1728874"/>
                  <a:gd name="connsiteY11" fmla="*/ 3238442 h 4172306"/>
                  <a:gd name="connsiteX12" fmla="*/ 1378869 w 1728874"/>
                  <a:gd name="connsiteY12" fmla="*/ 3764809 h 4172306"/>
                  <a:gd name="connsiteX13" fmla="*/ 900020 w 1728874"/>
                  <a:gd name="connsiteY13" fmla="*/ 4154822 h 4172306"/>
                  <a:gd name="connsiteX14" fmla="*/ 316480 w 1728874"/>
                  <a:gd name="connsiteY14" fmla="*/ 4074053 h 4172306"/>
                  <a:gd name="connsiteX15" fmla="*/ 108029 w 1728874"/>
                  <a:gd name="connsiteY15" fmla="*/ 3799706 h 4172306"/>
                  <a:gd name="connsiteX16" fmla="*/ 99306 w 1728874"/>
                  <a:gd name="connsiteY16" fmla="*/ 3055233 h 4172306"/>
                  <a:gd name="connsiteX17" fmla="*/ 99306 w 1728874"/>
                  <a:gd name="connsiteY17" fmla="*/ 2616109 h 4172306"/>
                  <a:gd name="connsiteX18" fmla="*/ 55683 w 1728874"/>
                  <a:gd name="connsiteY18" fmla="*/ 2081019 h 4172306"/>
                  <a:gd name="connsiteX19" fmla="*/ 431 w 1728874"/>
                  <a:gd name="connsiteY19" fmla="*/ 1322008 h 4172306"/>
                  <a:gd name="connsiteX20" fmla="*/ 87128 w 1728874"/>
                  <a:gd name="connsiteY20" fmla="*/ 773195 h 4172306"/>
                  <a:gd name="connsiteX21" fmla="*/ 433736 w 1728874"/>
                  <a:gd name="connsiteY21" fmla="*/ 216931 h 4172306"/>
                  <a:gd name="connsiteX22" fmla="*/ 843779 w 1728874"/>
                  <a:gd name="connsiteY22" fmla="*/ 27903 h 4172306"/>
                  <a:gd name="connsiteX0" fmla="*/ 843779 w 1728874"/>
                  <a:gd name="connsiteY0" fmla="*/ 27903 h 4158005"/>
                  <a:gd name="connsiteX1" fmla="*/ 1355604 w 1728874"/>
                  <a:gd name="connsiteY1" fmla="*/ 19180 h 4158005"/>
                  <a:gd name="connsiteX2" fmla="*/ 1599884 w 1728874"/>
                  <a:gd name="connsiteY2" fmla="*/ 202389 h 4158005"/>
                  <a:gd name="connsiteX3" fmla="*/ 1687127 w 1728874"/>
                  <a:gd name="connsiteY3" fmla="*/ 475750 h 4158005"/>
                  <a:gd name="connsiteX4" fmla="*/ 1724931 w 1728874"/>
                  <a:gd name="connsiteY4" fmla="*/ 1022472 h 4158005"/>
                  <a:gd name="connsiteX5" fmla="*/ 1658046 w 1728874"/>
                  <a:gd name="connsiteY5" fmla="*/ 1423790 h 4158005"/>
                  <a:gd name="connsiteX6" fmla="*/ 1492283 w 1728874"/>
                  <a:gd name="connsiteY6" fmla="*/ 1819291 h 4158005"/>
                  <a:gd name="connsiteX7" fmla="*/ 1489376 w 1728874"/>
                  <a:gd name="connsiteY7" fmla="*/ 1825107 h 4158005"/>
                  <a:gd name="connsiteX8" fmla="*/ 1352036 w 1728874"/>
                  <a:gd name="connsiteY8" fmla="*/ 2401899 h 4158005"/>
                  <a:gd name="connsiteX9" fmla="*/ 1361276 w 1728874"/>
                  <a:gd name="connsiteY9" fmla="*/ 2791078 h 4158005"/>
                  <a:gd name="connsiteX10" fmla="*/ 1364327 w 1728874"/>
                  <a:gd name="connsiteY10" fmla="*/ 2787688 h 4158005"/>
                  <a:gd name="connsiteX11" fmla="*/ 1375959 w 1728874"/>
                  <a:gd name="connsiteY11" fmla="*/ 3238442 h 4158005"/>
                  <a:gd name="connsiteX12" fmla="*/ 1378869 w 1728874"/>
                  <a:gd name="connsiteY12" fmla="*/ 3764809 h 4158005"/>
                  <a:gd name="connsiteX13" fmla="*/ 900020 w 1728874"/>
                  <a:gd name="connsiteY13" fmla="*/ 4154822 h 4158005"/>
                  <a:gd name="connsiteX14" fmla="*/ 316480 w 1728874"/>
                  <a:gd name="connsiteY14" fmla="*/ 4074053 h 4158005"/>
                  <a:gd name="connsiteX15" fmla="*/ 108029 w 1728874"/>
                  <a:gd name="connsiteY15" fmla="*/ 3799706 h 4158005"/>
                  <a:gd name="connsiteX16" fmla="*/ 99306 w 1728874"/>
                  <a:gd name="connsiteY16" fmla="*/ 3055233 h 4158005"/>
                  <a:gd name="connsiteX17" fmla="*/ 99306 w 1728874"/>
                  <a:gd name="connsiteY17" fmla="*/ 2616109 h 4158005"/>
                  <a:gd name="connsiteX18" fmla="*/ 55683 w 1728874"/>
                  <a:gd name="connsiteY18" fmla="*/ 2081019 h 4158005"/>
                  <a:gd name="connsiteX19" fmla="*/ 431 w 1728874"/>
                  <a:gd name="connsiteY19" fmla="*/ 1322008 h 4158005"/>
                  <a:gd name="connsiteX20" fmla="*/ 87128 w 1728874"/>
                  <a:gd name="connsiteY20" fmla="*/ 773195 h 4158005"/>
                  <a:gd name="connsiteX21" fmla="*/ 433736 w 1728874"/>
                  <a:gd name="connsiteY21" fmla="*/ 216931 h 4158005"/>
                  <a:gd name="connsiteX22" fmla="*/ 843779 w 1728874"/>
                  <a:gd name="connsiteY22" fmla="*/ 27903 h 4158005"/>
                  <a:gd name="connsiteX0" fmla="*/ 843779 w 1728874"/>
                  <a:gd name="connsiteY0" fmla="*/ 27903 h 4158005"/>
                  <a:gd name="connsiteX1" fmla="*/ 1355604 w 1728874"/>
                  <a:gd name="connsiteY1" fmla="*/ 19180 h 4158005"/>
                  <a:gd name="connsiteX2" fmla="*/ 1599884 w 1728874"/>
                  <a:gd name="connsiteY2" fmla="*/ 202389 h 4158005"/>
                  <a:gd name="connsiteX3" fmla="*/ 1687127 w 1728874"/>
                  <a:gd name="connsiteY3" fmla="*/ 475750 h 4158005"/>
                  <a:gd name="connsiteX4" fmla="*/ 1724931 w 1728874"/>
                  <a:gd name="connsiteY4" fmla="*/ 1022472 h 4158005"/>
                  <a:gd name="connsiteX5" fmla="*/ 1658046 w 1728874"/>
                  <a:gd name="connsiteY5" fmla="*/ 1423790 h 4158005"/>
                  <a:gd name="connsiteX6" fmla="*/ 1492283 w 1728874"/>
                  <a:gd name="connsiteY6" fmla="*/ 1819291 h 4158005"/>
                  <a:gd name="connsiteX7" fmla="*/ 1489376 w 1728874"/>
                  <a:gd name="connsiteY7" fmla="*/ 1825107 h 4158005"/>
                  <a:gd name="connsiteX8" fmla="*/ 1352036 w 1728874"/>
                  <a:gd name="connsiteY8" fmla="*/ 2401899 h 4158005"/>
                  <a:gd name="connsiteX9" fmla="*/ 1361276 w 1728874"/>
                  <a:gd name="connsiteY9" fmla="*/ 2791078 h 4158005"/>
                  <a:gd name="connsiteX10" fmla="*/ 1364327 w 1728874"/>
                  <a:gd name="connsiteY10" fmla="*/ 2787688 h 4158005"/>
                  <a:gd name="connsiteX11" fmla="*/ 1375959 w 1728874"/>
                  <a:gd name="connsiteY11" fmla="*/ 3238442 h 4158005"/>
                  <a:gd name="connsiteX12" fmla="*/ 1378869 w 1728874"/>
                  <a:gd name="connsiteY12" fmla="*/ 3764809 h 4158005"/>
                  <a:gd name="connsiteX13" fmla="*/ 900020 w 1728874"/>
                  <a:gd name="connsiteY13" fmla="*/ 4154822 h 4158005"/>
                  <a:gd name="connsiteX14" fmla="*/ 316480 w 1728874"/>
                  <a:gd name="connsiteY14" fmla="*/ 4074053 h 4158005"/>
                  <a:gd name="connsiteX15" fmla="*/ 108029 w 1728874"/>
                  <a:gd name="connsiteY15" fmla="*/ 3799706 h 4158005"/>
                  <a:gd name="connsiteX16" fmla="*/ 99306 w 1728874"/>
                  <a:gd name="connsiteY16" fmla="*/ 3055233 h 4158005"/>
                  <a:gd name="connsiteX17" fmla="*/ 99306 w 1728874"/>
                  <a:gd name="connsiteY17" fmla="*/ 2616109 h 4158005"/>
                  <a:gd name="connsiteX18" fmla="*/ 55683 w 1728874"/>
                  <a:gd name="connsiteY18" fmla="*/ 2081019 h 4158005"/>
                  <a:gd name="connsiteX19" fmla="*/ 431 w 1728874"/>
                  <a:gd name="connsiteY19" fmla="*/ 1322008 h 4158005"/>
                  <a:gd name="connsiteX20" fmla="*/ 87128 w 1728874"/>
                  <a:gd name="connsiteY20" fmla="*/ 773195 h 4158005"/>
                  <a:gd name="connsiteX21" fmla="*/ 433736 w 1728874"/>
                  <a:gd name="connsiteY21" fmla="*/ 216931 h 4158005"/>
                  <a:gd name="connsiteX22" fmla="*/ 843779 w 1728874"/>
                  <a:gd name="connsiteY22" fmla="*/ 27903 h 4158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28874" h="4158005">
                    <a:moveTo>
                      <a:pt x="843779" y="27903"/>
                    </a:moveTo>
                    <a:cubicBezTo>
                      <a:pt x="997424" y="-5055"/>
                      <a:pt x="1229587" y="-9901"/>
                      <a:pt x="1355604" y="19180"/>
                    </a:cubicBezTo>
                    <a:cubicBezTo>
                      <a:pt x="1481621" y="48261"/>
                      <a:pt x="1547538" y="103514"/>
                      <a:pt x="1599884" y="202389"/>
                    </a:cubicBezTo>
                    <a:cubicBezTo>
                      <a:pt x="1646414" y="286725"/>
                      <a:pt x="1666769" y="382691"/>
                      <a:pt x="1687127" y="475750"/>
                    </a:cubicBezTo>
                    <a:cubicBezTo>
                      <a:pt x="1722024" y="656052"/>
                      <a:pt x="1736563" y="839264"/>
                      <a:pt x="1724931" y="1022472"/>
                    </a:cubicBezTo>
                    <a:cubicBezTo>
                      <a:pt x="1719114" y="1159154"/>
                      <a:pt x="1698759" y="1292927"/>
                      <a:pt x="1658046" y="1423790"/>
                    </a:cubicBezTo>
                    <a:cubicBezTo>
                      <a:pt x="1619271" y="1556593"/>
                      <a:pt x="1520395" y="1752405"/>
                      <a:pt x="1492283" y="1819291"/>
                    </a:cubicBezTo>
                    <a:cubicBezTo>
                      <a:pt x="1492283" y="1822200"/>
                      <a:pt x="1489376" y="1822200"/>
                      <a:pt x="1489376" y="1825107"/>
                    </a:cubicBezTo>
                    <a:cubicBezTo>
                      <a:pt x="1425398" y="2002502"/>
                      <a:pt x="1369484" y="2212871"/>
                      <a:pt x="1352036" y="2401899"/>
                    </a:cubicBezTo>
                    <a:lnTo>
                      <a:pt x="1361276" y="2791078"/>
                    </a:lnTo>
                    <a:lnTo>
                      <a:pt x="1364327" y="2787688"/>
                    </a:lnTo>
                    <a:cubicBezTo>
                      <a:pt x="1378869" y="2938909"/>
                      <a:pt x="1373052" y="3090130"/>
                      <a:pt x="1375959" y="3238442"/>
                    </a:cubicBezTo>
                    <a:cubicBezTo>
                      <a:pt x="1375959" y="3412928"/>
                      <a:pt x="1435760" y="3602384"/>
                      <a:pt x="1378869" y="3764809"/>
                    </a:cubicBezTo>
                    <a:cubicBezTo>
                      <a:pt x="1290492" y="4017127"/>
                      <a:pt x="1095192" y="4139495"/>
                      <a:pt x="900020" y="4154822"/>
                    </a:cubicBezTo>
                    <a:cubicBezTo>
                      <a:pt x="716172" y="4169260"/>
                      <a:pt x="448479" y="4133239"/>
                      <a:pt x="316480" y="4074053"/>
                    </a:cubicBezTo>
                    <a:cubicBezTo>
                      <a:pt x="184482" y="4014867"/>
                      <a:pt x="122571" y="3904397"/>
                      <a:pt x="108029" y="3799706"/>
                    </a:cubicBezTo>
                    <a:cubicBezTo>
                      <a:pt x="80887" y="3634429"/>
                      <a:pt x="100760" y="3252499"/>
                      <a:pt x="99306" y="3055233"/>
                    </a:cubicBezTo>
                    <a:cubicBezTo>
                      <a:pt x="102213" y="2909828"/>
                      <a:pt x="105122" y="2761514"/>
                      <a:pt x="99306" y="2616109"/>
                    </a:cubicBezTo>
                    <a:cubicBezTo>
                      <a:pt x="93490" y="2435807"/>
                      <a:pt x="81858" y="2258415"/>
                      <a:pt x="55683" y="2081019"/>
                    </a:cubicBezTo>
                    <a:cubicBezTo>
                      <a:pt x="39204" y="1865336"/>
                      <a:pt x="-4810" y="1539979"/>
                      <a:pt x="431" y="1322008"/>
                    </a:cubicBezTo>
                    <a:cubicBezTo>
                      <a:pt x="11335" y="1136615"/>
                      <a:pt x="38599" y="952860"/>
                      <a:pt x="87128" y="773195"/>
                    </a:cubicBezTo>
                    <a:cubicBezTo>
                      <a:pt x="130237" y="560614"/>
                      <a:pt x="263879" y="402352"/>
                      <a:pt x="433736" y="216931"/>
                    </a:cubicBezTo>
                    <a:cubicBezTo>
                      <a:pt x="558785" y="129688"/>
                      <a:pt x="692558" y="62800"/>
                      <a:pt x="843779" y="2790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66">
                <a:extLst>
                  <a:ext uri="{FF2B5EF4-FFF2-40B4-BE49-F238E27FC236}">
                    <a16:creationId xmlns:a16="http://schemas.microsoft.com/office/drawing/2014/main" xmlns="" id="{7BE9E468-2B55-4FBC-BC22-B856748C48EC}"/>
                  </a:ext>
                </a:extLst>
              </p:cNvPr>
              <p:cNvSpPr/>
              <p:nvPr/>
            </p:nvSpPr>
            <p:spPr>
              <a:xfrm>
                <a:off x="5887913" y="472029"/>
                <a:ext cx="370016" cy="583487"/>
              </a:xfrm>
              <a:custGeom>
                <a:avLst/>
                <a:gdLst>
                  <a:gd name="connsiteX0" fmla="*/ 400769 w 495300"/>
                  <a:gd name="connsiteY0" fmla="*/ 708331 h 781050"/>
                  <a:gd name="connsiteX1" fmla="*/ 359811 w 495300"/>
                  <a:gd name="connsiteY1" fmla="*/ 757861 h 781050"/>
                  <a:gd name="connsiteX2" fmla="*/ 318854 w 495300"/>
                  <a:gd name="connsiteY2" fmla="*/ 782626 h 781050"/>
                  <a:gd name="connsiteX3" fmla="*/ 299804 w 495300"/>
                  <a:gd name="connsiteY3" fmla="*/ 778816 h 781050"/>
                  <a:gd name="connsiteX4" fmla="*/ 283611 w 495300"/>
                  <a:gd name="connsiteY4" fmla="*/ 735954 h 781050"/>
                  <a:gd name="connsiteX5" fmla="*/ 319806 w 495300"/>
                  <a:gd name="connsiteY5" fmla="*/ 675946 h 781050"/>
                  <a:gd name="connsiteX6" fmla="*/ 396959 w 495300"/>
                  <a:gd name="connsiteY6" fmla="*/ 586411 h 781050"/>
                  <a:gd name="connsiteX7" fmla="*/ 404579 w 495300"/>
                  <a:gd name="connsiteY7" fmla="*/ 574981 h 781050"/>
                  <a:gd name="connsiteX8" fmla="*/ 426486 w 495300"/>
                  <a:gd name="connsiteY8" fmla="*/ 528309 h 781050"/>
                  <a:gd name="connsiteX9" fmla="*/ 436011 w 495300"/>
                  <a:gd name="connsiteY9" fmla="*/ 469254 h 781050"/>
                  <a:gd name="connsiteX10" fmla="*/ 444584 w 495300"/>
                  <a:gd name="connsiteY10" fmla="*/ 393054 h 781050"/>
                  <a:gd name="connsiteX11" fmla="*/ 439822 w 495300"/>
                  <a:gd name="connsiteY11" fmla="*/ 346381 h 781050"/>
                  <a:gd name="connsiteX12" fmla="*/ 338856 w 495300"/>
                  <a:gd name="connsiteY12" fmla="*/ 114924 h 781050"/>
                  <a:gd name="connsiteX13" fmla="*/ 319806 w 495300"/>
                  <a:gd name="connsiteY13" fmla="*/ 111114 h 781050"/>
                  <a:gd name="connsiteX14" fmla="*/ 109304 w 495300"/>
                  <a:gd name="connsiteY14" fmla="*/ 287326 h 781050"/>
                  <a:gd name="connsiteX15" fmla="*/ 29294 w 495300"/>
                  <a:gd name="connsiteY15" fmla="*/ 421629 h 781050"/>
                  <a:gd name="connsiteX16" fmla="*/ 27389 w 495300"/>
                  <a:gd name="connsiteY16" fmla="*/ 429249 h 781050"/>
                  <a:gd name="connsiteX17" fmla="*/ 36914 w 495300"/>
                  <a:gd name="connsiteY17" fmla="*/ 531166 h 781050"/>
                  <a:gd name="connsiteX18" fmla="*/ 60726 w 495300"/>
                  <a:gd name="connsiteY18" fmla="*/ 590221 h 781050"/>
                  <a:gd name="connsiteX19" fmla="*/ 105494 w 495300"/>
                  <a:gd name="connsiteY19" fmla="*/ 690234 h 781050"/>
                  <a:gd name="connsiteX20" fmla="*/ 105494 w 495300"/>
                  <a:gd name="connsiteY20" fmla="*/ 723571 h 781050"/>
                  <a:gd name="connsiteX21" fmla="*/ 71204 w 495300"/>
                  <a:gd name="connsiteY21" fmla="*/ 736906 h 781050"/>
                  <a:gd name="connsiteX22" fmla="*/ 54059 w 495300"/>
                  <a:gd name="connsiteY22" fmla="*/ 718809 h 781050"/>
                  <a:gd name="connsiteX23" fmla="*/ 26436 w 495300"/>
                  <a:gd name="connsiteY23" fmla="*/ 644514 h 781050"/>
                  <a:gd name="connsiteX24" fmla="*/ 12149 w 495300"/>
                  <a:gd name="connsiteY24" fmla="*/ 561646 h 781050"/>
                  <a:gd name="connsiteX25" fmla="*/ 7386 w 495300"/>
                  <a:gd name="connsiteY25" fmla="*/ 456871 h 781050"/>
                  <a:gd name="connsiteX26" fmla="*/ 16911 w 495300"/>
                  <a:gd name="connsiteY26" fmla="*/ 353049 h 781050"/>
                  <a:gd name="connsiteX27" fmla="*/ 64536 w 495300"/>
                  <a:gd name="connsiteY27" fmla="*/ 224461 h 781050"/>
                  <a:gd name="connsiteX28" fmla="*/ 137879 w 495300"/>
                  <a:gd name="connsiteY28" fmla="*/ 142546 h 781050"/>
                  <a:gd name="connsiteX29" fmla="*/ 277897 w 495300"/>
                  <a:gd name="connsiteY29" fmla="*/ 33961 h 781050"/>
                  <a:gd name="connsiteX30" fmla="*/ 338856 w 495300"/>
                  <a:gd name="connsiteY30" fmla="*/ 8244 h 781050"/>
                  <a:gd name="connsiteX31" fmla="*/ 349334 w 495300"/>
                  <a:gd name="connsiteY31" fmla="*/ 8244 h 781050"/>
                  <a:gd name="connsiteX32" fmla="*/ 449347 w 495300"/>
                  <a:gd name="connsiteY32" fmla="*/ 105399 h 781050"/>
                  <a:gd name="connsiteX33" fmla="*/ 491256 w 495300"/>
                  <a:gd name="connsiteY33" fmla="*/ 229224 h 781050"/>
                  <a:gd name="connsiteX34" fmla="*/ 496019 w 495300"/>
                  <a:gd name="connsiteY34" fmla="*/ 270181 h 781050"/>
                  <a:gd name="connsiteX35" fmla="*/ 496972 w 495300"/>
                  <a:gd name="connsiteY35" fmla="*/ 336856 h 781050"/>
                  <a:gd name="connsiteX36" fmla="*/ 481731 w 495300"/>
                  <a:gd name="connsiteY36" fmla="*/ 471159 h 781050"/>
                  <a:gd name="connsiteX37" fmla="*/ 444584 w 495300"/>
                  <a:gd name="connsiteY37" fmla="*/ 624511 h 781050"/>
                  <a:gd name="connsiteX38" fmla="*/ 400769 w 495300"/>
                  <a:gd name="connsiteY38" fmla="*/ 708331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95300" h="781050">
                    <a:moveTo>
                      <a:pt x="400769" y="708331"/>
                    </a:moveTo>
                    <a:cubicBezTo>
                      <a:pt x="387434" y="724524"/>
                      <a:pt x="373147" y="740716"/>
                      <a:pt x="359811" y="757861"/>
                    </a:cubicBezTo>
                    <a:cubicBezTo>
                      <a:pt x="349334" y="771196"/>
                      <a:pt x="335999" y="779769"/>
                      <a:pt x="318854" y="782626"/>
                    </a:cubicBezTo>
                    <a:cubicBezTo>
                      <a:pt x="312186" y="783579"/>
                      <a:pt x="305519" y="782626"/>
                      <a:pt x="299804" y="778816"/>
                    </a:cubicBezTo>
                    <a:cubicBezTo>
                      <a:pt x="287422" y="769291"/>
                      <a:pt x="277897" y="754051"/>
                      <a:pt x="283611" y="735954"/>
                    </a:cubicBezTo>
                    <a:cubicBezTo>
                      <a:pt x="290279" y="713094"/>
                      <a:pt x="304566" y="694044"/>
                      <a:pt x="319806" y="675946"/>
                    </a:cubicBezTo>
                    <a:cubicBezTo>
                      <a:pt x="345524" y="645466"/>
                      <a:pt x="373147" y="617844"/>
                      <a:pt x="396959" y="586411"/>
                    </a:cubicBezTo>
                    <a:cubicBezTo>
                      <a:pt x="399816" y="582601"/>
                      <a:pt x="401722" y="578791"/>
                      <a:pt x="404579" y="574981"/>
                    </a:cubicBezTo>
                    <a:cubicBezTo>
                      <a:pt x="415056" y="560694"/>
                      <a:pt x="422677" y="545454"/>
                      <a:pt x="426486" y="528309"/>
                    </a:cubicBezTo>
                    <a:cubicBezTo>
                      <a:pt x="430297" y="508306"/>
                      <a:pt x="434106" y="489256"/>
                      <a:pt x="436011" y="469254"/>
                    </a:cubicBezTo>
                    <a:cubicBezTo>
                      <a:pt x="438869" y="443536"/>
                      <a:pt x="441727" y="418771"/>
                      <a:pt x="444584" y="393054"/>
                    </a:cubicBezTo>
                    <a:cubicBezTo>
                      <a:pt x="449347" y="376861"/>
                      <a:pt x="443631" y="361621"/>
                      <a:pt x="439822" y="346381"/>
                    </a:cubicBezTo>
                    <a:cubicBezTo>
                      <a:pt x="418866" y="263514"/>
                      <a:pt x="386481" y="185409"/>
                      <a:pt x="338856" y="114924"/>
                    </a:cubicBezTo>
                    <a:cubicBezTo>
                      <a:pt x="331236" y="104446"/>
                      <a:pt x="331236" y="104446"/>
                      <a:pt x="319806" y="111114"/>
                    </a:cubicBezTo>
                    <a:cubicBezTo>
                      <a:pt x="240749" y="159691"/>
                      <a:pt x="169311" y="216841"/>
                      <a:pt x="109304" y="287326"/>
                    </a:cubicBezTo>
                    <a:cubicBezTo>
                      <a:pt x="75014" y="328284"/>
                      <a:pt x="47391" y="372099"/>
                      <a:pt x="29294" y="421629"/>
                    </a:cubicBezTo>
                    <a:cubicBezTo>
                      <a:pt x="28341" y="424486"/>
                      <a:pt x="27389" y="426391"/>
                      <a:pt x="27389" y="429249"/>
                    </a:cubicBezTo>
                    <a:cubicBezTo>
                      <a:pt x="29294" y="463539"/>
                      <a:pt x="31199" y="496876"/>
                      <a:pt x="36914" y="531166"/>
                    </a:cubicBezTo>
                    <a:cubicBezTo>
                      <a:pt x="40724" y="552121"/>
                      <a:pt x="47391" y="572124"/>
                      <a:pt x="60726" y="590221"/>
                    </a:cubicBezTo>
                    <a:cubicBezTo>
                      <a:pt x="81681" y="620701"/>
                      <a:pt x="96921" y="654039"/>
                      <a:pt x="105494" y="690234"/>
                    </a:cubicBezTo>
                    <a:cubicBezTo>
                      <a:pt x="108351" y="701664"/>
                      <a:pt x="108351" y="713094"/>
                      <a:pt x="105494" y="723571"/>
                    </a:cubicBezTo>
                    <a:cubicBezTo>
                      <a:pt x="101684" y="738811"/>
                      <a:pt x="84539" y="745479"/>
                      <a:pt x="71204" y="736906"/>
                    </a:cubicBezTo>
                    <a:cubicBezTo>
                      <a:pt x="63584" y="732144"/>
                      <a:pt x="58821" y="725476"/>
                      <a:pt x="54059" y="718809"/>
                    </a:cubicBezTo>
                    <a:cubicBezTo>
                      <a:pt x="40724" y="695949"/>
                      <a:pt x="32151" y="670231"/>
                      <a:pt x="26436" y="644514"/>
                    </a:cubicBezTo>
                    <a:cubicBezTo>
                      <a:pt x="20721" y="616891"/>
                      <a:pt x="15006" y="589269"/>
                      <a:pt x="12149" y="561646"/>
                    </a:cubicBezTo>
                    <a:cubicBezTo>
                      <a:pt x="8339" y="527356"/>
                      <a:pt x="6434" y="492114"/>
                      <a:pt x="7386" y="456871"/>
                    </a:cubicBezTo>
                    <a:cubicBezTo>
                      <a:pt x="8339" y="421629"/>
                      <a:pt x="11196" y="387339"/>
                      <a:pt x="16911" y="353049"/>
                    </a:cubicBezTo>
                    <a:cubicBezTo>
                      <a:pt x="25484" y="307329"/>
                      <a:pt x="36914" y="262561"/>
                      <a:pt x="64536" y="224461"/>
                    </a:cubicBezTo>
                    <a:cubicBezTo>
                      <a:pt x="86444" y="194934"/>
                      <a:pt x="111209" y="168264"/>
                      <a:pt x="137879" y="142546"/>
                    </a:cubicBezTo>
                    <a:cubicBezTo>
                      <a:pt x="179789" y="100636"/>
                      <a:pt x="225509" y="62536"/>
                      <a:pt x="277897" y="33961"/>
                    </a:cubicBezTo>
                    <a:cubicBezTo>
                      <a:pt x="296947" y="23484"/>
                      <a:pt x="316949" y="13959"/>
                      <a:pt x="338856" y="8244"/>
                    </a:cubicBezTo>
                    <a:cubicBezTo>
                      <a:pt x="342666" y="7291"/>
                      <a:pt x="345524" y="6339"/>
                      <a:pt x="349334" y="8244"/>
                    </a:cubicBezTo>
                    <a:cubicBezTo>
                      <a:pt x="393149" y="29199"/>
                      <a:pt x="424581" y="63489"/>
                      <a:pt x="449347" y="105399"/>
                    </a:cubicBezTo>
                    <a:cubicBezTo>
                      <a:pt x="471254" y="143499"/>
                      <a:pt x="484589" y="185409"/>
                      <a:pt x="491256" y="229224"/>
                    </a:cubicBezTo>
                    <a:cubicBezTo>
                      <a:pt x="493161" y="242559"/>
                      <a:pt x="495066" y="255894"/>
                      <a:pt x="496019" y="270181"/>
                    </a:cubicBezTo>
                    <a:cubicBezTo>
                      <a:pt x="497924" y="292089"/>
                      <a:pt x="497924" y="314949"/>
                      <a:pt x="496972" y="336856"/>
                    </a:cubicBezTo>
                    <a:cubicBezTo>
                      <a:pt x="495066" y="381624"/>
                      <a:pt x="490304" y="426391"/>
                      <a:pt x="481731" y="471159"/>
                    </a:cubicBezTo>
                    <a:cubicBezTo>
                      <a:pt x="471254" y="522594"/>
                      <a:pt x="458872" y="574029"/>
                      <a:pt x="444584" y="624511"/>
                    </a:cubicBezTo>
                    <a:cubicBezTo>
                      <a:pt x="435059" y="654039"/>
                      <a:pt x="421724" y="683566"/>
                      <a:pt x="400769" y="7083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0" name="Group 69">
              <a:extLst>
                <a:ext uri="{FF2B5EF4-FFF2-40B4-BE49-F238E27FC236}">
                  <a16:creationId xmlns:a16="http://schemas.microsoft.com/office/drawing/2014/main" xmlns="" id="{32F3E341-556F-4D8F-A4D0-5A4061F56EB2}"/>
                </a:ext>
              </a:extLst>
            </p:cNvPr>
            <p:cNvGrpSpPr/>
            <p:nvPr/>
          </p:nvGrpSpPr>
          <p:grpSpPr>
            <a:xfrm rot="20737142">
              <a:off x="6310944" y="-79408"/>
              <a:ext cx="423031" cy="1017405"/>
              <a:chOff x="6310944" y="-79408"/>
              <a:chExt cx="423031" cy="1017405"/>
            </a:xfrm>
          </p:grpSpPr>
          <p:sp>
            <p:nvSpPr>
              <p:cNvPr id="131" name="Freeform: Shape 64">
                <a:extLst>
                  <a:ext uri="{FF2B5EF4-FFF2-40B4-BE49-F238E27FC236}">
                    <a16:creationId xmlns:a16="http://schemas.microsoft.com/office/drawing/2014/main" xmlns="" id="{C0EA3B76-A405-4B94-B4E4-F9EE970440AA}"/>
                  </a:ext>
                </a:extLst>
              </p:cNvPr>
              <p:cNvSpPr/>
              <p:nvPr/>
            </p:nvSpPr>
            <p:spPr>
              <a:xfrm flipH="1">
                <a:off x="6310944" y="-79408"/>
                <a:ext cx="423031" cy="1017405"/>
              </a:xfrm>
              <a:custGeom>
                <a:avLst/>
                <a:gdLst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587947 w 1732244"/>
                  <a:gd name="connsiteY10" fmla="*/ 1109058 h 4153492"/>
                  <a:gd name="connsiteX11" fmla="*/ 1451535 w 1732244"/>
                  <a:gd name="connsiteY11" fmla="*/ 1571536 h 4153492"/>
                  <a:gd name="connsiteX12" fmla="*/ 1481114 w 1732244"/>
                  <a:gd name="connsiteY12" fmla="*/ 1674674 h 4153492"/>
                  <a:gd name="connsiteX13" fmla="*/ 1495653 w 1732244"/>
                  <a:gd name="connsiteY13" fmla="*/ 1817170 h 4153492"/>
                  <a:gd name="connsiteX14" fmla="*/ 1492746 w 1732244"/>
                  <a:gd name="connsiteY14" fmla="*/ 1822986 h 4153492"/>
                  <a:gd name="connsiteX15" fmla="*/ 1373513 w 1732244"/>
                  <a:gd name="connsiteY15" fmla="*/ 2372618 h 4153492"/>
                  <a:gd name="connsiteX16" fmla="*/ 1364646 w 1732244"/>
                  <a:gd name="connsiteY16" fmla="*/ 2385917 h 4153492"/>
                  <a:gd name="connsiteX17" fmla="*/ 1364646 w 1732244"/>
                  <a:gd name="connsiteY17" fmla="*/ 2788957 h 4153492"/>
                  <a:gd name="connsiteX18" fmla="*/ 1367697 w 1732244"/>
                  <a:gd name="connsiteY18" fmla="*/ 2785567 h 4153492"/>
                  <a:gd name="connsiteX19" fmla="*/ 1379329 w 1732244"/>
                  <a:gd name="connsiteY19" fmla="*/ 3236321 h 4153492"/>
                  <a:gd name="connsiteX20" fmla="*/ 1382239 w 1732244"/>
                  <a:gd name="connsiteY20" fmla="*/ 3762688 h 4153492"/>
                  <a:gd name="connsiteX21" fmla="*/ 1274638 w 1732244"/>
                  <a:gd name="connsiteY21" fmla="*/ 3977887 h 4153492"/>
                  <a:gd name="connsiteX22" fmla="*/ 876230 w 1732244"/>
                  <a:gd name="connsiteY22" fmla="*/ 4143647 h 4153492"/>
                  <a:gd name="connsiteX23" fmla="*/ 538891 w 1732244"/>
                  <a:gd name="connsiteY23" fmla="*/ 4143647 h 4153492"/>
                  <a:gd name="connsiteX24" fmla="*/ 265530 w 1732244"/>
                  <a:gd name="connsiteY24" fmla="*/ 4044772 h 4153492"/>
                  <a:gd name="connsiteX25" fmla="*/ 111399 w 1732244"/>
                  <a:gd name="connsiteY25" fmla="*/ 3797585 h 4153492"/>
                  <a:gd name="connsiteX26" fmla="*/ 105583 w 1732244"/>
                  <a:gd name="connsiteY26" fmla="*/ 3724881 h 4153492"/>
                  <a:gd name="connsiteX27" fmla="*/ 102676 w 1732244"/>
                  <a:gd name="connsiteY27" fmla="*/ 3053112 h 4153492"/>
                  <a:gd name="connsiteX28" fmla="*/ 102676 w 1732244"/>
                  <a:gd name="connsiteY28" fmla="*/ 2613988 h 4153492"/>
                  <a:gd name="connsiteX29" fmla="*/ 59053 w 1732244"/>
                  <a:gd name="connsiteY29" fmla="*/ 2078898 h 4153492"/>
                  <a:gd name="connsiteX30" fmla="*/ 24156 w 1732244"/>
                  <a:gd name="connsiteY30" fmla="*/ 1843344 h 4153492"/>
                  <a:gd name="connsiteX31" fmla="*/ 3801 w 1732244"/>
                  <a:gd name="connsiteY31" fmla="*/ 1319887 h 4153492"/>
                  <a:gd name="connsiteX32" fmla="*/ 90498 w 1732244"/>
                  <a:gd name="connsiteY32" fmla="*/ 771074 h 4153492"/>
                  <a:gd name="connsiteX33" fmla="*/ 120632 w 1732244"/>
                  <a:gd name="connsiteY33" fmla="*/ 674829 h 4153492"/>
                  <a:gd name="connsiteX34" fmla="*/ 120632 w 1732244"/>
                  <a:gd name="connsiteY34" fmla="*/ 642369 h 4153492"/>
                  <a:gd name="connsiteX35" fmla="*/ 130796 w 1732244"/>
                  <a:gd name="connsiteY35" fmla="*/ 642369 h 4153492"/>
                  <a:gd name="connsiteX36" fmla="*/ 146296 w 1732244"/>
                  <a:gd name="connsiteY36" fmla="*/ 592863 h 4153492"/>
                  <a:gd name="connsiteX37" fmla="*/ 437106 w 1732244"/>
                  <a:gd name="connsiteY37" fmla="*/ 214810 h 4153492"/>
                  <a:gd name="connsiteX38" fmla="*/ 847149 w 1732244"/>
                  <a:gd name="connsiteY38" fmla="*/ 25782 h 4153492"/>
                  <a:gd name="connsiteX39" fmla="*/ 1014364 w 1732244"/>
                  <a:gd name="connsiteY39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51535 w 1732244"/>
                  <a:gd name="connsiteY10" fmla="*/ 1571536 h 4153492"/>
                  <a:gd name="connsiteX11" fmla="*/ 1481114 w 1732244"/>
                  <a:gd name="connsiteY11" fmla="*/ 1674674 h 4153492"/>
                  <a:gd name="connsiteX12" fmla="*/ 1495653 w 1732244"/>
                  <a:gd name="connsiteY12" fmla="*/ 1817170 h 4153492"/>
                  <a:gd name="connsiteX13" fmla="*/ 1492746 w 1732244"/>
                  <a:gd name="connsiteY13" fmla="*/ 1822986 h 4153492"/>
                  <a:gd name="connsiteX14" fmla="*/ 1373513 w 1732244"/>
                  <a:gd name="connsiteY14" fmla="*/ 2372618 h 4153492"/>
                  <a:gd name="connsiteX15" fmla="*/ 1364646 w 1732244"/>
                  <a:gd name="connsiteY15" fmla="*/ 2385917 h 4153492"/>
                  <a:gd name="connsiteX16" fmla="*/ 1364646 w 1732244"/>
                  <a:gd name="connsiteY16" fmla="*/ 2788957 h 4153492"/>
                  <a:gd name="connsiteX17" fmla="*/ 1367697 w 1732244"/>
                  <a:gd name="connsiteY17" fmla="*/ 2785567 h 4153492"/>
                  <a:gd name="connsiteX18" fmla="*/ 1379329 w 1732244"/>
                  <a:gd name="connsiteY18" fmla="*/ 3236321 h 4153492"/>
                  <a:gd name="connsiteX19" fmla="*/ 1382239 w 1732244"/>
                  <a:gd name="connsiteY19" fmla="*/ 3762688 h 4153492"/>
                  <a:gd name="connsiteX20" fmla="*/ 1274638 w 1732244"/>
                  <a:gd name="connsiteY20" fmla="*/ 3977887 h 4153492"/>
                  <a:gd name="connsiteX21" fmla="*/ 876230 w 1732244"/>
                  <a:gd name="connsiteY21" fmla="*/ 4143647 h 4153492"/>
                  <a:gd name="connsiteX22" fmla="*/ 538891 w 1732244"/>
                  <a:gd name="connsiteY22" fmla="*/ 4143647 h 4153492"/>
                  <a:gd name="connsiteX23" fmla="*/ 265530 w 1732244"/>
                  <a:gd name="connsiteY23" fmla="*/ 4044772 h 4153492"/>
                  <a:gd name="connsiteX24" fmla="*/ 111399 w 1732244"/>
                  <a:gd name="connsiteY24" fmla="*/ 3797585 h 4153492"/>
                  <a:gd name="connsiteX25" fmla="*/ 105583 w 1732244"/>
                  <a:gd name="connsiteY25" fmla="*/ 3724881 h 4153492"/>
                  <a:gd name="connsiteX26" fmla="*/ 102676 w 1732244"/>
                  <a:gd name="connsiteY26" fmla="*/ 3053112 h 4153492"/>
                  <a:gd name="connsiteX27" fmla="*/ 102676 w 1732244"/>
                  <a:gd name="connsiteY27" fmla="*/ 2613988 h 4153492"/>
                  <a:gd name="connsiteX28" fmla="*/ 59053 w 1732244"/>
                  <a:gd name="connsiteY28" fmla="*/ 2078898 h 4153492"/>
                  <a:gd name="connsiteX29" fmla="*/ 24156 w 1732244"/>
                  <a:gd name="connsiteY29" fmla="*/ 1843344 h 4153492"/>
                  <a:gd name="connsiteX30" fmla="*/ 3801 w 1732244"/>
                  <a:gd name="connsiteY30" fmla="*/ 1319887 h 4153492"/>
                  <a:gd name="connsiteX31" fmla="*/ 90498 w 1732244"/>
                  <a:gd name="connsiteY31" fmla="*/ 771074 h 4153492"/>
                  <a:gd name="connsiteX32" fmla="*/ 120632 w 1732244"/>
                  <a:gd name="connsiteY32" fmla="*/ 674829 h 4153492"/>
                  <a:gd name="connsiteX33" fmla="*/ 120632 w 1732244"/>
                  <a:gd name="connsiteY33" fmla="*/ 642369 h 4153492"/>
                  <a:gd name="connsiteX34" fmla="*/ 130796 w 1732244"/>
                  <a:gd name="connsiteY34" fmla="*/ 642369 h 4153492"/>
                  <a:gd name="connsiteX35" fmla="*/ 146296 w 1732244"/>
                  <a:gd name="connsiteY35" fmla="*/ 592863 h 4153492"/>
                  <a:gd name="connsiteX36" fmla="*/ 437106 w 1732244"/>
                  <a:gd name="connsiteY36" fmla="*/ 214810 h 4153492"/>
                  <a:gd name="connsiteX37" fmla="*/ 847149 w 1732244"/>
                  <a:gd name="connsiteY37" fmla="*/ 25782 h 4153492"/>
                  <a:gd name="connsiteX38" fmla="*/ 1014364 w 1732244"/>
                  <a:gd name="connsiteY38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81114 w 1732244"/>
                  <a:gd name="connsiteY10" fmla="*/ 1674674 h 4153492"/>
                  <a:gd name="connsiteX11" fmla="*/ 1495653 w 1732244"/>
                  <a:gd name="connsiteY11" fmla="*/ 1817170 h 4153492"/>
                  <a:gd name="connsiteX12" fmla="*/ 1492746 w 1732244"/>
                  <a:gd name="connsiteY12" fmla="*/ 1822986 h 4153492"/>
                  <a:gd name="connsiteX13" fmla="*/ 1373513 w 1732244"/>
                  <a:gd name="connsiteY13" fmla="*/ 2372618 h 4153492"/>
                  <a:gd name="connsiteX14" fmla="*/ 1364646 w 1732244"/>
                  <a:gd name="connsiteY14" fmla="*/ 2385917 h 4153492"/>
                  <a:gd name="connsiteX15" fmla="*/ 1364646 w 1732244"/>
                  <a:gd name="connsiteY15" fmla="*/ 2788957 h 4153492"/>
                  <a:gd name="connsiteX16" fmla="*/ 1367697 w 1732244"/>
                  <a:gd name="connsiteY16" fmla="*/ 2785567 h 4153492"/>
                  <a:gd name="connsiteX17" fmla="*/ 1379329 w 1732244"/>
                  <a:gd name="connsiteY17" fmla="*/ 3236321 h 4153492"/>
                  <a:gd name="connsiteX18" fmla="*/ 1382239 w 1732244"/>
                  <a:gd name="connsiteY18" fmla="*/ 3762688 h 4153492"/>
                  <a:gd name="connsiteX19" fmla="*/ 1274638 w 1732244"/>
                  <a:gd name="connsiteY19" fmla="*/ 3977887 h 4153492"/>
                  <a:gd name="connsiteX20" fmla="*/ 876230 w 1732244"/>
                  <a:gd name="connsiteY20" fmla="*/ 4143647 h 4153492"/>
                  <a:gd name="connsiteX21" fmla="*/ 538891 w 1732244"/>
                  <a:gd name="connsiteY21" fmla="*/ 4143647 h 4153492"/>
                  <a:gd name="connsiteX22" fmla="*/ 265530 w 1732244"/>
                  <a:gd name="connsiteY22" fmla="*/ 4044772 h 4153492"/>
                  <a:gd name="connsiteX23" fmla="*/ 111399 w 1732244"/>
                  <a:gd name="connsiteY23" fmla="*/ 3797585 h 4153492"/>
                  <a:gd name="connsiteX24" fmla="*/ 105583 w 1732244"/>
                  <a:gd name="connsiteY24" fmla="*/ 3724881 h 4153492"/>
                  <a:gd name="connsiteX25" fmla="*/ 102676 w 1732244"/>
                  <a:gd name="connsiteY25" fmla="*/ 3053112 h 4153492"/>
                  <a:gd name="connsiteX26" fmla="*/ 102676 w 1732244"/>
                  <a:gd name="connsiteY26" fmla="*/ 2613988 h 4153492"/>
                  <a:gd name="connsiteX27" fmla="*/ 59053 w 1732244"/>
                  <a:gd name="connsiteY27" fmla="*/ 2078898 h 4153492"/>
                  <a:gd name="connsiteX28" fmla="*/ 24156 w 1732244"/>
                  <a:gd name="connsiteY28" fmla="*/ 1843344 h 4153492"/>
                  <a:gd name="connsiteX29" fmla="*/ 3801 w 1732244"/>
                  <a:gd name="connsiteY29" fmla="*/ 1319887 h 4153492"/>
                  <a:gd name="connsiteX30" fmla="*/ 90498 w 1732244"/>
                  <a:gd name="connsiteY30" fmla="*/ 771074 h 4153492"/>
                  <a:gd name="connsiteX31" fmla="*/ 120632 w 1732244"/>
                  <a:gd name="connsiteY31" fmla="*/ 674829 h 4153492"/>
                  <a:gd name="connsiteX32" fmla="*/ 120632 w 1732244"/>
                  <a:gd name="connsiteY32" fmla="*/ 642369 h 4153492"/>
                  <a:gd name="connsiteX33" fmla="*/ 130796 w 1732244"/>
                  <a:gd name="connsiteY33" fmla="*/ 642369 h 4153492"/>
                  <a:gd name="connsiteX34" fmla="*/ 146296 w 1732244"/>
                  <a:gd name="connsiteY34" fmla="*/ 592863 h 4153492"/>
                  <a:gd name="connsiteX35" fmla="*/ 437106 w 1732244"/>
                  <a:gd name="connsiteY35" fmla="*/ 214810 h 4153492"/>
                  <a:gd name="connsiteX36" fmla="*/ 847149 w 1732244"/>
                  <a:gd name="connsiteY36" fmla="*/ 25782 h 4153492"/>
                  <a:gd name="connsiteX37" fmla="*/ 1014364 w 1732244"/>
                  <a:gd name="connsiteY37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95653 w 1732244"/>
                  <a:gd name="connsiteY10" fmla="*/ 1817170 h 4153492"/>
                  <a:gd name="connsiteX11" fmla="*/ 1492746 w 1732244"/>
                  <a:gd name="connsiteY11" fmla="*/ 1822986 h 4153492"/>
                  <a:gd name="connsiteX12" fmla="*/ 1373513 w 1732244"/>
                  <a:gd name="connsiteY12" fmla="*/ 2372618 h 4153492"/>
                  <a:gd name="connsiteX13" fmla="*/ 1364646 w 1732244"/>
                  <a:gd name="connsiteY13" fmla="*/ 2385917 h 4153492"/>
                  <a:gd name="connsiteX14" fmla="*/ 1364646 w 1732244"/>
                  <a:gd name="connsiteY14" fmla="*/ 2788957 h 4153492"/>
                  <a:gd name="connsiteX15" fmla="*/ 1367697 w 1732244"/>
                  <a:gd name="connsiteY15" fmla="*/ 2785567 h 4153492"/>
                  <a:gd name="connsiteX16" fmla="*/ 1379329 w 1732244"/>
                  <a:gd name="connsiteY16" fmla="*/ 3236321 h 4153492"/>
                  <a:gd name="connsiteX17" fmla="*/ 1382239 w 1732244"/>
                  <a:gd name="connsiteY17" fmla="*/ 3762688 h 4153492"/>
                  <a:gd name="connsiteX18" fmla="*/ 1274638 w 1732244"/>
                  <a:gd name="connsiteY18" fmla="*/ 3977887 h 4153492"/>
                  <a:gd name="connsiteX19" fmla="*/ 876230 w 1732244"/>
                  <a:gd name="connsiteY19" fmla="*/ 4143647 h 4153492"/>
                  <a:gd name="connsiteX20" fmla="*/ 538891 w 1732244"/>
                  <a:gd name="connsiteY20" fmla="*/ 4143647 h 4153492"/>
                  <a:gd name="connsiteX21" fmla="*/ 265530 w 1732244"/>
                  <a:gd name="connsiteY21" fmla="*/ 4044772 h 4153492"/>
                  <a:gd name="connsiteX22" fmla="*/ 111399 w 1732244"/>
                  <a:gd name="connsiteY22" fmla="*/ 3797585 h 4153492"/>
                  <a:gd name="connsiteX23" fmla="*/ 105583 w 1732244"/>
                  <a:gd name="connsiteY23" fmla="*/ 3724881 h 4153492"/>
                  <a:gd name="connsiteX24" fmla="*/ 102676 w 1732244"/>
                  <a:gd name="connsiteY24" fmla="*/ 3053112 h 4153492"/>
                  <a:gd name="connsiteX25" fmla="*/ 102676 w 1732244"/>
                  <a:gd name="connsiteY25" fmla="*/ 2613988 h 4153492"/>
                  <a:gd name="connsiteX26" fmla="*/ 59053 w 1732244"/>
                  <a:gd name="connsiteY26" fmla="*/ 2078898 h 4153492"/>
                  <a:gd name="connsiteX27" fmla="*/ 24156 w 1732244"/>
                  <a:gd name="connsiteY27" fmla="*/ 1843344 h 4153492"/>
                  <a:gd name="connsiteX28" fmla="*/ 3801 w 1732244"/>
                  <a:gd name="connsiteY28" fmla="*/ 1319887 h 4153492"/>
                  <a:gd name="connsiteX29" fmla="*/ 90498 w 1732244"/>
                  <a:gd name="connsiteY29" fmla="*/ 771074 h 4153492"/>
                  <a:gd name="connsiteX30" fmla="*/ 120632 w 1732244"/>
                  <a:gd name="connsiteY30" fmla="*/ 674829 h 4153492"/>
                  <a:gd name="connsiteX31" fmla="*/ 120632 w 1732244"/>
                  <a:gd name="connsiteY31" fmla="*/ 642369 h 4153492"/>
                  <a:gd name="connsiteX32" fmla="*/ 130796 w 1732244"/>
                  <a:gd name="connsiteY32" fmla="*/ 642369 h 4153492"/>
                  <a:gd name="connsiteX33" fmla="*/ 146296 w 1732244"/>
                  <a:gd name="connsiteY33" fmla="*/ 592863 h 4153492"/>
                  <a:gd name="connsiteX34" fmla="*/ 437106 w 1732244"/>
                  <a:gd name="connsiteY34" fmla="*/ 214810 h 4153492"/>
                  <a:gd name="connsiteX35" fmla="*/ 847149 w 1732244"/>
                  <a:gd name="connsiteY35" fmla="*/ 25782 h 4153492"/>
                  <a:gd name="connsiteX36" fmla="*/ 1014364 w 1732244"/>
                  <a:gd name="connsiteY36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495653 w 1732244"/>
                  <a:gd name="connsiteY9" fmla="*/ 1817170 h 4153492"/>
                  <a:gd name="connsiteX10" fmla="*/ 1492746 w 1732244"/>
                  <a:gd name="connsiteY10" fmla="*/ 1822986 h 4153492"/>
                  <a:gd name="connsiteX11" fmla="*/ 1373513 w 1732244"/>
                  <a:gd name="connsiteY11" fmla="*/ 2372618 h 4153492"/>
                  <a:gd name="connsiteX12" fmla="*/ 1364646 w 1732244"/>
                  <a:gd name="connsiteY12" fmla="*/ 2385917 h 4153492"/>
                  <a:gd name="connsiteX13" fmla="*/ 1364646 w 1732244"/>
                  <a:gd name="connsiteY13" fmla="*/ 2788957 h 4153492"/>
                  <a:gd name="connsiteX14" fmla="*/ 1367697 w 1732244"/>
                  <a:gd name="connsiteY14" fmla="*/ 2785567 h 4153492"/>
                  <a:gd name="connsiteX15" fmla="*/ 1379329 w 1732244"/>
                  <a:gd name="connsiteY15" fmla="*/ 3236321 h 4153492"/>
                  <a:gd name="connsiteX16" fmla="*/ 1382239 w 1732244"/>
                  <a:gd name="connsiteY16" fmla="*/ 3762688 h 4153492"/>
                  <a:gd name="connsiteX17" fmla="*/ 1274638 w 1732244"/>
                  <a:gd name="connsiteY17" fmla="*/ 3977887 h 4153492"/>
                  <a:gd name="connsiteX18" fmla="*/ 876230 w 1732244"/>
                  <a:gd name="connsiteY18" fmla="*/ 4143647 h 4153492"/>
                  <a:gd name="connsiteX19" fmla="*/ 538891 w 1732244"/>
                  <a:gd name="connsiteY19" fmla="*/ 4143647 h 4153492"/>
                  <a:gd name="connsiteX20" fmla="*/ 265530 w 1732244"/>
                  <a:gd name="connsiteY20" fmla="*/ 4044772 h 4153492"/>
                  <a:gd name="connsiteX21" fmla="*/ 111399 w 1732244"/>
                  <a:gd name="connsiteY21" fmla="*/ 3797585 h 4153492"/>
                  <a:gd name="connsiteX22" fmla="*/ 105583 w 1732244"/>
                  <a:gd name="connsiteY22" fmla="*/ 3724881 h 4153492"/>
                  <a:gd name="connsiteX23" fmla="*/ 102676 w 1732244"/>
                  <a:gd name="connsiteY23" fmla="*/ 3053112 h 4153492"/>
                  <a:gd name="connsiteX24" fmla="*/ 102676 w 1732244"/>
                  <a:gd name="connsiteY24" fmla="*/ 2613988 h 4153492"/>
                  <a:gd name="connsiteX25" fmla="*/ 59053 w 1732244"/>
                  <a:gd name="connsiteY25" fmla="*/ 2078898 h 4153492"/>
                  <a:gd name="connsiteX26" fmla="*/ 24156 w 1732244"/>
                  <a:gd name="connsiteY26" fmla="*/ 1843344 h 4153492"/>
                  <a:gd name="connsiteX27" fmla="*/ 3801 w 1732244"/>
                  <a:gd name="connsiteY27" fmla="*/ 1319887 h 4153492"/>
                  <a:gd name="connsiteX28" fmla="*/ 90498 w 1732244"/>
                  <a:gd name="connsiteY28" fmla="*/ 771074 h 4153492"/>
                  <a:gd name="connsiteX29" fmla="*/ 120632 w 1732244"/>
                  <a:gd name="connsiteY29" fmla="*/ 674829 h 4153492"/>
                  <a:gd name="connsiteX30" fmla="*/ 120632 w 1732244"/>
                  <a:gd name="connsiteY30" fmla="*/ 642369 h 4153492"/>
                  <a:gd name="connsiteX31" fmla="*/ 130796 w 1732244"/>
                  <a:gd name="connsiteY31" fmla="*/ 642369 h 4153492"/>
                  <a:gd name="connsiteX32" fmla="*/ 146296 w 1732244"/>
                  <a:gd name="connsiteY32" fmla="*/ 592863 h 4153492"/>
                  <a:gd name="connsiteX33" fmla="*/ 437106 w 1732244"/>
                  <a:gd name="connsiteY33" fmla="*/ 214810 h 4153492"/>
                  <a:gd name="connsiteX34" fmla="*/ 847149 w 1732244"/>
                  <a:gd name="connsiteY34" fmla="*/ 25782 h 4153492"/>
                  <a:gd name="connsiteX35" fmla="*/ 1014364 w 1732244"/>
                  <a:gd name="connsiteY35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495653 w 1732244"/>
                  <a:gd name="connsiteY8" fmla="*/ 1817170 h 4153492"/>
                  <a:gd name="connsiteX9" fmla="*/ 1492746 w 1732244"/>
                  <a:gd name="connsiteY9" fmla="*/ 1822986 h 4153492"/>
                  <a:gd name="connsiteX10" fmla="*/ 1373513 w 1732244"/>
                  <a:gd name="connsiteY10" fmla="*/ 2372618 h 4153492"/>
                  <a:gd name="connsiteX11" fmla="*/ 1364646 w 1732244"/>
                  <a:gd name="connsiteY11" fmla="*/ 2385917 h 4153492"/>
                  <a:gd name="connsiteX12" fmla="*/ 1364646 w 1732244"/>
                  <a:gd name="connsiteY12" fmla="*/ 2788957 h 4153492"/>
                  <a:gd name="connsiteX13" fmla="*/ 1367697 w 1732244"/>
                  <a:gd name="connsiteY13" fmla="*/ 2785567 h 4153492"/>
                  <a:gd name="connsiteX14" fmla="*/ 1379329 w 1732244"/>
                  <a:gd name="connsiteY14" fmla="*/ 3236321 h 4153492"/>
                  <a:gd name="connsiteX15" fmla="*/ 1382239 w 1732244"/>
                  <a:gd name="connsiteY15" fmla="*/ 3762688 h 4153492"/>
                  <a:gd name="connsiteX16" fmla="*/ 1274638 w 1732244"/>
                  <a:gd name="connsiteY16" fmla="*/ 3977887 h 4153492"/>
                  <a:gd name="connsiteX17" fmla="*/ 876230 w 1732244"/>
                  <a:gd name="connsiteY17" fmla="*/ 4143647 h 4153492"/>
                  <a:gd name="connsiteX18" fmla="*/ 538891 w 1732244"/>
                  <a:gd name="connsiteY18" fmla="*/ 4143647 h 4153492"/>
                  <a:gd name="connsiteX19" fmla="*/ 265530 w 1732244"/>
                  <a:gd name="connsiteY19" fmla="*/ 4044772 h 4153492"/>
                  <a:gd name="connsiteX20" fmla="*/ 111399 w 1732244"/>
                  <a:gd name="connsiteY20" fmla="*/ 3797585 h 4153492"/>
                  <a:gd name="connsiteX21" fmla="*/ 105583 w 1732244"/>
                  <a:gd name="connsiteY21" fmla="*/ 3724881 h 4153492"/>
                  <a:gd name="connsiteX22" fmla="*/ 102676 w 1732244"/>
                  <a:gd name="connsiteY22" fmla="*/ 3053112 h 4153492"/>
                  <a:gd name="connsiteX23" fmla="*/ 102676 w 1732244"/>
                  <a:gd name="connsiteY23" fmla="*/ 2613988 h 4153492"/>
                  <a:gd name="connsiteX24" fmla="*/ 59053 w 1732244"/>
                  <a:gd name="connsiteY24" fmla="*/ 2078898 h 4153492"/>
                  <a:gd name="connsiteX25" fmla="*/ 24156 w 1732244"/>
                  <a:gd name="connsiteY25" fmla="*/ 1843344 h 4153492"/>
                  <a:gd name="connsiteX26" fmla="*/ 3801 w 1732244"/>
                  <a:gd name="connsiteY26" fmla="*/ 1319887 h 4153492"/>
                  <a:gd name="connsiteX27" fmla="*/ 90498 w 1732244"/>
                  <a:gd name="connsiteY27" fmla="*/ 771074 h 4153492"/>
                  <a:gd name="connsiteX28" fmla="*/ 120632 w 1732244"/>
                  <a:gd name="connsiteY28" fmla="*/ 674829 h 4153492"/>
                  <a:gd name="connsiteX29" fmla="*/ 120632 w 1732244"/>
                  <a:gd name="connsiteY29" fmla="*/ 642369 h 4153492"/>
                  <a:gd name="connsiteX30" fmla="*/ 130796 w 1732244"/>
                  <a:gd name="connsiteY30" fmla="*/ 642369 h 4153492"/>
                  <a:gd name="connsiteX31" fmla="*/ 146296 w 1732244"/>
                  <a:gd name="connsiteY31" fmla="*/ 592863 h 4153492"/>
                  <a:gd name="connsiteX32" fmla="*/ 437106 w 1732244"/>
                  <a:gd name="connsiteY32" fmla="*/ 214810 h 4153492"/>
                  <a:gd name="connsiteX33" fmla="*/ 847149 w 1732244"/>
                  <a:gd name="connsiteY33" fmla="*/ 25782 h 4153492"/>
                  <a:gd name="connsiteX34" fmla="*/ 1014364 w 1732244"/>
                  <a:gd name="connsiteY34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73513 w 1732244"/>
                  <a:gd name="connsiteY9" fmla="*/ 2372618 h 4153492"/>
                  <a:gd name="connsiteX10" fmla="*/ 1364646 w 1732244"/>
                  <a:gd name="connsiteY10" fmla="*/ 2385917 h 4153492"/>
                  <a:gd name="connsiteX11" fmla="*/ 1364646 w 1732244"/>
                  <a:gd name="connsiteY11" fmla="*/ 2788957 h 4153492"/>
                  <a:gd name="connsiteX12" fmla="*/ 1367697 w 1732244"/>
                  <a:gd name="connsiteY12" fmla="*/ 2785567 h 4153492"/>
                  <a:gd name="connsiteX13" fmla="*/ 1379329 w 1732244"/>
                  <a:gd name="connsiteY13" fmla="*/ 3236321 h 4153492"/>
                  <a:gd name="connsiteX14" fmla="*/ 1382239 w 1732244"/>
                  <a:gd name="connsiteY14" fmla="*/ 3762688 h 4153492"/>
                  <a:gd name="connsiteX15" fmla="*/ 1274638 w 1732244"/>
                  <a:gd name="connsiteY15" fmla="*/ 3977887 h 4153492"/>
                  <a:gd name="connsiteX16" fmla="*/ 876230 w 1732244"/>
                  <a:gd name="connsiteY16" fmla="*/ 4143647 h 4153492"/>
                  <a:gd name="connsiteX17" fmla="*/ 538891 w 1732244"/>
                  <a:gd name="connsiteY17" fmla="*/ 4143647 h 4153492"/>
                  <a:gd name="connsiteX18" fmla="*/ 265530 w 1732244"/>
                  <a:gd name="connsiteY18" fmla="*/ 4044772 h 4153492"/>
                  <a:gd name="connsiteX19" fmla="*/ 111399 w 1732244"/>
                  <a:gd name="connsiteY19" fmla="*/ 3797585 h 4153492"/>
                  <a:gd name="connsiteX20" fmla="*/ 105583 w 1732244"/>
                  <a:gd name="connsiteY20" fmla="*/ 3724881 h 4153492"/>
                  <a:gd name="connsiteX21" fmla="*/ 102676 w 1732244"/>
                  <a:gd name="connsiteY21" fmla="*/ 3053112 h 4153492"/>
                  <a:gd name="connsiteX22" fmla="*/ 102676 w 1732244"/>
                  <a:gd name="connsiteY22" fmla="*/ 2613988 h 4153492"/>
                  <a:gd name="connsiteX23" fmla="*/ 59053 w 1732244"/>
                  <a:gd name="connsiteY23" fmla="*/ 2078898 h 4153492"/>
                  <a:gd name="connsiteX24" fmla="*/ 24156 w 1732244"/>
                  <a:gd name="connsiteY24" fmla="*/ 1843344 h 4153492"/>
                  <a:gd name="connsiteX25" fmla="*/ 3801 w 1732244"/>
                  <a:gd name="connsiteY25" fmla="*/ 1319887 h 4153492"/>
                  <a:gd name="connsiteX26" fmla="*/ 90498 w 1732244"/>
                  <a:gd name="connsiteY26" fmla="*/ 771074 h 4153492"/>
                  <a:gd name="connsiteX27" fmla="*/ 120632 w 1732244"/>
                  <a:gd name="connsiteY27" fmla="*/ 674829 h 4153492"/>
                  <a:gd name="connsiteX28" fmla="*/ 120632 w 1732244"/>
                  <a:gd name="connsiteY28" fmla="*/ 642369 h 4153492"/>
                  <a:gd name="connsiteX29" fmla="*/ 130796 w 1732244"/>
                  <a:gd name="connsiteY29" fmla="*/ 642369 h 4153492"/>
                  <a:gd name="connsiteX30" fmla="*/ 146296 w 1732244"/>
                  <a:gd name="connsiteY30" fmla="*/ 592863 h 4153492"/>
                  <a:gd name="connsiteX31" fmla="*/ 437106 w 1732244"/>
                  <a:gd name="connsiteY31" fmla="*/ 214810 h 4153492"/>
                  <a:gd name="connsiteX32" fmla="*/ 847149 w 1732244"/>
                  <a:gd name="connsiteY32" fmla="*/ 25782 h 4153492"/>
                  <a:gd name="connsiteX33" fmla="*/ 1014364 w 1732244"/>
                  <a:gd name="connsiteY33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73513 w 1732244"/>
                  <a:gd name="connsiteY9" fmla="*/ 2372618 h 4153492"/>
                  <a:gd name="connsiteX10" fmla="*/ 1364646 w 1732244"/>
                  <a:gd name="connsiteY10" fmla="*/ 2788957 h 4153492"/>
                  <a:gd name="connsiteX11" fmla="*/ 1367697 w 1732244"/>
                  <a:gd name="connsiteY11" fmla="*/ 2785567 h 4153492"/>
                  <a:gd name="connsiteX12" fmla="*/ 1379329 w 1732244"/>
                  <a:gd name="connsiteY12" fmla="*/ 3236321 h 4153492"/>
                  <a:gd name="connsiteX13" fmla="*/ 1382239 w 1732244"/>
                  <a:gd name="connsiteY13" fmla="*/ 3762688 h 4153492"/>
                  <a:gd name="connsiteX14" fmla="*/ 1274638 w 1732244"/>
                  <a:gd name="connsiteY14" fmla="*/ 3977887 h 4153492"/>
                  <a:gd name="connsiteX15" fmla="*/ 876230 w 1732244"/>
                  <a:gd name="connsiteY15" fmla="*/ 4143647 h 4153492"/>
                  <a:gd name="connsiteX16" fmla="*/ 538891 w 1732244"/>
                  <a:gd name="connsiteY16" fmla="*/ 4143647 h 4153492"/>
                  <a:gd name="connsiteX17" fmla="*/ 265530 w 1732244"/>
                  <a:gd name="connsiteY17" fmla="*/ 4044772 h 4153492"/>
                  <a:gd name="connsiteX18" fmla="*/ 111399 w 1732244"/>
                  <a:gd name="connsiteY18" fmla="*/ 3797585 h 4153492"/>
                  <a:gd name="connsiteX19" fmla="*/ 105583 w 1732244"/>
                  <a:gd name="connsiteY19" fmla="*/ 3724881 h 4153492"/>
                  <a:gd name="connsiteX20" fmla="*/ 102676 w 1732244"/>
                  <a:gd name="connsiteY20" fmla="*/ 3053112 h 4153492"/>
                  <a:gd name="connsiteX21" fmla="*/ 102676 w 1732244"/>
                  <a:gd name="connsiteY21" fmla="*/ 2613988 h 4153492"/>
                  <a:gd name="connsiteX22" fmla="*/ 59053 w 1732244"/>
                  <a:gd name="connsiteY22" fmla="*/ 2078898 h 4153492"/>
                  <a:gd name="connsiteX23" fmla="*/ 24156 w 1732244"/>
                  <a:gd name="connsiteY23" fmla="*/ 1843344 h 4153492"/>
                  <a:gd name="connsiteX24" fmla="*/ 3801 w 1732244"/>
                  <a:gd name="connsiteY24" fmla="*/ 1319887 h 4153492"/>
                  <a:gd name="connsiteX25" fmla="*/ 90498 w 1732244"/>
                  <a:gd name="connsiteY25" fmla="*/ 771074 h 4153492"/>
                  <a:gd name="connsiteX26" fmla="*/ 120632 w 1732244"/>
                  <a:gd name="connsiteY26" fmla="*/ 674829 h 4153492"/>
                  <a:gd name="connsiteX27" fmla="*/ 120632 w 1732244"/>
                  <a:gd name="connsiteY27" fmla="*/ 642369 h 4153492"/>
                  <a:gd name="connsiteX28" fmla="*/ 130796 w 1732244"/>
                  <a:gd name="connsiteY28" fmla="*/ 642369 h 4153492"/>
                  <a:gd name="connsiteX29" fmla="*/ 146296 w 1732244"/>
                  <a:gd name="connsiteY29" fmla="*/ 592863 h 4153492"/>
                  <a:gd name="connsiteX30" fmla="*/ 437106 w 1732244"/>
                  <a:gd name="connsiteY30" fmla="*/ 214810 h 4153492"/>
                  <a:gd name="connsiteX31" fmla="*/ 847149 w 1732244"/>
                  <a:gd name="connsiteY31" fmla="*/ 25782 h 4153492"/>
                  <a:gd name="connsiteX32" fmla="*/ 1014364 w 1732244"/>
                  <a:gd name="connsiteY32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55406 w 1732244"/>
                  <a:gd name="connsiteY9" fmla="*/ 2399778 h 4153492"/>
                  <a:gd name="connsiteX10" fmla="*/ 1364646 w 1732244"/>
                  <a:gd name="connsiteY10" fmla="*/ 2788957 h 4153492"/>
                  <a:gd name="connsiteX11" fmla="*/ 1367697 w 1732244"/>
                  <a:gd name="connsiteY11" fmla="*/ 2785567 h 4153492"/>
                  <a:gd name="connsiteX12" fmla="*/ 1379329 w 1732244"/>
                  <a:gd name="connsiteY12" fmla="*/ 3236321 h 4153492"/>
                  <a:gd name="connsiteX13" fmla="*/ 1382239 w 1732244"/>
                  <a:gd name="connsiteY13" fmla="*/ 3762688 h 4153492"/>
                  <a:gd name="connsiteX14" fmla="*/ 1274638 w 1732244"/>
                  <a:gd name="connsiteY14" fmla="*/ 3977887 h 4153492"/>
                  <a:gd name="connsiteX15" fmla="*/ 876230 w 1732244"/>
                  <a:gd name="connsiteY15" fmla="*/ 4143647 h 4153492"/>
                  <a:gd name="connsiteX16" fmla="*/ 538891 w 1732244"/>
                  <a:gd name="connsiteY16" fmla="*/ 4143647 h 4153492"/>
                  <a:gd name="connsiteX17" fmla="*/ 265530 w 1732244"/>
                  <a:gd name="connsiteY17" fmla="*/ 4044772 h 4153492"/>
                  <a:gd name="connsiteX18" fmla="*/ 111399 w 1732244"/>
                  <a:gd name="connsiteY18" fmla="*/ 3797585 h 4153492"/>
                  <a:gd name="connsiteX19" fmla="*/ 105583 w 1732244"/>
                  <a:gd name="connsiteY19" fmla="*/ 3724881 h 4153492"/>
                  <a:gd name="connsiteX20" fmla="*/ 102676 w 1732244"/>
                  <a:gd name="connsiteY20" fmla="*/ 3053112 h 4153492"/>
                  <a:gd name="connsiteX21" fmla="*/ 102676 w 1732244"/>
                  <a:gd name="connsiteY21" fmla="*/ 2613988 h 4153492"/>
                  <a:gd name="connsiteX22" fmla="*/ 59053 w 1732244"/>
                  <a:gd name="connsiteY22" fmla="*/ 2078898 h 4153492"/>
                  <a:gd name="connsiteX23" fmla="*/ 24156 w 1732244"/>
                  <a:gd name="connsiteY23" fmla="*/ 1843344 h 4153492"/>
                  <a:gd name="connsiteX24" fmla="*/ 3801 w 1732244"/>
                  <a:gd name="connsiteY24" fmla="*/ 1319887 h 4153492"/>
                  <a:gd name="connsiteX25" fmla="*/ 90498 w 1732244"/>
                  <a:gd name="connsiteY25" fmla="*/ 771074 h 4153492"/>
                  <a:gd name="connsiteX26" fmla="*/ 120632 w 1732244"/>
                  <a:gd name="connsiteY26" fmla="*/ 674829 h 4153492"/>
                  <a:gd name="connsiteX27" fmla="*/ 120632 w 1732244"/>
                  <a:gd name="connsiteY27" fmla="*/ 642369 h 4153492"/>
                  <a:gd name="connsiteX28" fmla="*/ 130796 w 1732244"/>
                  <a:gd name="connsiteY28" fmla="*/ 642369 h 4153492"/>
                  <a:gd name="connsiteX29" fmla="*/ 146296 w 1732244"/>
                  <a:gd name="connsiteY29" fmla="*/ 592863 h 4153492"/>
                  <a:gd name="connsiteX30" fmla="*/ 437106 w 1732244"/>
                  <a:gd name="connsiteY30" fmla="*/ 214810 h 4153492"/>
                  <a:gd name="connsiteX31" fmla="*/ 847149 w 1732244"/>
                  <a:gd name="connsiteY31" fmla="*/ 25782 h 4153492"/>
                  <a:gd name="connsiteX32" fmla="*/ 1014364 w 1732244"/>
                  <a:gd name="connsiteY32" fmla="*/ 2154 h 4153492"/>
                  <a:gd name="connsiteX0" fmla="*/ 847149 w 1732244"/>
                  <a:gd name="connsiteY0" fmla="*/ 24646 h 4152356"/>
                  <a:gd name="connsiteX1" fmla="*/ 1181578 w 1732244"/>
                  <a:gd name="connsiteY1" fmla="*/ 1381 h 4152356"/>
                  <a:gd name="connsiteX2" fmla="*/ 1358974 w 1732244"/>
                  <a:gd name="connsiteY2" fmla="*/ 15923 h 4152356"/>
                  <a:gd name="connsiteX3" fmla="*/ 1603254 w 1732244"/>
                  <a:gd name="connsiteY3" fmla="*/ 199132 h 4152356"/>
                  <a:gd name="connsiteX4" fmla="*/ 1690497 w 1732244"/>
                  <a:gd name="connsiteY4" fmla="*/ 472493 h 4152356"/>
                  <a:gd name="connsiteX5" fmla="*/ 1728301 w 1732244"/>
                  <a:gd name="connsiteY5" fmla="*/ 1019215 h 4152356"/>
                  <a:gd name="connsiteX6" fmla="*/ 1661416 w 1732244"/>
                  <a:gd name="connsiteY6" fmla="*/ 1420533 h 4152356"/>
                  <a:gd name="connsiteX7" fmla="*/ 1495653 w 1732244"/>
                  <a:gd name="connsiteY7" fmla="*/ 1816034 h 4152356"/>
                  <a:gd name="connsiteX8" fmla="*/ 1492746 w 1732244"/>
                  <a:gd name="connsiteY8" fmla="*/ 1821850 h 4152356"/>
                  <a:gd name="connsiteX9" fmla="*/ 1355406 w 1732244"/>
                  <a:gd name="connsiteY9" fmla="*/ 2398642 h 4152356"/>
                  <a:gd name="connsiteX10" fmla="*/ 1364646 w 1732244"/>
                  <a:gd name="connsiteY10" fmla="*/ 2787821 h 4152356"/>
                  <a:gd name="connsiteX11" fmla="*/ 1367697 w 1732244"/>
                  <a:gd name="connsiteY11" fmla="*/ 2784431 h 4152356"/>
                  <a:gd name="connsiteX12" fmla="*/ 1379329 w 1732244"/>
                  <a:gd name="connsiteY12" fmla="*/ 3235185 h 4152356"/>
                  <a:gd name="connsiteX13" fmla="*/ 1382239 w 1732244"/>
                  <a:gd name="connsiteY13" fmla="*/ 3761552 h 4152356"/>
                  <a:gd name="connsiteX14" fmla="*/ 1274638 w 1732244"/>
                  <a:gd name="connsiteY14" fmla="*/ 3976751 h 4152356"/>
                  <a:gd name="connsiteX15" fmla="*/ 876230 w 1732244"/>
                  <a:gd name="connsiteY15" fmla="*/ 4142511 h 4152356"/>
                  <a:gd name="connsiteX16" fmla="*/ 538891 w 1732244"/>
                  <a:gd name="connsiteY16" fmla="*/ 4142511 h 4152356"/>
                  <a:gd name="connsiteX17" fmla="*/ 265530 w 1732244"/>
                  <a:gd name="connsiteY17" fmla="*/ 4043636 h 4152356"/>
                  <a:gd name="connsiteX18" fmla="*/ 111399 w 1732244"/>
                  <a:gd name="connsiteY18" fmla="*/ 3796449 h 4152356"/>
                  <a:gd name="connsiteX19" fmla="*/ 105583 w 1732244"/>
                  <a:gd name="connsiteY19" fmla="*/ 3723745 h 4152356"/>
                  <a:gd name="connsiteX20" fmla="*/ 102676 w 1732244"/>
                  <a:gd name="connsiteY20" fmla="*/ 3051976 h 4152356"/>
                  <a:gd name="connsiteX21" fmla="*/ 102676 w 1732244"/>
                  <a:gd name="connsiteY21" fmla="*/ 2612852 h 4152356"/>
                  <a:gd name="connsiteX22" fmla="*/ 59053 w 1732244"/>
                  <a:gd name="connsiteY22" fmla="*/ 2077762 h 4152356"/>
                  <a:gd name="connsiteX23" fmla="*/ 24156 w 1732244"/>
                  <a:gd name="connsiteY23" fmla="*/ 1842208 h 4152356"/>
                  <a:gd name="connsiteX24" fmla="*/ 3801 w 1732244"/>
                  <a:gd name="connsiteY24" fmla="*/ 1318751 h 4152356"/>
                  <a:gd name="connsiteX25" fmla="*/ 90498 w 1732244"/>
                  <a:gd name="connsiteY25" fmla="*/ 769938 h 4152356"/>
                  <a:gd name="connsiteX26" fmla="*/ 120632 w 1732244"/>
                  <a:gd name="connsiteY26" fmla="*/ 673693 h 4152356"/>
                  <a:gd name="connsiteX27" fmla="*/ 120632 w 1732244"/>
                  <a:gd name="connsiteY27" fmla="*/ 641233 h 4152356"/>
                  <a:gd name="connsiteX28" fmla="*/ 130796 w 1732244"/>
                  <a:gd name="connsiteY28" fmla="*/ 641233 h 4152356"/>
                  <a:gd name="connsiteX29" fmla="*/ 146296 w 1732244"/>
                  <a:gd name="connsiteY29" fmla="*/ 591727 h 4152356"/>
                  <a:gd name="connsiteX30" fmla="*/ 437106 w 1732244"/>
                  <a:gd name="connsiteY30" fmla="*/ 213674 h 4152356"/>
                  <a:gd name="connsiteX31" fmla="*/ 847149 w 1732244"/>
                  <a:gd name="connsiteY31" fmla="*/ 24646 h 4152356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130796 w 1732244"/>
                  <a:gd name="connsiteY27" fmla="*/ 644490 h 4155613"/>
                  <a:gd name="connsiteX28" fmla="*/ 146296 w 1732244"/>
                  <a:gd name="connsiteY28" fmla="*/ 594984 h 4155613"/>
                  <a:gd name="connsiteX29" fmla="*/ 437106 w 1732244"/>
                  <a:gd name="connsiteY29" fmla="*/ 216931 h 4155613"/>
                  <a:gd name="connsiteX30" fmla="*/ 847149 w 1732244"/>
                  <a:gd name="connsiteY30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130796 w 1732244"/>
                  <a:gd name="connsiteY27" fmla="*/ 644490 h 4155613"/>
                  <a:gd name="connsiteX28" fmla="*/ 437106 w 1732244"/>
                  <a:gd name="connsiteY28" fmla="*/ 216931 h 4155613"/>
                  <a:gd name="connsiteX29" fmla="*/ 847149 w 1732244"/>
                  <a:gd name="connsiteY29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437106 w 1732244"/>
                  <a:gd name="connsiteY27" fmla="*/ 216931 h 4155613"/>
                  <a:gd name="connsiteX28" fmla="*/ 847149 w 1732244"/>
                  <a:gd name="connsiteY28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437106 w 1732244"/>
                  <a:gd name="connsiteY26" fmla="*/ 216931 h 4155613"/>
                  <a:gd name="connsiteX27" fmla="*/ 847149 w 1732244"/>
                  <a:gd name="connsiteY27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3779 w 1728874"/>
                  <a:gd name="connsiteY0" fmla="*/ 27903 h 4155613"/>
                  <a:gd name="connsiteX1" fmla="*/ 1355604 w 1728874"/>
                  <a:gd name="connsiteY1" fmla="*/ 19180 h 4155613"/>
                  <a:gd name="connsiteX2" fmla="*/ 1599884 w 1728874"/>
                  <a:gd name="connsiteY2" fmla="*/ 202389 h 4155613"/>
                  <a:gd name="connsiteX3" fmla="*/ 1687127 w 1728874"/>
                  <a:gd name="connsiteY3" fmla="*/ 475750 h 4155613"/>
                  <a:gd name="connsiteX4" fmla="*/ 1724931 w 1728874"/>
                  <a:gd name="connsiteY4" fmla="*/ 1022472 h 4155613"/>
                  <a:gd name="connsiteX5" fmla="*/ 1658046 w 1728874"/>
                  <a:gd name="connsiteY5" fmla="*/ 1423790 h 4155613"/>
                  <a:gd name="connsiteX6" fmla="*/ 1492283 w 1728874"/>
                  <a:gd name="connsiteY6" fmla="*/ 1819291 h 4155613"/>
                  <a:gd name="connsiteX7" fmla="*/ 1489376 w 1728874"/>
                  <a:gd name="connsiteY7" fmla="*/ 1825107 h 4155613"/>
                  <a:gd name="connsiteX8" fmla="*/ 1352036 w 1728874"/>
                  <a:gd name="connsiteY8" fmla="*/ 2401899 h 4155613"/>
                  <a:gd name="connsiteX9" fmla="*/ 1361276 w 1728874"/>
                  <a:gd name="connsiteY9" fmla="*/ 2791078 h 4155613"/>
                  <a:gd name="connsiteX10" fmla="*/ 1364327 w 1728874"/>
                  <a:gd name="connsiteY10" fmla="*/ 2787688 h 4155613"/>
                  <a:gd name="connsiteX11" fmla="*/ 1375959 w 1728874"/>
                  <a:gd name="connsiteY11" fmla="*/ 3238442 h 4155613"/>
                  <a:gd name="connsiteX12" fmla="*/ 1378869 w 1728874"/>
                  <a:gd name="connsiteY12" fmla="*/ 3764809 h 4155613"/>
                  <a:gd name="connsiteX13" fmla="*/ 1271268 w 1728874"/>
                  <a:gd name="connsiteY13" fmla="*/ 3980008 h 4155613"/>
                  <a:gd name="connsiteX14" fmla="*/ 872860 w 1728874"/>
                  <a:gd name="connsiteY14" fmla="*/ 4145768 h 4155613"/>
                  <a:gd name="connsiteX15" fmla="*/ 535521 w 1728874"/>
                  <a:gd name="connsiteY15" fmla="*/ 4145768 h 4155613"/>
                  <a:gd name="connsiteX16" fmla="*/ 262160 w 1728874"/>
                  <a:gd name="connsiteY16" fmla="*/ 4046893 h 4155613"/>
                  <a:gd name="connsiteX17" fmla="*/ 108029 w 1728874"/>
                  <a:gd name="connsiteY17" fmla="*/ 3799706 h 4155613"/>
                  <a:gd name="connsiteX18" fmla="*/ 102213 w 1728874"/>
                  <a:gd name="connsiteY18" fmla="*/ 3727002 h 4155613"/>
                  <a:gd name="connsiteX19" fmla="*/ 99306 w 1728874"/>
                  <a:gd name="connsiteY19" fmla="*/ 3055233 h 4155613"/>
                  <a:gd name="connsiteX20" fmla="*/ 99306 w 1728874"/>
                  <a:gd name="connsiteY20" fmla="*/ 2616109 h 4155613"/>
                  <a:gd name="connsiteX21" fmla="*/ 55683 w 1728874"/>
                  <a:gd name="connsiteY21" fmla="*/ 2081019 h 4155613"/>
                  <a:gd name="connsiteX22" fmla="*/ 431 w 1728874"/>
                  <a:gd name="connsiteY22" fmla="*/ 1322008 h 4155613"/>
                  <a:gd name="connsiteX23" fmla="*/ 87128 w 1728874"/>
                  <a:gd name="connsiteY23" fmla="*/ 773195 h 4155613"/>
                  <a:gd name="connsiteX24" fmla="*/ 433736 w 1728874"/>
                  <a:gd name="connsiteY24" fmla="*/ 216931 h 4155613"/>
                  <a:gd name="connsiteX25" fmla="*/ 843779 w 1728874"/>
                  <a:gd name="connsiteY25" fmla="*/ 27903 h 4155613"/>
                  <a:gd name="connsiteX0" fmla="*/ 843779 w 1728874"/>
                  <a:gd name="connsiteY0" fmla="*/ 27903 h 4155613"/>
                  <a:gd name="connsiteX1" fmla="*/ 1355604 w 1728874"/>
                  <a:gd name="connsiteY1" fmla="*/ 19180 h 4155613"/>
                  <a:gd name="connsiteX2" fmla="*/ 1599884 w 1728874"/>
                  <a:gd name="connsiteY2" fmla="*/ 202389 h 4155613"/>
                  <a:gd name="connsiteX3" fmla="*/ 1687127 w 1728874"/>
                  <a:gd name="connsiteY3" fmla="*/ 475750 h 4155613"/>
                  <a:gd name="connsiteX4" fmla="*/ 1724931 w 1728874"/>
                  <a:gd name="connsiteY4" fmla="*/ 1022472 h 4155613"/>
                  <a:gd name="connsiteX5" fmla="*/ 1658046 w 1728874"/>
                  <a:gd name="connsiteY5" fmla="*/ 1423790 h 4155613"/>
                  <a:gd name="connsiteX6" fmla="*/ 1492283 w 1728874"/>
                  <a:gd name="connsiteY6" fmla="*/ 1819291 h 4155613"/>
                  <a:gd name="connsiteX7" fmla="*/ 1489376 w 1728874"/>
                  <a:gd name="connsiteY7" fmla="*/ 1825107 h 4155613"/>
                  <a:gd name="connsiteX8" fmla="*/ 1352036 w 1728874"/>
                  <a:gd name="connsiteY8" fmla="*/ 2401899 h 4155613"/>
                  <a:gd name="connsiteX9" fmla="*/ 1361276 w 1728874"/>
                  <a:gd name="connsiteY9" fmla="*/ 2791078 h 4155613"/>
                  <a:gd name="connsiteX10" fmla="*/ 1364327 w 1728874"/>
                  <a:gd name="connsiteY10" fmla="*/ 2787688 h 4155613"/>
                  <a:gd name="connsiteX11" fmla="*/ 1375959 w 1728874"/>
                  <a:gd name="connsiteY11" fmla="*/ 3238442 h 4155613"/>
                  <a:gd name="connsiteX12" fmla="*/ 1378869 w 1728874"/>
                  <a:gd name="connsiteY12" fmla="*/ 3764809 h 4155613"/>
                  <a:gd name="connsiteX13" fmla="*/ 1271268 w 1728874"/>
                  <a:gd name="connsiteY13" fmla="*/ 3980008 h 4155613"/>
                  <a:gd name="connsiteX14" fmla="*/ 872860 w 1728874"/>
                  <a:gd name="connsiteY14" fmla="*/ 4145768 h 4155613"/>
                  <a:gd name="connsiteX15" fmla="*/ 535521 w 1728874"/>
                  <a:gd name="connsiteY15" fmla="*/ 4145768 h 4155613"/>
                  <a:gd name="connsiteX16" fmla="*/ 262160 w 1728874"/>
                  <a:gd name="connsiteY16" fmla="*/ 4046893 h 4155613"/>
                  <a:gd name="connsiteX17" fmla="*/ 108029 w 1728874"/>
                  <a:gd name="connsiteY17" fmla="*/ 3799706 h 4155613"/>
                  <a:gd name="connsiteX18" fmla="*/ 99306 w 1728874"/>
                  <a:gd name="connsiteY18" fmla="*/ 3055233 h 4155613"/>
                  <a:gd name="connsiteX19" fmla="*/ 99306 w 1728874"/>
                  <a:gd name="connsiteY19" fmla="*/ 2616109 h 4155613"/>
                  <a:gd name="connsiteX20" fmla="*/ 55683 w 1728874"/>
                  <a:gd name="connsiteY20" fmla="*/ 2081019 h 4155613"/>
                  <a:gd name="connsiteX21" fmla="*/ 431 w 1728874"/>
                  <a:gd name="connsiteY21" fmla="*/ 1322008 h 4155613"/>
                  <a:gd name="connsiteX22" fmla="*/ 87128 w 1728874"/>
                  <a:gd name="connsiteY22" fmla="*/ 773195 h 4155613"/>
                  <a:gd name="connsiteX23" fmla="*/ 433736 w 1728874"/>
                  <a:gd name="connsiteY23" fmla="*/ 216931 h 4155613"/>
                  <a:gd name="connsiteX24" fmla="*/ 843779 w 1728874"/>
                  <a:gd name="connsiteY24" fmla="*/ 27903 h 4155613"/>
                  <a:gd name="connsiteX0" fmla="*/ 843779 w 1728874"/>
                  <a:gd name="connsiteY0" fmla="*/ 27903 h 4147277"/>
                  <a:gd name="connsiteX1" fmla="*/ 1355604 w 1728874"/>
                  <a:gd name="connsiteY1" fmla="*/ 19180 h 4147277"/>
                  <a:gd name="connsiteX2" fmla="*/ 1599884 w 1728874"/>
                  <a:gd name="connsiteY2" fmla="*/ 202389 h 4147277"/>
                  <a:gd name="connsiteX3" fmla="*/ 1687127 w 1728874"/>
                  <a:gd name="connsiteY3" fmla="*/ 475750 h 4147277"/>
                  <a:gd name="connsiteX4" fmla="*/ 1724931 w 1728874"/>
                  <a:gd name="connsiteY4" fmla="*/ 1022472 h 4147277"/>
                  <a:gd name="connsiteX5" fmla="*/ 1658046 w 1728874"/>
                  <a:gd name="connsiteY5" fmla="*/ 1423790 h 4147277"/>
                  <a:gd name="connsiteX6" fmla="*/ 1492283 w 1728874"/>
                  <a:gd name="connsiteY6" fmla="*/ 1819291 h 4147277"/>
                  <a:gd name="connsiteX7" fmla="*/ 1489376 w 1728874"/>
                  <a:gd name="connsiteY7" fmla="*/ 1825107 h 4147277"/>
                  <a:gd name="connsiteX8" fmla="*/ 1352036 w 1728874"/>
                  <a:gd name="connsiteY8" fmla="*/ 2401899 h 4147277"/>
                  <a:gd name="connsiteX9" fmla="*/ 1361276 w 1728874"/>
                  <a:gd name="connsiteY9" fmla="*/ 2791078 h 4147277"/>
                  <a:gd name="connsiteX10" fmla="*/ 1364327 w 1728874"/>
                  <a:gd name="connsiteY10" fmla="*/ 2787688 h 4147277"/>
                  <a:gd name="connsiteX11" fmla="*/ 1375959 w 1728874"/>
                  <a:gd name="connsiteY11" fmla="*/ 3238442 h 4147277"/>
                  <a:gd name="connsiteX12" fmla="*/ 1378869 w 1728874"/>
                  <a:gd name="connsiteY12" fmla="*/ 3764809 h 4147277"/>
                  <a:gd name="connsiteX13" fmla="*/ 1271268 w 1728874"/>
                  <a:gd name="connsiteY13" fmla="*/ 3980008 h 4147277"/>
                  <a:gd name="connsiteX14" fmla="*/ 872860 w 1728874"/>
                  <a:gd name="connsiteY14" fmla="*/ 4145768 h 4147277"/>
                  <a:gd name="connsiteX15" fmla="*/ 262160 w 1728874"/>
                  <a:gd name="connsiteY15" fmla="*/ 4046893 h 4147277"/>
                  <a:gd name="connsiteX16" fmla="*/ 108029 w 1728874"/>
                  <a:gd name="connsiteY16" fmla="*/ 3799706 h 4147277"/>
                  <a:gd name="connsiteX17" fmla="*/ 99306 w 1728874"/>
                  <a:gd name="connsiteY17" fmla="*/ 3055233 h 4147277"/>
                  <a:gd name="connsiteX18" fmla="*/ 99306 w 1728874"/>
                  <a:gd name="connsiteY18" fmla="*/ 2616109 h 4147277"/>
                  <a:gd name="connsiteX19" fmla="*/ 55683 w 1728874"/>
                  <a:gd name="connsiteY19" fmla="*/ 2081019 h 4147277"/>
                  <a:gd name="connsiteX20" fmla="*/ 431 w 1728874"/>
                  <a:gd name="connsiteY20" fmla="*/ 1322008 h 4147277"/>
                  <a:gd name="connsiteX21" fmla="*/ 87128 w 1728874"/>
                  <a:gd name="connsiteY21" fmla="*/ 773195 h 4147277"/>
                  <a:gd name="connsiteX22" fmla="*/ 433736 w 1728874"/>
                  <a:gd name="connsiteY22" fmla="*/ 216931 h 4147277"/>
                  <a:gd name="connsiteX23" fmla="*/ 843779 w 1728874"/>
                  <a:gd name="connsiteY23" fmla="*/ 27903 h 4147277"/>
                  <a:gd name="connsiteX0" fmla="*/ 843779 w 1728874"/>
                  <a:gd name="connsiteY0" fmla="*/ 27903 h 4150771"/>
                  <a:gd name="connsiteX1" fmla="*/ 1355604 w 1728874"/>
                  <a:gd name="connsiteY1" fmla="*/ 19180 h 4150771"/>
                  <a:gd name="connsiteX2" fmla="*/ 1599884 w 1728874"/>
                  <a:gd name="connsiteY2" fmla="*/ 202389 h 4150771"/>
                  <a:gd name="connsiteX3" fmla="*/ 1687127 w 1728874"/>
                  <a:gd name="connsiteY3" fmla="*/ 475750 h 4150771"/>
                  <a:gd name="connsiteX4" fmla="*/ 1724931 w 1728874"/>
                  <a:gd name="connsiteY4" fmla="*/ 1022472 h 4150771"/>
                  <a:gd name="connsiteX5" fmla="*/ 1658046 w 1728874"/>
                  <a:gd name="connsiteY5" fmla="*/ 1423790 h 4150771"/>
                  <a:gd name="connsiteX6" fmla="*/ 1492283 w 1728874"/>
                  <a:gd name="connsiteY6" fmla="*/ 1819291 h 4150771"/>
                  <a:gd name="connsiteX7" fmla="*/ 1489376 w 1728874"/>
                  <a:gd name="connsiteY7" fmla="*/ 1825107 h 4150771"/>
                  <a:gd name="connsiteX8" fmla="*/ 1352036 w 1728874"/>
                  <a:gd name="connsiteY8" fmla="*/ 2401899 h 4150771"/>
                  <a:gd name="connsiteX9" fmla="*/ 1361276 w 1728874"/>
                  <a:gd name="connsiteY9" fmla="*/ 2791078 h 4150771"/>
                  <a:gd name="connsiteX10" fmla="*/ 1364327 w 1728874"/>
                  <a:gd name="connsiteY10" fmla="*/ 2787688 h 4150771"/>
                  <a:gd name="connsiteX11" fmla="*/ 1375959 w 1728874"/>
                  <a:gd name="connsiteY11" fmla="*/ 3238442 h 4150771"/>
                  <a:gd name="connsiteX12" fmla="*/ 1378869 w 1728874"/>
                  <a:gd name="connsiteY12" fmla="*/ 3764809 h 4150771"/>
                  <a:gd name="connsiteX13" fmla="*/ 1271268 w 1728874"/>
                  <a:gd name="connsiteY13" fmla="*/ 3980008 h 4150771"/>
                  <a:gd name="connsiteX14" fmla="*/ 872860 w 1728874"/>
                  <a:gd name="connsiteY14" fmla="*/ 4145768 h 4150771"/>
                  <a:gd name="connsiteX15" fmla="*/ 262160 w 1728874"/>
                  <a:gd name="connsiteY15" fmla="*/ 4046893 h 4150771"/>
                  <a:gd name="connsiteX16" fmla="*/ 108029 w 1728874"/>
                  <a:gd name="connsiteY16" fmla="*/ 3799706 h 4150771"/>
                  <a:gd name="connsiteX17" fmla="*/ 99306 w 1728874"/>
                  <a:gd name="connsiteY17" fmla="*/ 3055233 h 4150771"/>
                  <a:gd name="connsiteX18" fmla="*/ 99306 w 1728874"/>
                  <a:gd name="connsiteY18" fmla="*/ 2616109 h 4150771"/>
                  <a:gd name="connsiteX19" fmla="*/ 55683 w 1728874"/>
                  <a:gd name="connsiteY19" fmla="*/ 2081019 h 4150771"/>
                  <a:gd name="connsiteX20" fmla="*/ 431 w 1728874"/>
                  <a:gd name="connsiteY20" fmla="*/ 1322008 h 4150771"/>
                  <a:gd name="connsiteX21" fmla="*/ 87128 w 1728874"/>
                  <a:gd name="connsiteY21" fmla="*/ 773195 h 4150771"/>
                  <a:gd name="connsiteX22" fmla="*/ 433736 w 1728874"/>
                  <a:gd name="connsiteY22" fmla="*/ 216931 h 4150771"/>
                  <a:gd name="connsiteX23" fmla="*/ 843779 w 1728874"/>
                  <a:gd name="connsiteY23" fmla="*/ 27903 h 4150771"/>
                  <a:gd name="connsiteX0" fmla="*/ 843779 w 1728874"/>
                  <a:gd name="connsiteY0" fmla="*/ 27903 h 4159554"/>
                  <a:gd name="connsiteX1" fmla="*/ 1355604 w 1728874"/>
                  <a:gd name="connsiteY1" fmla="*/ 19180 h 4159554"/>
                  <a:gd name="connsiteX2" fmla="*/ 1599884 w 1728874"/>
                  <a:gd name="connsiteY2" fmla="*/ 202389 h 4159554"/>
                  <a:gd name="connsiteX3" fmla="*/ 1687127 w 1728874"/>
                  <a:gd name="connsiteY3" fmla="*/ 475750 h 4159554"/>
                  <a:gd name="connsiteX4" fmla="*/ 1724931 w 1728874"/>
                  <a:gd name="connsiteY4" fmla="*/ 1022472 h 4159554"/>
                  <a:gd name="connsiteX5" fmla="*/ 1658046 w 1728874"/>
                  <a:gd name="connsiteY5" fmla="*/ 1423790 h 4159554"/>
                  <a:gd name="connsiteX6" fmla="*/ 1492283 w 1728874"/>
                  <a:gd name="connsiteY6" fmla="*/ 1819291 h 4159554"/>
                  <a:gd name="connsiteX7" fmla="*/ 1489376 w 1728874"/>
                  <a:gd name="connsiteY7" fmla="*/ 1825107 h 4159554"/>
                  <a:gd name="connsiteX8" fmla="*/ 1352036 w 1728874"/>
                  <a:gd name="connsiteY8" fmla="*/ 2401899 h 4159554"/>
                  <a:gd name="connsiteX9" fmla="*/ 1361276 w 1728874"/>
                  <a:gd name="connsiteY9" fmla="*/ 2791078 h 4159554"/>
                  <a:gd name="connsiteX10" fmla="*/ 1364327 w 1728874"/>
                  <a:gd name="connsiteY10" fmla="*/ 2787688 h 4159554"/>
                  <a:gd name="connsiteX11" fmla="*/ 1375959 w 1728874"/>
                  <a:gd name="connsiteY11" fmla="*/ 3238442 h 4159554"/>
                  <a:gd name="connsiteX12" fmla="*/ 1378869 w 1728874"/>
                  <a:gd name="connsiteY12" fmla="*/ 3764809 h 4159554"/>
                  <a:gd name="connsiteX13" fmla="*/ 1271268 w 1728874"/>
                  <a:gd name="connsiteY13" fmla="*/ 3980008 h 4159554"/>
                  <a:gd name="connsiteX14" fmla="*/ 872860 w 1728874"/>
                  <a:gd name="connsiteY14" fmla="*/ 4145768 h 4159554"/>
                  <a:gd name="connsiteX15" fmla="*/ 316480 w 1728874"/>
                  <a:gd name="connsiteY15" fmla="*/ 4074053 h 4159554"/>
                  <a:gd name="connsiteX16" fmla="*/ 108029 w 1728874"/>
                  <a:gd name="connsiteY16" fmla="*/ 3799706 h 4159554"/>
                  <a:gd name="connsiteX17" fmla="*/ 99306 w 1728874"/>
                  <a:gd name="connsiteY17" fmla="*/ 3055233 h 4159554"/>
                  <a:gd name="connsiteX18" fmla="*/ 99306 w 1728874"/>
                  <a:gd name="connsiteY18" fmla="*/ 2616109 h 4159554"/>
                  <a:gd name="connsiteX19" fmla="*/ 55683 w 1728874"/>
                  <a:gd name="connsiteY19" fmla="*/ 2081019 h 4159554"/>
                  <a:gd name="connsiteX20" fmla="*/ 431 w 1728874"/>
                  <a:gd name="connsiteY20" fmla="*/ 1322008 h 4159554"/>
                  <a:gd name="connsiteX21" fmla="*/ 87128 w 1728874"/>
                  <a:gd name="connsiteY21" fmla="*/ 773195 h 4159554"/>
                  <a:gd name="connsiteX22" fmla="*/ 433736 w 1728874"/>
                  <a:gd name="connsiteY22" fmla="*/ 216931 h 4159554"/>
                  <a:gd name="connsiteX23" fmla="*/ 843779 w 1728874"/>
                  <a:gd name="connsiteY23" fmla="*/ 27903 h 4159554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2306"/>
                  <a:gd name="connsiteX1" fmla="*/ 1355604 w 1728874"/>
                  <a:gd name="connsiteY1" fmla="*/ 19180 h 4172306"/>
                  <a:gd name="connsiteX2" fmla="*/ 1599884 w 1728874"/>
                  <a:gd name="connsiteY2" fmla="*/ 202389 h 4172306"/>
                  <a:gd name="connsiteX3" fmla="*/ 1687127 w 1728874"/>
                  <a:gd name="connsiteY3" fmla="*/ 475750 h 4172306"/>
                  <a:gd name="connsiteX4" fmla="*/ 1724931 w 1728874"/>
                  <a:gd name="connsiteY4" fmla="*/ 1022472 h 4172306"/>
                  <a:gd name="connsiteX5" fmla="*/ 1658046 w 1728874"/>
                  <a:gd name="connsiteY5" fmla="*/ 1423790 h 4172306"/>
                  <a:gd name="connsiteX6" fmla="*/ 1492283 w 1728874"/>
                  <a:gd name="connsiteY6" fmla="*/ 1819291 h 4172306"/>
                  <a:gd name="connsiteX7" fmla="*/ 1489376 w 1728874"/>
                  <a:gd name="connsiteY7" fmla="*/ 1825107 h 4172306"/>
                  <a:gd name="connsiteX8" fmla="*/ 1352036 w 1728874"/>
                  <a:gd name="connsiteY8" fmla="*/ 2401899 h 4172306"/>
                  <a:gd name="connsiteX9" fmla="*/ 1361276 w 1728874"/>
                  <a:gd name="connsiteY9" fmla="*/ 2791078 h 4172306"/>
                  <a:gd name="connsiteX10" fmla="*/ 1364327 w 1728874"/>
                  <a:gd name="connsiteY10" fmla="*/ 2787688 h 4172306"/>
                  <a:gd name="connsiteX11" fmla="*/ 1375959 w 1728874"/>
                  <a:gd name="connsiteY11" fmla="*/ 3238442 h 4172306"/>
                  <a:gd name="connsiteX12" fmla="*/ 1378869 w 1728874"/>
                  <a:gd name="connsiteY12" fmla="*/ 3764809 h 4172306"/>
                  <a:gd name="connsiteX13" fmla="*/ 900020 w 1728874"/>
                  <a:gd name="connsiteY13" fmla="*/ 4154822 h 4172306"/>
                  <a:gd name="connsiteX14" fmla="*/ 316480 w 1728874"/>
                  <a:gd name="connsiteY14" fmla="*/ 4074053 h 4172306"/>
                  <a:gd name="connsiteX15" fmla="*/ 108029 w 1728874"/>
                  <a:gd name="connsiteY15" fmla="*/ 3799706 h 4172306"/>
                  <a:gd name="connsiteX16" fmla="*/ 99306 w 1728874"/>
                  <a:gd name="connsiteY16" fmla="*/ 3055233 h 4172306"/>
                  <a:gd name="connsiteX17" fmla="*/ 99306 w 1728874"/>
                  <a:gd name="connsiteY17" fmla="*/ 2616109 h 4172306"/>
                  <a:gd name="connsiteX18" fmla="*/ 55683 w 1728874"/>
                  <a:gd name="connsiteY18" fmla="*/ 2081019 h 4172306"/>
                  <a:gd name="connsiteX19" fmla="*/ 431 w 1728874"/>
                  <a:gd name="connsiteY19" fmla="*/ 1322008 h 4172306"/>
                  <a:gd name="connsiteX20" fmla="*/ 87128 w 1728874"/>
                  <a:gd name="connsiteY20" fmla="*/ 773195 h 4172306"/>
                  <a:gd name="connsiteX21" fmla="*/ 433736 w 1728874"/>
                  <a:gd name="connsiteY21" fmla="*/ 216931 h 4172306"/>
                  <a:gd name="connsiteX22" fmla="*/ 843779 w 1728874"/>
                  <a:gd name="connsiteY22" fmla="*/ 27903 h 4172306"/>
                  <a:gd name="connsiteX0" fmla="*/ 843779 w 1728874"/>
                  <a:gd name="connsiteY0" fmla="*/ 27903 h 4158005"/>
                  <a:gd name="connsiteX1" fmla="*/ 1355604 w 1728874"/>
                  <a:gd name="connsiteY1" fmla="*/ 19180 h 4158005"/>
                  <a:gd name="connsiteX2" fmla="*/ 1599884 w 1728874"/>
                  <a:gd name="connsiteY2" fmla="*/ 202389 h 4158005"/>
                  <a:gd name="connsiteX3" fmla="*/ 1687127 w 1728874"/>
                  <a:gd name="connsiteY3" fmla="*/ 475750 h 4158005"/>
                  <a:gd name="connsiteX4" fmla="*/ 1724931 w 1728874"/>
                  <a:gd name="connsiteY4" fmla="*/ 1022472 h 4158005"/>
                  <a:gd name="connsiteX5" fmla="*/ 1658046 w 1728874"/>
                  <a:gd name="connsiteY5" fmla="*/ 1423790 h 4158005"/>
                  <a:gd name="connsiteX6" fmla="*/ 1492283 w 1728874"/>
                  <a:gd name="connsiteY6" fmla="*/ 1819291 h 4158005"/>
                  <a:gd name="connsiteX7" fmla="*/ 1489376 w 1728874"/>
                  <a:gd name="connsiteY7" fmla="*/ 1825107 h 4158005"/>
                  <a:gd name="connsiteX8" fmla="*/ 1352036 w 1728874"/>
                  <a:gd name="connsiteY8" fmla="*/ 2401899 h 4158005"/>
                  <a:gd name="connsiteX9" fmla="*/ 1361276 w 1728874"/>
                  <a:gd name="connsiteY9" fmla="*/ 2791078 h 4158005"/>
                  <a:gd name="connsiteX10" fmla="*/ 1364327 w 1728874"/>
                  <a:gd name="connsiteY10" fmla="*/ 2787688 h 4158005"/>
                  <a:gd name="connsiteX11" fmla="*/ 1375959 w 1728874"/>
                  <a:gd name="connsiteY11" fmla="*/ 3238442 h 4158005"/>
                  <a:gd name="connsiteX12" fmla="*/ 1378869 w 1728874"/>
                  <a:gd name="connsiteY12" fmla="*/ 3764809 h 4158005"/>
                  <a:gd name="connsiteX13" fmla="*/ 900020 w 1728874"/>
                  <a:gd name="connsiteY13" fmla="*/ 4154822 h 4158005"/>
                  <a:gd name="connsiteX14" fmla="*/ 316480 w 1728874"/>
                  <a:gd name="connsiteY14" fmla="*/ 4074053 h 4158005"/>
                  <a:gd name="connsiteX15" fmla="*/ 108029 w 1728874"/>
                  <a:gd name="connsiteY15" fmla="*/ 3799706 h 4158005"/>
                  <a:gd name="connsiteX16" fmla="*/ 99306 w 1728874"/>
                  <a:gd name="connsiteY16" fmla="*/ 3055233 h 4158005"/>
                  <a:gd name="connsiteX17" fmla="*/ 99306 w 1728874"/>
                  <a:gd name="connsiteY17" fmla="*/ 2616109 h 4158005"/>
                  <a:gd name="connsiteX18" fmla="*/ 55683 w 1728874"/>
                  <a:gd name="connsiteY18" fmla="*/ 2081019 h 4158005"/>
                  <a:gd name="connsiteX19" fmla="*/ 431 w 1728874"/>
                  <a:gd name="connsiteY19" fmla="*/ 1322008 h 4158005"/>
                  <a:gd name="connsiteX20" fmla="*/ 87128 w 1728874"/>
                  <a:gd name="connsiteY20" fmla="*/ 773195 h 4158005"/>
                  <a:gd name="connsiteX21" fmla="*/ 433736 w 1728874"/>
                  <a:gd name="connsiteY21" fmla="*/ 216931 h 4158005"/>
                  <a:gd name="connsiteX22" fmla="*/ 843779 w 1728874"/>
                  <a:gd name="connsiteY22" fmla="*/ 27903 h 4158005"/>
                  <a:gd name="connsiteX0" fmla="*/ 843779 w 1728874"/>
                  <a:gd name="connsiteY0" fmla="*/ 27903 h 4158005"/>
                  <a:gd name="connsiteX1" fmla="*/ 1355604 w 1728874"/>
                  <a:gd name="connsiteY1" fmla="*/ 19180 h 4158005"/>
                  <a:gd name="connsiteX2" fmla="*/ 1599884 w 1728874"/>
                  <a:gd name="connsiteY2" fmla="*/ 202389 h 4158005"/>
                  <a:gd name="connsiteX3" fmla="*/ 1687127 w 1728874"/>
                  <a:gd name="connsiteY3" fmla="*/ 475750 h 4158005"/>
                  <a:gd name="connsiteX4" fmla="*/ 1724931 w 1728874"/>
                  <a:gd name="connsiteY4" fmla="*/ 1022472 h 4158005"/>
                  <a:gd name="connsiteX5" fmla="*/ 1658046 w 1728874"/>
                  <a:gd name="connsiteY5" fmla="*/ 1423790 h 4158005"/>
                  <a:gd name="connsiteX6" fmla="*/ 1492283 w 1728874"/>
                  <a:gd name="connsiteY6" fmla="*/ 1819291 h 4158005"/>
                  <a:gd name="connsiteX7" fmla="*/ 1489376 w 1728874"/>
                  <a:gd name="connsiteY7" fmla="*/ 1825107 h 4158005"/>
                  <a:gd name="connsiteX8" fmla="*/ 1352036 w 1728874"/>
                  <a:gd name="connsiteY8" fmla="*/ 2401899 h 4158005"/>
                  <a:gd name="connsiteX9" fmla="*/ 1361276 w 1728874"/>
                  <a:gd name="connsiteY9" fmla="*/ 2791078 h 4158005"/>
                  <a:gd name="connsiteX10" fmla="*/ 1364327 w 1728874"/>
                  <a:gd name="connsiteY10" fmla="*/ 2787688 h 4158005"/>
                  <a:gd name="connsiteX11" fmla="*/ 1375959 w 1728874"/>
                  <a:gd name="connsiteY11" fmla="*/ 3238442 h 4158005"/>
                  <a:gd name="connsiteX12" fmla="*/ 1378869 w 1728874"/>
                  <a:gd name="connsiteY12" fmla="*/ 3764809 h 4158005"/>
                  <a:gd name="connsiteX13" fmla="*/ 900020 w 1728874"/>
                  <a:gd name="connsiteY13" fmla="*/ 4154822 h 4158005"/>
                  <a:gd name="connsiteX14" fmla="*/ 316480 w 1728874"/>
                  <a:gd name="connsiteY14" fmla="*/ 4074053 h 4158005"/>
                  <a:gd name="connsiteX15" fmla="*/ 108029 w 1728874"/>
                  <a:gd name="connsiteY15" fmla="*/ 3799706 h 4158005"/>
                  <a:gd name="connsiteX16" fmla="*/ 99306 w 1728874"/>
                  <a:gd name="connsiteY16" fmla="*/ 3055233 h 4158005"/>
                  <a:gd name="connsiteX17" fmla="*/ 99306 w 1728874"/>
                  <a:gd name="connsiteY17" fmla="*/ 2616109 h 4158005"/>
                  <a:gd name="connsiteX18" fmla="*/ 55683 w 1728874"/>
                  <a:gd name="connsiteY18" fmla="*/ 2081019 h 4158005"/>
                  <a:gd name="connsiteX19" fmla="*/ 431 w 1728874"/>
                  <a:gd name="connsiteY19" fmla="*/ 1322008 h 4158005"/>
                  <a:gd name="connsiteX20" fmla="*/ 87128 w 1728874"/>
                  <a:gd name="connsiteY20" fmla="*/ 773195 h 4158005"/>
                  <a:gd name="connsiteX21" fmla="*/ 433736 w 1728874"/>
                  <a:gd name="connsiteY21" fmla="*/ 216931 h 4158005"/>
                  <a:gd name="connsiteX22" fmla="*/ 843779 w 1728874"/>
                  <a:gd name="connsiteY22" fmla="*/ 27903 h 4158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28874" h="4158005">
                    <a:moveTo>
                      <a:pt x="843779" y="27903"/>
                    </a:moveTo>
                    <a:cubicBezTo>
                      <a:pt x="997424" y="-5055"/>
                      <a:pt x="1229587" y="-9901"/>
                      <a:pt x="1355604" y="19180"/>
                    </a:cubicBezTo>
                    <a:cubicBezTo>
                      <a:pt x="1481621" y="48261"/>
                      <a:pt x="1547538" y="103514"/>
                      <a:pt x="1599884" y="202389"/>
                    </a:cubicBezTo>
                    <a:cubicBezTo>
                      <a:pt x="1646414" y="286725"/>
                      <a:pt x="1666769" y="382691"/>
                      <a:pt x="1687127" y="475750"/>
                    </a:cubicBezTo>
                    <a:cubicBezTo>
                      <a:pt x="1722024" y="656052"/>
                      <a:pt x="1736563" y="839264"/>
                      <a:pt x="1724931" y="1022472"/>
                    </a:cubicBezTo>
                    <a:cubicBezTo>
                      <a:pt x="1719114" y="1159154"/>
                      <a:pt x="1698759" y="1292927"/>
                      <a:pt x="1658046" y="1423790"/>
                    </a:cubicBezTo>
                    <a:cubicBezTo>
                      <a:pt x="1619271" y="1556593"/>
                      <a:pt x="1520395" y="1752405"/>
                      <a:pt x="1492283" y="1819291"/>
                    </a:cubicBezTo>
                    <a:cubicBezTo>
                      <a:pt x="1492283" y="1822200"/>
                      <a:pt x="1489376" y="1822200"/>
                      <a:pt x="1489376" y="1825107"/>
                    </a:cubicBezTo>
                    <a:cubicBezTo>
                      <a:pt x="1425398" y="2002502"/>
                      <a:pt x="1369484" y="2212871"/>
                      <a:pt x="1352036" y="2401899"/>
                    </a:cubicBezTo>
                    <a:lnTo>
                      <a:pt x="1361276" y="2791078"/>
                    </a:lnTo>
                    <a:lnTo>
                      <a:pt x="1364327" y="2787688"/>
                    </a:lnTo>
                    <a:cubicBezTo>
                      <a:pt x="1378869" y="2938909"/>
                      <a:pt x="1373052" y="3090130"/>
                      <a:pt x="1375959" y="3238442"/>
                    </a:cubicBezTo>
                    <a:cubicBezTo>
                      <a:pt x="1375959" y="3412928"/>
                      <a:pt x="1435760" y="3602384"/>
                      <a:pt x="1378869" y="3764809"/>
                    </a:cubicBezTo>
                    <a:cubicBezTo>
                      <a:pt x="1290492" y="4017127"/>
                      <a:pt x="1095192" y="4139495"/>
                      <a:pt x="900020" y="4154822"/>
                    </a:cubicBezTo>
                    <a:cubicBezTo>
                      <a:pt x="716172" y="4169260"/>
                      <a:pt x="448479" y="4133239"/>
                      <a:pt x="316480" y="4074053"/>
                    </a:cubicBezTo>
                    <a:cubicBezTo>
                      <a:pt x="184482" y="4014867"/>
                      <a:pt x="122571" y="3904397"/>
                      <a:pt x="108029" y="3799706"/>
                    </a:cubicBezTo>
                    <a:cubicBezTo>
                      <a:pt x="80887" y="3634429"/>
                      <a:pt x="100760" y="3252499"/>
                      <a:pt x="99306" y="3055233"/>
                    </a:cubicBezTo>
                    <a:cubicBezTo>
                      <a:pt x="102213" y="2909828"/>
                      <a:pt x="105122" y="2761514"/>
                      <a:pt x="99306" y="2616109"/>
                    </a:cubicBezTo>
                    <a:cubicBezTo>
                      <a:pt x="93490" y="2435807"/>
                      <a:pt x="81858" y="2258415"/>
                      <a:pt x="55683" y="2081019"/>
                    </a:cubicBezTo>
                    <a:cubicBezTo>
                      <a:pt x="39204" y="1865336"/>
                      <a:pt x="-4810" y="1539979"/>
                      <a:pt x="431" y="1322008"/>
                    </a:cubicBezTo>
                    <a:cubicBezTo>
                      <a:pt x="11335" y="1136615"/>
                      <a:pt x="38599" y="952860"/>
                      <a:pt x="87128" y="773195"/>
                    </a:cubicBezTo>
                    <a:cubicBezTo>
                      <a:pt x="130237" y="560614"/>
                      <a:pt x="263879" y="402352"/>
                      <a:pt x="433736" y="216931"/>
                    </a:cubicBezTo>
                    <a:cubicBezTo>
                      <a:pt x="558785" y="129688"/>
                      <a:pt x="692558" y="62800"/>
                      <a:pt x="843779" y="2790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67">
                <a:extLst>
                  <a:ext uri="{FF2B5EF4-FFF2-40B4-BE49-F238E27FC236}">
                    <a16:creationId xmlns:a16="http://schemas.microsoft.com/office/drawing/2014/main" xmlns="" id="{92BD28D9-7E1A-4C93-9B2D-1C4DDA5FE3F0}"/>
                  </a:ext>
                </a:extLst>
              </p:cNvPr>
              <p:cNvSpPr/>
              <p:nvPr/>
            </p:nvSpPr>
            <p:spPr>
              <a:xfrm>
                <a:off x="6320211" y="46587"/>
                <a:ext cx="370016" cy="590603"/>
              </a:xfrm>
              <a:custGeom>
                <a:avLst/>
                <a:gdLst>
                  <a:gd name="connsiteX0" fmla="*/ 98584 w 495300"/>
                  <a:gd name="connsiteY0" fmla="*/ 576412 h 790575"/>
                  <a:gd name="connsiteX1" fmla="*/ 141446 w 495300"/>
                  <a:gd name="connsiteY1" fmla="*/ 629752 h 790575"/>
                  <a:gd name="connsiteX2" fmla="*/ 192881 w 495300"/>
                  <a:gd name="connsiteY2" fmla="*/ 688807 h 790575"/>
                  <a:gd name="connsiteX3" fmla="*/ 217646 w 495300"/>
                  <a:gd name="connsiteY3" fmla="*/ 732622 h 790575"/>
                  <a:gd name="connsiteX4" fmla="*/ 206216 w 495300"/>
                  <a:gd name="connsiteY4" fmla="*/ 776437 h 790575"/>
                  <a:gd name="connsiteX5" fmla="*/ 184309 w 495300"/>
                  <a:gd name="connsiteY5" fmla="*/ 784057 h 790575"/>
                  <a:gd name="connsiteX6" fmla="*/ 149066 w 495300"/>
                  <a:gd name="connsiteY6" fmla="*/ 765959 h 790575"/>
                  <a:gd name="connsiteX7" fmla="*/ 106204 w 495300"/>
                  <a:gd name="connsiteY7" fmla="*/ 714524 h 790575"/>
                  <a:gd name="connsiteX8" fmla="*/ 102394 w 495300"/>
                  <a:gd name="connsiteY8" fmla="*/ 709762 h 790575"/>
                  <a:gd name="connsiteX9" fmla="*/ 55721 w 495300"/>
                  <a:gd name="connsiteY9" fmla="*/ 611654 h 790575"/>
                  <a:gd name="connsiteX10" fmla="*/ 17621 w 495300"/>
                  <a:gd name="connsiteY10" fmla="*/ 443062 h 790575"/>
                  <a:gd name="connsiteX11" fmla="*/ 8096 w 495300"/>
                  <a:gd name="connsiteY11" fmla="*/ 353527 h 790575"/>
                  <a:gd name="connsiteX12" fmla="*/ 7144 w 495300"/>
                  <a:gd name="connsiteY12" fmla="*/ 291614 h 790575"/>
                  <a:gd name="connsiteX13" fmla="*/ 8096 w 495300"/>
                  <a:gd name="connsiteY13" fmla="*/ 270659 h 790575"/>
                  <a:gd name="connsiteX14" fmla="*/ 29051 w 495300"/>
                  <a:gd name="connsiteY14" fmla="*/ 164932 h 790575"/>
                  <a:gd name="connsiteX15" fmla="*/ 110966 w 495300"/>
                  <a:gd name="connsiteY15" fmla="*/ 37297 h 790575"/>
                  <a:gd name="connsiteX16" fmla="*/ 154781 w 495300"/>
                  <a:gd name="connsiteY16" fmla="*/ 8722 h 790575"/>
                  <a:gd name="connsiteX17" fmla="*/ 165259 w 495300"/>
                  <a:gd name="connsiteY17" fmla="*/ 7769 h 790575"/>
                  <a:gd name="connsiteX18" fmla="*/ 266224 w 495300"/>
                  <a:gd name="connsiteY18" fmla="*/ 57299 h 790575"/>
                  <a:gd name="connsiteX19" fmla="*/ 405289 w 495300"/>
                  <a:gd name="connsiteY19" fmla="*/ 183029 h 790575"/>
                  <a:gd name="connsiteX20" fmla="*/ 450056 w 495300"/>
                  <a:gd name="connsiteY20" fmla="*/ 239227 h 790575"/>
                  <a:gd name="connsiteX21" fmla="*/ 486251 w 495300"/>
                  <a:gd name="connsiteY21" fmla="*/ 344954 h 790575"/>
                  <a:gd name="connsiteX22" fmla="*/ 495776 w 495300"/>
                  <a:gd name="connsiteY22" fmla="*/ 520214 h 790575"/>
                  <a:gd name="connsiteX23" fmla="*/ 465296 w 495300"/>
                  <a:gd name="connsiteY23" fmla="*/ 685949 h 790575"/>
                  <a:gd name="connsiteX24" fmla="*/ 442436 w 495300"/>
                  <a:gd name="connsiteY24" fmla="*/ 727859 h 790575"/>
                  <a:gd name="connsiteX25" fmla="*/ 427196 w 495300"/>
                  <a:gd name="connsiteY25" fmla="*/ 738337 h 790575"/>
                  <a:gd name="connsiteX26" fmla="*/ 397669 w 495300"/>
                  <a:gd name="connsiteY26" fmla="*/ 716429 h 790575"/>
                  <a:gd name="connsiteX27" fmla="*/ 403384 w 495300"/>
                  <a:gd name="connsiteY27" fmla="*/ 671662 h 790575"/>
                  <a:gd name="connsiteX28" fmla="*/ 450056 w 495300"/>
                  <a:gd name="connsiteY28" fmla="*/ 579269 h 790575"/>
                  <a:gd name="connsiteX29" fmla="*/ 467201 w 495300"/>
                  <a:gd name="connsiteY29" fmla="*/ 530692 h 790575"/>
                  <a:gd name="connsiteX30" fmla="*/ 476726 w 495300"/>
                  <a:gd name="connsiteY30" fmla="*/ 428774 h 790575"/>
                  <a:gd name="connsiteX31" fmla="*/ 474821 w 495300"/>
                  <a:gd name="connsiteY31" fmla="*/ 421154 h 790575"/>
                  <a:gd name="connsiteX32" fmla="*/ 386239 w 495300"/>
                  <a:gd name="connsiteY32" fmla="*/ 277327 h 790575"/>
                  <a:gd name="connsiteX33" fmla="*/ 179546 w 495300"/>
                  <a:gd name="connsiteY33" fmla="*/ 107782 h 790575"/>
                  <a:gd name="connsiteX34" fmla="*/ 168116 w 495300"/>
                  <a:gd name="connsiteY34" fmla="*/ 110639 h 790575"/>
                  <a:gd name="connsiteX35" fmla="*/ 74771 w 495300"/>
                  <a:gd name="connsiteY35" fmla="*/ 308759 h 790575"/>
                  <a:gd name="connsiteX36" fmla="*/ 58579 w 495300"/>
                  <a:gd name="connsiteY36" fmla="*/ 372577 h 790575"/>
                  <a:gd name="connsiteX37" fmla="*/ 59531 w 495300"/>
                  <a:gd name="connsiteY37" fmla="*/ 392579 h 790575"/>
                  <a:gd name="connsiteX38" fmla="*/ 59531 w 495300"/>
                  <a:gd name="connsiteY38" fmla="*/ 396389 h 790575"/>
                  <a:gd name="connsiteX39" fmla="*/ 71914 w 495300"/>
                  <a:gd name="connsiteY39" fmla="*/ 502117 h 790575"/>
                  <a:gd name="connsiteX40" fmla="*/ 98584 w 495300"/>
                  <a:gd name="connsiteY40" fmla="*/ 576412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495300" h="790575">
                    <a:moveTo>
                      <a:pt x="98584" y="576412"/>
                    </a:moveTo>
                    <a:cubicBezTo>
                      <a:pt x="110966" y="596414"/>
                      <a:pt x="126206" y="612607"/>
                      <a:pt x="141446" y="629752"/>
                    </a:cubicBezTo>
                    <a:cubicBezTo>
                      <a:pt x="158591" y="649754"/>
                      <a:pt x="176689" y="667852"/>
                      <a:pt x="192881" y="688807"/>
                    </a:cubicBezTo>
                    <a:cubicBezTo>
                      <a:pt x="203359" y="702142"/>
                      <a:pt x="211931" y="716429"/>
                      <a:pt x="217646" y="732622"/>
                    </a:cubicBezTo>
                    <a:cubicBezTo>
                      <a:pt x="224314" y="749767"/>
                      <a:pt x="218599" y="764054"/>
                      <a:pt x="206216" y="776437"/>
                    </a:cubicBezTo>
                    <a:cubicBezTo>
                      <a:pt x="200501" y="782152"/>
                      <a:pt x="192881" y="785009"/>
                      <a:pt x="184309" y="784057"/>
                    </a:cubicBezTo>
                    <a:cubicBezTo>
                      <a:pt x="170974" y="781199"/>
                      <a:pt x="158591" y="777389"/>
                      <a:pt x="149066" y="765959"/>
                    </a:cubicBezTo>
                    <a:cubicBezTo>
                      <a:pt x="134779" y="748814"/>
                      <a:pt x="120491" y="731669"/>
                      <a:pt x="106204" y="714524"/>
                    </a:cubicBezTo>
                    <a:cubicBezTo>
                      <a:pt x="105251" y="712619"/>
                      <a:pt x="103346" y="711667"/>
                      <a:pt x="102394" y="709762"/>
                    </a:cubicBezTo>
                    <a:cubicBezTo>
                      <a:pt x="78581" y="681187"/>
                      <a:pt x="65246" y="646897"/>
                      <a:pt x="55721" y="611654"/>
                    </a:cubicBezTo>
                    <a:cubicBezTo>
                      <a:pt x="41434" y="556409"/>
                      <a:pt x="26194" y="500212"/>
                      <a:pt x="17621" y="443062"/>
                    </a:cubicBezTo>
                    <a:cubicBezTo>
                      <a:pt x="12859" y="413534"/>
                      <a:pt x="10001" y="383054"/>
                      <a:pt x="8096" y="353527"/>
                    </a:cubicBezTo>
                    <a:cubicBezTo>
                      <a:pt x="7144" y="332572"/>
                      <a:pt x="7144" y="312569"/>
                      <a:pt x="7144" y="291614"/>
                    </a:cubicBezTo>
                    <a:cubicBezTo>
                      <a:pt x="7144" y="284947"/>
                      <a:pt x="8096" y="277327"/>
                      <a:pt x="8096" y="270659"/>
                    </a:cubicBezTo>
                    <a:cubicBezTo>
                      <a:pt x="11906" y="234464"/>
                      <a:pt x="17621" y="199222"/>
                      <a:pt x="29051" y="164932"/>
                    </a:cubicBezTo>
                    <a:cubicBezTo>
                      <a:pt x="45244" y="115402"/>
                      <a:pt x="70961" y="71587"/>
                      <a:pt x="110966" y="37297"/>
                    </a:cubicBezTo>
                    <a:cubicBezTo>
                      <a:pt x="124301" y="25867"/>
                      <a:pt x="138589" y="16342"/>
                      <a:pt x="154781" y="8722"/>
                    </a:cubicBezTo>
                    <a:cubicBezTo>
                      <a:pt x="158591" y="6817"/>
                      <a:pt x="161449" y="6817"/>
                      <a:pt x="165259" y="7769"/>
                    </a:cubicBezTo>
                    <a:cubicBezTo>
                      <a:pt x="202406" y="18247"/>
                      <a:pt x="234791" y="36344"/>
                      <a:pt x="266224" y="57299"/>
                    </a:cubicBezTo>
                    <a:cubicBezTo>
                      <a:pt x="318611" y="92542"/>
                      <a:pt x="363379" y="135404"/>
                      <a:pt x="405289" y="183029"/>
                    </a:cubicBezTo>
                    <a:cubicBezTo>
                      <a:pt x="421481" y="201127"/>
                      <a:pt x="437674" y="218272"/>
                      <a:pt x="450056" y="239227"/>
                    </a:cubicBezTo>
                    <a:cubicBezTo>
                      <a:pt x="469106" y="272564"/>
                      <a:pt x="479584" y="307807"/>
                      <a:pt x="486251" y="344954"/>
                    </a:cubicBezTo>
                    <a:cubicBezTo>
                      <a:pt x="496729" y="403057"/>
                      <a:pt x="499586" y="461159"/>
                      <a:pt x="495776" y="520214"/>
                    </a:cubicBezTo>
                    <a:cubicBezTo>
                      <a:pt x="491966" y="576412"/>
                      <a:pt x="484346" y="632609"/>
                      <a:pt x="465296" y="685949"/>
                    </a:cubicBezTo>
                    <a:cubicBezTo>
                      <a:pt x="459581" y="701189"/>
                      <a:pt x="452914" y="716429"/>
                      <a:pt x="442436" y="727859"/>
                    </a:cubicBezTo>
                    <a:cubicBezTo>
                      <a:pt x="438626" y="732622"/>
                      <a:pt x="432911" y="736432"/>
                      <a:pt x="427196" y="738337"/>
                    </a:cubicBezTo>
                    <a:cubicBezTo>
                      <a:pt x="411956" y="742147"/>
                      <a:pt x="400526" y="733574"/>
                      <a:pt x="397669" y="716429"/>
                    </a:cubicBezTo>
                    <a:cubicBezTo>
                      <a:pt x="395764" y="701189"/>
                      <a:pt x="397669" y="685949"/>
                      <a:pt x="403384" y="671662"/>
                    </a:cubicBezTo>
                    <a:cubicBezTo>
                      <a:pt x="414814" y="639277"/>
                      <a:pt x="429101" y="607844"/>
                      <a:pt x="450056" y="579269"/>
                    </a:cubicBezTo>
                    <a:cubicBezTo>
                      <a:pt x="460534" y="564982"/>
                      <a:pt x="463391" y="547837"/>
                      <a:pt x="467201" y="530692"/>
                    </a:cubicBezTo>
                    <a:cubicBezTo>
                      <a:pt x="473869" y="497354"/>
                      <a:pt x="475774" y="463064"/>
                      <a:pt x="476726" y="428774"/>
                    </a:cubicBezTo>
                    <a:cubicBezTo>
                      <a:pt x="476726" y="425917"/>
                      <a:pt x="475774" y="424012"/>
                      <a:pt x="474821" y="421154"/>
                    </a:cubicBezTo>
                    <a:cubicBezTo>
                      <a:pt x="454819" y="366862"/>
                      <a:pt x="423386" y="320189"/>
                      <a:pt x="386239" y="277327"/>
                    </a:cubicBezTo>
                    <a:cubicBezTo>
                      <a:pt x="327184" y="208747"/>
                      <a:pt x="256699" y="153502"/>
                      <a:pt x="179546" y="107782"/>
                    </a:cubicBezTo>
                    <a:cubicBezTo>
                      <a:pt x="173831" y="103972"/>
                      <a:pt x="171926" y="105877"/>
                      <a:pt x="168116" y="110639"/>
                    </a:cubicBezTo>
                    <a:cubicBezTo>
                      <a:pt x="126206" y="171599"/>
                      <a:pt x="95726" y="238274"/>
                      <a:pt x="74771" y="308759"/>
                    </a:cubicBezTo>
                    <a:cubicBezTo>
                      <a:pt x="68104" y="329714"/>
                      <a:pt x="63341" y="350669"/>
                      <a:pt x="58579" y="372577"/>
                    </a:cubicBezTo>
                    <a:cubicBezTo>
                      <a:pt x="56674" y="379244"/>
                      <a:pt x="58579" y="385912"/>
                      <a:pt x="59531" y="392579"/>
                    </a:cubicBezTo>
                    <a:cubicBezTo>
                      <a:pt x="59531" y="393532"/>
                      <a:pt x="59531" y="395437"/>
                      <a:pt x="59531" y="396389"/>
                    </a:cubicBezTo>
                    <a:cubicBezTo>
                      <a:pt x="63341" y="431632"/>
                      <a:pt x="67151" y="466874"/>
                      <a:pt x="71914" y="502117"/>
                    </a:cubicBezTo>
                    <a:cubicBezTo>
                      <a:pt x="75724" y="529739"/>
                      <a:pt x="82391" y="554504"/>
                      <a:pt x="98584" y="57641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5" name="Freeform: Shape 62">
            <a:extLst>
              <a:ext uri="{FF2B5EF4-FFF2-40B4-BE49-F238E27FC236}">
                <a16:creationId xmlns:a16="http://schemas.microsoft.com/office/drawing/2014/main" xmlns="" id="{CDE8CBB1-4F54-4A78-A8BE-A4788F846C1E}"/>
              </a:ext>
            </a:extLst>
          </p:cNvPr>
          <p:cNvSpPr/>
          <p:nvPr/>
        </p:nvSpPr>
        <p:spPr>
          <a:xfrm rot="20738113">
            <a:off x="544361" y="3686394"/>
            <a:ext cx="373734" cy="374706"/>
          </a:xfrm>
          <a:custGeom>
            <a:avLst/>
            <a:gdLst>
              <a:gd name="connsiteX0" fmla="*/ 321547 w 668637"/>
              <a:gd name="connsiteY0" fmla="*/ 56565 h 670376"/>
              <a:gd name="connsiteX1" fmla="*/ 239003 w 668637"/>
              <a:gd name="connsiteY1" fmla="*/ 70219 h 670376"/>
              <a:gd name="connsiteX2" fmla="*/ 232176 w 668637"/>
              <a:gd name="connsiteY2" fmla="*/ 90079 h 670376"/>
              <a:gd name="connsiteX3" fmla="*/ 432642 w 668637"/>
              <a:gd name="connsiteY3" fmla="*/ 79528 h 670376"/>
              <a:gd name="connsiteX4" fmla="*/ 423953 w 668637"/>
              <a:gd name="connsiteY4" fmla="*/ 62771 h 670376"/>
              <a:gd name="connsiteX5" fmla="*/ 321547 w 668637"/>
              <a:gd name="connsiteY5" fmla="*/ 56565 h 670376"/>
              <a:gd name="connsiteX6" fmla="*/ 382215 w 668637"/>
              <a:gd name="connsiteY6" fmla="*/ 1639 h 670376"/>
              <a:gd name="connsiteX7" fmla="*/ 462433 w 668637"/>
              <a:gd name="connsiteY7" fmla="*/ 13120 h 670376"/>
              <a:gd name="connsiteX8" fmla="*/ 633728 w 668637"/>
              <a:gd name="connsiteY8" fmla="*/ 39808 h 670376"/>
              <a:gd name="connsiteX9" fmla="*/ 662278 w 668637"/>
              <a:gd name="connsiteY9" fmla="*/ 71460 h 670376"/>
              <a:gd name="connsiteX10" fmla="*/ 668485 w 668637"/>
              <a:gd name="connsiteY10" fmla="*/ 227241 h 670376"/>
              <a:gd name="connsiteX11" fmla="*/ 645521 w 668637"/>
              <a:gd name="connsiteY11" fmla="*/ 253307 h 670376"/>
              <a:gd name="connsiteX12" fmla="*/ 571044 w 668637"/>
              <a:gd name="connsiteY12" fmla="*/ 256410 h 670376"/>
              <a:gd name="connsiteX13" fmla="*/ 553045 w 668637"/>
              <a:gd name="connsiteY13" fmla="*/ 275029 h 670376"/>
              <a:gd name="connsiteX14" fmla="*/ 565458 w 668637"/>
              <a:gd name="connsiteY14" fmla="*/ 617621 h 670376"/>
              <a:gd name="connsiteX15" fmla="*/ 529462 w 668637"/>
              <a:gd name="connsiteY15" fmla="*/ 656101 h 670376"/>
              <a:gd name="connsiteX16" fmla="*/ 170112 w 668637"/>
              <a:gd name="connsiteY16" fmla="*/ 670376 h 670376"/>
              <a:gd name="connsiteX17" fmla="*/ 138460 w 668637"/>
              <a:gd name="connsiteY17" fmla="*/ 639964 h 670376"/>
              <a:gd name="connsiteX18" fmla="*/ 124805 w 668637"/>
              <a:gd name="connsiteY18" fmla="*/ 293028 h 670376"/>
              <a:gd name="connsiteX19" fmla="*/ 103704 w 668637"/>
              <a:gd name="connsiteY19" fmla="*/ 275029 h 670376"/>
              <a:gd name="connsiteX20" fmla="*/ 29228 w 668637"/>
              <a:gd name="connsiteY20" fmla="*/ 278133 h 670376"/>
              <a:gd name="connsiteX21" fmla="*/ 5643 w 668637"/>
              <a:gd name="connsiteY21" fmla="*/ 257031 h 670376"/>
              <a:gd name="connsiteX22" fmla="*/ 57 w 668637"/>
              <a:gd name="connsiteY22" fmla="*/ 87597 h 670376"/>
              <a:gd name="connsiteX23" fmla="*/ 16194 w 668637"/>
              <a:gd name="connsiteY23" fmla="*/ 66495 h 670376"/>
              <a:gd name="connsiteX24" fmla="*/ 301067 w 668637"/>
              <a:gd name="connsiteY24" fmla="*/ 3190 h 670376"/>
              <a:gd name="connsiteX25" fmla="*/ 382215 w 668637"/>
              <a:gd name="connsiteY25" fmla="*/ 1639 h 67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68637" h="670376">
                <a:moveTo>
                  <a:pt x="321547" y="56565"/>
                </a:moveTo>
                <a:cubicBezTo>
                  <a:pt x="302308" y="57185"/>
                  <a:pt x="270655" y="62150"/>
                  <a:pt x="239003" y="70219"/>
                </a:cubicBezTo>
                <a:cubicBezTo>
                  <a:pt x="224728" y="73942"/>
                  <a:pt x="223487" y="78287"/>
                  <a:pt x="232176" y="90079"/>
                </a:cubicBezTo>
                <a:cubicBezTo>
                  <a:pt x="283689" y="159590"/>
                  <a:pt x="386094" y="154004"/>
                  <a:pt x="432642" y="79528"/>
                </a:cubicBezTo>
                <a:cubicBezTo>
                  <a:pt x="440710" y="66495"/>
                  <a:pt x="433262" y="64633"/>
                  <a:pt x="423953" y="62771"/>
                </a:cubicBezTo>
                <a:cubicBezTo>
                  <a:pt x="394782" y="57806"/>
                  <a:pt x="364992" y="53461"/>
                  <a:pt x="321547" y="56565"/>
                </a:cubicBezTo>
                <a:close/>
                <a:moveTo>
                  <a:pt x="382215" y="1639"/>
                </a:moveTo>
                <a:cubicBezTo>
                  <a:pt x="409058" y="3966"/>
                  <a:pt x="435746" y="8466"/>
                  <a:pt x="462433" y="13120"/>
                </a:cubicBezTo>
                <a:cubicBezTo>
                  <a:pt x="519531" y="23051"/>
                  <a:pt x="576630" y="31740"/>
                  <a:pt x="633728" y="39808"/>
                </a:cubicBezTo>
                <a:cubicBezTo>
                  <a:pt x="653589" y="42291"/>
                  <a:pt x="662278" y="49738"/>
                  <a:pt x="662278" y="71460"/>
                </a:cubicBezTo>
                <a:cubicBezTo>
                  <a:pt x="662898" y="123594"/>
                  <a:pt x="666002" y="175727"/>
                  <a:pt x="668485" y="227241"/>
                </a:cubicBezTo>
                <a:cubicBezTo>
                  <a:pt x="669726" y="244618"/>
                  <a:pt x="663519" y="252686"/>
                  <a:pt x="645521" y="253307"/>
                </a:cubicBezTo>
                <a:cubicBezTo>
                  <a:pt x="620695" y="253928"/>
                  <a:pt x="595870" y="256410"/>
                  <a:pt x="571044" y="256410"/>
                </a:cubicBezTo>
                <a:cubicBezTo>
                  <a:pt x="557390" y="256410"/>
                  <a:pt x="552425" y="259514"/>
                  <a:pt x="553045" y="275029"/>
                </a:cubicBezTo>
                <a:cubicBezTo>
                  <a:pt x="558011" y="389227"/>
                  <a:pt x="561735" y="503424"/>
                  <a:pt x="565458" y="617621"/>
                </a:cubicBezTo>
                <a:cubicBezTo>
                  <a:pt x="566700" y="654859"/>
                  <a:pt x="566700" y="654239"/>
                  <a:pt x="529462" y="656101"/>
                </a:cubicBezTo>
                <a:cubicBezTo>
                  <a:pt x="470501" y="659204"/>
                  <a:pt x="229693" y="670376"/>
                  <a:pt x="170112" y="670376"/>
                </a:cubicBezTo>
                <a:cubicBezTo>
                  <a:pt x="140321" y="670376"/>
                  <a:pt x="140321" y="670376"/>
                  <a:pt x="138460" y="639964"/>
                </a:cubicBezTo>
                <a:cubicBezTo>
                  <a:pt x="135356" y="575418"/>
                  <a:pt x="125426" y="343920"/>
                  <a:pt x="124805" y="293028"/>
                </a:cubicBezTo>
                <a:cubicBezTo>
                  <a:pt x="124805" y="276271"/>
                  <a:pt x="118599" y="273788"/>
                  <a:pt x="103704" y="275029"/>
                </a:cubicBezTo>
                <a:cubicBezTo>
                  <a:pt x="78879" y="276892"/>
                  <a:pt x="54053" y="276892"/>
                  <a:pt x="29228" y="278133"/>
                </a:cubicBezTo>
                <a:cubicBezTo>
                  <a:pt x="13711" y="278753"/>
                  <a:pt x="6264" y="273168"/>
                  <a:pt x="5643" y="257031"/>
                </a:cubicBezTo>
                <a:cubicBezTo>
                  <a:pt x="4402" y="200553"/>
                  <a:pt x="2540" y="144075"/>
                  <a:pt x="57" y="87597"/>
                </a:cubicBezTo>
                <a:cubicBezTo>
                  <a:pt x="-563" y="75184"/>
                  <a:pt x="3781" y="68978"/>
                  <a:pt x="16194" y="66495"/>
                </a:cubicBezTo>
                <a:cubicBezTo>
                  <a:pt x="111772" y="47256"/>
                  <a:pt x="204247" y="16844"/>
                  <a:pt x="301067" y="3190"/>
                </a:cubicBezTo>
                <a:cubicBezTo>
                  <a:pt x="328375" y="-844"/>
                  <a:pt x="355373" y="-689"/>
                  <a:pt x="382215" y="1639"/>
                </a:cubicBezTo>
                <a:close/>
              </a:path>
            </a:pathLst>
          </a:custGeom>
          <a:solidFill>
            <a:srgbClr val="FE570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6" name="Freeform: Shape 35">
            <a:extLst>
              <a:ext uri="{FF2B5EF4-FFF2-40B4-BE49-F238E27FC236}">
                <a16:creationId xmlns:a16="http://schemas.microsoft.com/office/drawing/2014/main" xmlns="" id="{522B70A6-C5F8-46F6-AD9C-58684924E3B5}"/>
              </a:ext>
            </a:extLst>
          </p:cNvPr>
          <p:cNvSpPr/>
          <p:nvPr/>
        </p:nvSpPr>
        <p:spPr>
          <a:xfrm>
            <a:off x="419639" y="3105732"/>
            <a:ext cx="2239188" cy="1536030"/>
          </a:xfrm>
          <a:custGeom>
            <a:avLst/>
            <a:gdLst>
              <a:gd name="connsiteX0" fmla="*/ 3246497 w 5065594"/>
              <a:gd name="connsiteY0" fmla="*/ 857713 h 3474878"/>
              <a:gd name="connsiteX1" fmla="*/ 3245831 w 5065594"/>
              <a:gd name="connsiteY1" fmla="*/ 857723 h 3474878"/>
              <a:gd name="connsiteX2" fmla="*/ 3202826 w 5065594"/>
              <a:gd name="connsiteY2" fmla="*/ 857723 h 3474878"/>
              <a:gd name="connsiteX3" fmla="*/ 3202826 w 5065594"/>
              <a:gd name="connsiteY3" fmla="*/ 858405 h 3474878"/>
              <a:gd name="connsiteX4" fmla="*/ 3245831 w 5065594"/>
              <a:gd name="connsiteY4" fmla="*/ 857723 h 3474878"/>
              <a:gd name="connsiteX5" fmla="*/ 3247333 w 5065594"/>
              <a:gd name="connsiteY5" fmla="*/ 857723 h 3474878"/>
              <a:gd name="connsiteX6" fmla="*/ 3268295 w 5065594"/>
              <a:gd name="connsiteY6" fmla="*/ 857988 h 3474878"/>
              <a:gd name="connsiteX7" fmla="*/ 3193173 w 5065594"/>
              <a:gd name="connsiteY7" fmla="*/ 873433 h 3474878"/>
              <a:gd name="connsiteX8" fmla="*/ 3087704 w 5065594"/>
              <a:gd name="connsiteY8" fmla="*/ 1133608 h 3474878"/>
              <a:gd name="connsiteX9" fmla="*/ 2944653 w 5065594"/>
              <a:gd name="connsiteY9" fmla="*/ 2456490 h 3474878"/>
              <a:gd name="connsiteX10" fmla="*/ 3061819 w 5065594"/>
              <a:gd name="connsiteY10" fmla="*/ 2579787 h 3474878"/>
              <a:gd name="connsiteX11" fmla="*/ 3434433 w 5065594"/>
              <a:gd name="connsiteY11" fmla="*/ 2333875 h 3474878"/>
              <a:gd name="connsiteX12" fmla="*/ 3708955 w 5065594"/>
              <a:gd name="connsiteY12" fmla="*/ 990557 h 3474878"/>
              <a:gd name="connsiteX13" fmla="*/ 3606776 w 5065594"/>
              <a:gd name="connsiteY13" fmla="*/ 863173 h 3474878"/>
              <a:gd name="connsiteX14" fmla="*/ 3435114 w 5065594"/>
              <a:gd name="connsiteY14" fmla="*/ 863173 h 3474878"/>
              <a:gd name="connsiteX15" fmla="*/ 3307986 w 5065594"/>
              <a:gd name="connsiteY15" fmla="*/ 858490 h 3474878"/>
              <a:gd name="connsiteX16" fmla="*/ 3268295 w 5065594"/>
              <a:gd name="connsiteY16" fmla="*/ 857988 h 3474878"/>
              <a:gd name="connsiteX17" fmla="*/ 3269584 w 5065594"/>
              <a:gd name="connsiteY17" fmla="*/ 857723 h 3474878"/>
              <a:gd name="connsiteX18" fmla="*/ 3247333 w 5065594"/>
              <a:gd name="connsiteY18" fmla="*/ 857723 h 3474878"/>
              <a:gd name="connsiteX19" fmla="*/ 2234848 w 5065594"/>
              <a:gd name="connsiteY19" fmla="*/ 846824 h 3474878"/>
              <a:gd name="connsiteX20" fmla="*/ 2144929 w 5065594"/>
              <a:gd name="connsiteY20" fmla="*/ 936742 h 3474878"/>
              <a:gd name="connsiteX21" fmla="*/ 2120406 w 5065594"/>
              <a:gd name="connsiteY21" fmla="*/ 2370659 h 3474878"/>
              <a:gd name="connsiteX22" fmla="*/ 2214412 w 5065594"/>
              <a:gd name="connsiteY22" fmla="*/ 2477607 h 3474878"/>
              <a:gd name="connsiteX23" fmla="*/ 2637434 w 5065594"/>
              <a:gd name="connsiteY23" fmla="*/ 2207172 h 3474878"/>
              <a:gd name="connsiteX24" fmla="*/ 2780485 w 5065594"/>
              <a:gd name="connsiteY24" fmla="*/ 945598 h 3474878"/>
              <a:gd name="connsiteX25" fmla="*/ 2694655 w 5065594"/>
              <a:gd name="connsiteY25" fmla="*/ 846824 h 3474878"/>
              <a:gd name="connsiteX26" fmla="*/ 2234848 w 5065594"/>
              <a:gd name="connsiteY26" fmla="*/ 846824 h 3474878"/>
              <a:gd name="connsiteX27" fmla="*/ 1377903 w 5065594"/>
              <a:gd name="connsiteY27" fmla="*/ 829113 h 3474878"/>
              <a:gd name="connsiteX28" fmla="*/ 1278449 w 5065594"/>
              <a:gd name="connsiteY28" fmla="*/ 1089330 h 3474878"/>
              <a:gd name="connsiteX29" fmla="*/ 1364279 w 5065594"/>
              <a:gd name="connsiteY29" fmla="*/ 2272567 h 3474878"/>
              <a:gd name="connsiteX30" fmla="*/ 1413325 w 5065594"/>
              <a:gd name="connsiteY30" fmla="*/ 2362485 h 3474878"/>
              <a:gd name="connsiteX31" fmla="*/ 1785940 w 5065594"/>
              <a:gd name="connsiteY31" fmla="*/ 2415618 h 3474878"/>
              <a:gd name="connsiteX32" fmla="*/ 1826811 w 5065594"/>
              <a:gd name="connsiteY32" fmla="*/ 2342049 h 3474878"/>
              <a:gd name="connsiteX33" fmla="*/ 1843160 w 5065594"/>
              <a:gd name="connsiteY33" fmla="*/ 908132 h 3474878"/>
              <a:gd name="connsiteX34" fmla="*/ 1769591 w 5065594"/>
              <a:gd name="connsiteY34" fmla="*/ 834563 h 3474878"/>
              <a:gd name="connsiteX35" fmla="*/ 1536622 w 5065594"/>
              <a:gd name="connsiteY35" fmla="*/ 834563 h 3474878"/>
              <a:gd name="connsiteX36" fmla="*/ 1377903 w 5065594"/>
              <a:gd name="connsiteY36" fmla="*/ 829113 h 3474878"/>
              <a:gd name="connsiteX37" fmla="*/ 504507 w 5065594"/>
              <a:gd name="connsiteY37" fmla="*/ 813347 h 3474878"/>
              <a:gd name="connsiteX38" fmla="*/ 365647 w 5065594"/>
              <a:gd name="connsiteY38" fmla="*/ 1101591 h 3474878"/>
              <a:gd name="connsiteX39" fmla="*/ 520959 w 5065594"/>
              <a:gd name="connsiteY39" fmla="*/ 2096138 h 3474878"/>
              <a:gd name="connsiteX40" fmla="*/ 713056 w 5065594"/>
              <a:gd name="connsiteY40" fmla="*/ 2288916 h 3474878"/>
              <a:gd name="connsiteX41" fmla="*/ 993028 w 5065594"/>
              <a:gd name="connsiteY41" fmla="*/ 2030742 h 3474878"/>
              <a:gd name="connsiteX42" fmla="*/ 915372 w 5065594"/>
              <a:gd name="connsiteY42" fmla="*/ 966034 h 3474878"/>
              <a:gd name="connsiteX43" fmla="*/ 746435 w 5065594"/>
              <a:gd name="connsiteY43" fmla="*/ 814127 h 3474878"/>
              <a:gd name="connsiteX44" fmla="*/ 602703 w 5065594"/>
              <a:gd name="connsiteY44" fmla="*/ 814127 h 3474878"/>
              <a:gd name="connsiteX45" fmla="*/ 504507 w 5065594"/>
              <a:gd name="connsiteY45" fmla="*/ 813347 h 3474878"/>
              <a:gd name="connsiteX46" fmla="*/ 4368096 w 5065594"/>
              <a:gd name="connsiteY46" fmla="*/ 1120 h 3474878"/>
              <a:gd name="connsiteX47" fmla="*/ 4553638 w 5065594"/>
              <a:gd name="connsiteY47" fmla="*/ 1460 h 3474878"/>
              <a:gd name="connsiteX48" fmla="*/ 4924889 w 5065594"/>
              <a:gd name="connsiteY48" fmla="*/ 21215 h 3474878"/>
              <a:gd name="connsiteX49" fmla="*/ 5063853 w 5065594"/>
              <a:gd name="connsiteY49" fmla="*/ 209906 h 3474878"/>
              <a:gd name="connsiteX50" fmla="*/ 4904453 w 5065594"/>
              <a:gd name="connsiteY50" fmla="*/ 365900 h 3474878"/>
              <a:gd name="connsiteX51" fmla="*/ 4562493 w 5065594"/>
              <a:gd name="connsiteY51" fmla="*/ 369987 h 3474878"/>
              <a:gd name="connsiteX52" fmla="*/ 4123121 w 5065594"/>
              <a:gd name="connsiteY52" fmla="*/ 666988 h 3474878"/>
              <a:gd name="connsiteX53" fmla="*/ 3512089 w 5065594"/>
              <a:gd name="connsiteY53" fmla="*/ 3233053 h 3474878"/>
              <a:gd name="connsiteX54" fmla="*/ 3192609 w 5065594"/>
              <a:gd name="connsiteY54" fmla="*/ 3474878 h 3474878"/>
              <a:gd name="connsiteX55" fmla="*/ 2035257 w 5065594"/>
              <a:gd name="connsiteY55" fmla="*/ 3474878 h 3474878"/>
              <a:gd name="connsiteX56" fmla="*/ 672185 w 5065594"/>
              <a:gd name="connsiteY56" fmla="*/ 3462616 h 3474878"/>
              <a:gd name="connsiteX57" fmla="*/ 480087 w 5065594"/>
              <a:gd name="connsiteY57" fmla="*/ 3348856 h 3474878"/>
              <a:gd name="connsiteX58" fmla="*/ 668097 w 5065594"/>
              <a:gd name="connsiteY58" fmla="*/ 3151991 h 3474878"/>
              <a:gd name="connsiteX59" fmla="*/ 1699428 w 5065594"/>
              <a:gd name="connsiteY59" fmla="*/ 3160165 h 3474878"/>
              <a:gd name="connsiteX60" fmla="*/ 3073399 w 5065594"/>
              <a:gd name="connsiteY60" fmla="*/ 3188776 h 3474878"/>
              <a:gd name="connsiteX61" fmla="*/ 3212363 w 5065594"/>
              <a:gd name="connsiteY61" fmla="*/ 2945588 h 3474878"/>
              <a:gd name="connsiteX62" fmla="*/ 3106097 w 5065594"/>
              <a:gd name="connsiteY62" fmla="*/ 2863845 h 3474878"/>
              <a:gd name="connsiteX63" fmla="*/ 553657 w 5065594"/>
              <a:gd name="connsiteY63" fmla="*/ 2519160 h 3474878"/>
              <a:gd name="connsiteX64" fmla="*/ 283222 w 5065594"/>
              <a:gd name="connsiteY64" fmla="*/ 2277335 h 3474878"/>
              <a:gd name="connsiteX65" fmla="*/ 12787 w 5065594"/>
              <a:gd name="connsiteY65" fmla="*/ 797778 h 3474878"/>
              <a:gd name="connsiteX66" fmla="*/ 319325 w 5065594"/>
              <a:gd name="connsiteY66" fmla="*/ 509633 h 3474878"/>
              <a:gd name="connsiteX67" fmla="*/ 3597920 w 5065594"/>
              <a:gd name="connsiteY67" fmla="*/ 566853 h 3474878"/>
              <a:gd name="connsiteX68" fmla="*/ 3950098 w 5065594"/>
              <a:gd name="connsiteY68" fmla="*/ 304592 h 3474878"/>
              <a:gd name="connsiteX69" fmla="*/ 3986882 w 5065594"/>
              <a:gd name="connsiteY69" fmla="*/ 181296 h 3474878"/>
              <a:gd name="connsiteX70" fmla="*/ 4183066 w 5065594"/>
              <a:gd name="connsiteY70" fmla="*/ 13040 h 3474878"/>
              <a:gd name="connsiteX71" fmla="*/ 4368096 w 5065594"/>
              <a:gd name="connsiteY71" fmla="*/ 1120 h 347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065594" h="3474878">
                <a:moveTo>
                  <a:pt x="3246497" y="857713"/>
                </a:moveTo>
                <a:lnTo>
                  <a:pt x="3245831" y="857723"/>
                </a:lnTo>
                <a:lnTo>
                  <a:pt x="3202826" y="857723"/>
                </a:lnTo>
                <a:lnTo>
                  <a:pt x="3202826" y="858405"/>
                </a:lnTo>
                <a:lnTo>
                  <a:pt x="3245831" y="857723"/>
                </a:lnTo>
                <a:lnTo>
                  <a:pt x="3247333" y="857723"/>
                </a:lnTo>
                <a:lnTo>
                  <a:pt x="3268295" y="857988"/>
                </a:lnTo>
                <a:lnTo>
                  <a:pt x="3193173" y="873433"/>
                </a:lnTo>
                <a:cubicBezTo>
                  <a:pt x="3130620" y="901533"/>
                  <a:pt x="3106097" y="972164"/>
                  <a:pt x="3087704" y="1133608"/>
                </a:cubicBezTo>
                <a:cubicBezTo>
                  <a:pt x="3038659" y="1519165"/>
                  <a:pt x="2993699" y="2070933"/>
                  <a:pt x="2944653" y="2456490"/>
                </a:cubicBezTo>
                <a:cubicBezTo>
                  <a:pt x="2928304" y="2543001"/>
                  <a:pt x="2984163" y="2567524"/>
                  <a:pt x="3061819" y="2579787"/>
                </a:cubicBezTo>
                <a:cubicBezTo>
                  <a:pt x="3364951" y="2629514"/>
                  <a:pt x="3364951" y="2633601"/>
                  <a:pt x="3434433" y="2333875"/>
                </a:cubicBezTo>
                <a:cubicBezTo>
                  <a:pt x="3525032" y="1944231"/>
                  <a:pt x="3610862" y="1380201"/>
                  <a:pt x="3708955" y="990557"/>
                </a:cubicBezTo>
                <a:cubicBezTo>
                  <a:pt x="3733477" y="883609"/>
                  <a:pt x="3713042" y="850911"/>
                  <a:pt x="3606776" y="863173"/>
                </a:cubicBezTo>
                <a:cubicBezTo>
                  <a:pt x="3549555" y="867260"/>
                  <a:pt x="3492335" y="863173"/>
                  <a:pt x="3435114" y="863173"/>
                </a:cubicBezTo>
                <a:cubicBezTo>
                  <a:pt x="3400032" y="861129"/>
                  <a:pt x="3352178" y="859426"/>
                  <a:pt x="3307986" y="858490"/>
                </a:cubicBezTo>
                <a:lnTo>
                  <a:pt x="3268295" y="857988"/>
                </a:lnTo>
                <a:lnTo>
                  <a:pt x="3269584" y="857723"/>
                </a:lnTo>
                <a:lnTo>
                  <a:pt x="3247333" y="857723"/>
                </a:lnTo>
                <a:close/>
                <a:moveTo>
                  <a:pt x="2234848" y="846824"/>
                </a:moveTo>
                <a:cubicBezTo>
                  <a:pt x="2161278" y="842737"/>
                  <a:pt x="2144929" y="871347"/>
                  <a:pt x="2144929" y="936742"/>
                </a:cubicBezTo>
                <a:cubicBezTo>
                  <a:pt x="2149017" y="1149957"/>
                  <a:pt x="2124494" y="2161532"/>
                  <a:pt x="2120406" y="2370659"/>
                </a:cubicBezTo>
                <a:cubicBezTo>
                  <a:pt x="2120406" y="2436736"/>
                  <a:pt x="2136756" y="2465345"/>
                  <a:pt x="2214412" y="2477607"/>
                </a:cubicBezTo>
                <a:cubicBezTo>
                  <a:pt x="2542067" y="2527334"/>
                  <a:pt x="2596562" y="2531421"/>
                  <a:pt x="2637434" y="2207172"/>
                </a:cubicBezTo>
                <a:cubicBezTo>
                  <a:pt x="2686480" y="1842051"/>
                  <a:pt x="2727352" y="1306632"/>
                  <a:pt x="2780485" y="945598"/>
                </a:cubicBezTo>
                <a:cubicBezTo>
                  <a:pt x="2792747" y="863173"/>
                  <a:pt x="2772311" y="842737"/>
                  <a:pt x="2694655" y="846824"/>
                </a:cubicBezTo>
                <a:cubicBezTo>
                  <a:pt x="2559778" y="850911"/>
                  <a:pt x="2370405" y="850911"/>
                  <a:pt x="2234848" y="846824"/>
                </a:cubicBezTo>
                <a:close/>
                <a:moveTo>
                  <a:pt x="1377903" y="829113"/>
                </a:moveTo>
                <a:cubicBezTo>
                  <a:pt x="1262100" y="835244"/>
                  <a:pt x="1263462" y="885653"/>
                  <a:pt x="1278449" y="1089330"/>
                </a:cubicBezTo>
                <a:cubicBezTo>
                  <a:pt x="1302972" y="1425160"/>
                  <a:pt x="1335669" y="1936056"/>
                  <a:pt x="1364279" y="2272567"/>
                </a:cubicBezTo>
                <a:cubicBezTo>
                  <a:pt x="1368367" y="2309352"/>
                  <a:pt x="1356105" y="2354310"/>
                  <a:pt x="1413325" y="2362485"/>
                </a:cubicBezTo>
                <a:cubicBezTo>
                  <a:pt x="1535941" y="2382921"/>
                  <a:pt x="1663325" y="2399269"/>
                  <a:pt x="1785940" y="2415618"/>
                </a:cubicBezTo>
                <a:cubicBezTo>
                  <a:pt x="1839073" y="2419705"/>
                  <a:pt x="1826811" y="2374746"/>
                  <a:pt x="1826811" y="2342049"/>
                </a:cubicBezTo>
                <a:cubicBezTo>
                  <a:pt x="1830899" y="1919027"/>
                  <a:pt x="1834986" y="1330473"/>
                  <a:pt x="1843160" y="908132"/>
                </a:cubicBezTo>
                <a:cubicBezTo>
                  <a:pt x="1843160" y="846824"/>
                  <a:pt x="1822724" y="834563"/>
                  <a:pt x="1769591" y="834563"/>
                </a:cubicBezTo>
                <a:cubicBezTo>
                  <a:pt x="1691935" y="834563"/>
                  <a:pt x="1614278" y="834563"/>
                  <a:pt x="1536622" y="834563"/>
                </a:cubicBezTo>
                <a:cubicBezTo>
                  <a:pt x="1468502" y="830475"/>
                  <a:pt x="1416732" y="827070"/>
                  <a:pt x="1377903" y="829113"/>
                </a:cubicBezTo>
                <a:close/>
                <a:moveTo>
                  <a:pt x="504507" y="813347"/>
                </a:moveTo>
                <a:cubicBezTo>
                  <a:pt x="306191" y="814595"/>
                  <a:pt x="315579" y="846483"/>
                  <a:pt x="365647" y="1101591"/>
                </a:cubicBezTo>
                <a:cubicBezTo>
                  <a:pt x="418780" y="1376113"/>
                  <a:pt x="476000" y="1821615"/>
                  <a:pt x="520959" y="2096138"/>
                </a:cubicBezTo>
                <a:cubicBezTo>
                  <a:pt x="541395" y="2219434"/>
                  <a:pt x="586354" y="2276654"/>
                  <a:pt x="713056" y="2288916"/>
                </a:cubicBezTo>
                <a:cubicBezTo>
                  <a:pt x="1012101" y="2322294"/>
                  <a:pt x="1025725" y="2326381"/>
                  <a:pt x="993028" y="2030742"/>
                </a:cubicBezTo>
                <a:cubicBezTo>
                  <a:pt x="964418" y="1731016"/>
                  <a:pt x="931720" y="1261673"/>
                  <a:pt x="915372" y="966034"/>
                </a:cubicBezTo>
                <a:cubicBezTo>
                  <a:pt x="907197" y="850911"/>
                  <a:pt x="869050" y="797778"/>
                  <a:pt x="746435" y="814127"/>
                </a:cubicBezTo>
                <a:cubicBezTo>
                  <a:pt x="697389" y="822301"/>
                  <a:pt x="648343" y="814127"/>
                  <a:pt x="602703" y="814127"/>
                </a:cubicBezTo>
                <a:cubicBezTo>
                  <a:pt x="565407" y="813616"/>
                  <a:pt x="532837" y="813169"/>
                  <a:pt x="504507" y="813347"/>
                </a:cubicBezTo>
                <a:close/>
                <a:moveTo>
                  <a:pt x="4368096" y="1120"/>
                </a:moveTo>
                <a:cubicBezTo>
                  <a:pt x="4429830" y="-583"/>
                  <a:pt x="4491648" y="-243"/>
                  <a:pt x="4553638" y="1460"/>
                </a:cubicBezTo>
                <a:cubicBezTo>
                  <a:pt x="4677615" y="4185"/>
                  <a:pt x="4800911" y="12360"/>
                  <a:pt x="4924889" y="21215"/>
                </a:cubicBezTo>
                <a:cubicBezTo>
                  <a:pt x="5022981" y="29389"/>
                  <a:pt x="5076114" y="111133"/>
                  <a:pt x="5063853" y="209906"/>
                </a:cubicBezTo>
                <a:cubicBezTo>
                  <a:pt x="5055678" y="300505"/>
                  <a:pt x="5006632" y="361813"/>
                  <a:pt x="4904453" y="365900"/>
                </a:cubicBezTo>
                <a:cubicBezTo>
                  <a:pt x="4826797" y="365900"/>
                  <a:pt x="4640149" y="365900"/>
                  <a:pt x="4562493" y="369987"/>
                </a:cubicBezTo>
                <a:cubicBezTo>
                  <a:pt x="4193966" y="374074"/>
                  <a:pt x="4204865" y="305955"/>
                  <a:pt x="4123121" y="666988"/>
                </a:cubicBezTo>
                <a:cubicBezTo>
                  <a:pt x="3909907" y="1611807"/>
                  <a:pt x="3678982" y="2511667"/>
                  <a:pt x="3512089" y="3233053"/>
                </a:cubicBezTo>
                <a:cubicBezTo>
                  <a:pt x="3467130" y="3429919"/>
                  <a:pt x="3388793" y="3474878"/>
                  <a:pt x="3192609" y="3474878"/>
                </a:cubicBezTo>
                <a:cubicBezTo>
                  <a:pt x="2762774" y="3474878"/>
                  <a:pt x="2469178" y="3474878"/>
                  <a:pt x="2035257" y="3474878"/>
                </a:cubicBezTo>
                <a:cubicBezTo>
                  <a:pt x="1580900" y="3450355"/>
                  <a:pt x="1126542" y="3487139"/>
                  <a:pt x="672185" y="3462616"/>
                </a:cubicBezTo>
                <a:cubicBezTo>
                  <a:pt x="570005" y="3458529"/>
                  <a:pt x="492349" y="3463979"/>
                  <a:pt x="480087" y="3348856"/>
                </a:cubicBezTo>
                <a:cubicBezTo>
                  <a:pt x="467826" y="3225560"/>
                  <a:pt x="529134" y="3151991"/>
                  <a:pt x="668097" y="3151991"/>
                </a:cubicBezTo>
                <a:cubicBezTo>
                  <a:pt x="1012101" y="3151991"/>
                  <a:pt x="1355424" y="3156077"/>
                  <a:pt x="1699428" y="3160165"/>
                </a:cubicBezTo>
                <a:cubicBezTo>
                  <a:pt x="2202831" y="3168340"/>
                  <a:pt x="2569995" y="3168340"/>
                  <a:pt x="3073399" y="3188776"/>
                </a:cubicBezTo>
                <a:cubicBezTo>
                  <a:pt x="3220538" y="3192863"/>
                  <a:pt x="3187840" y="3015070"/>
                  <a:pt x="3212363" y="2945588"/>
                </a:cubicBezTo>
                <a:cubicBezTo>
                  <a:pt x="3245061" y="2843409"/>
                  <a:pt x="3155143" y="2872019"/>
                  <a:pt x="3106097" y="2863845"/>
                </a:cubicBezTo>
                <a:cubicBezTo>
                  <a:pt x="2219180" y="2750086"/>
                  <a:pt x="1459647" y="2634963"/>
                  <a:pt x="553657" y="2519160"/>
                </a:cubicBezTo>
                <a:cubicBezTo>
                  <a:pt x="401750" y="2498724"/>
                  <a:pt x="311833" y="2421068"/>
                  <a:pt x="283222" y="2277335"/>
                </a:cubicBezTo>
                <a:cubicBezTo>
                  <a:pt x="188536" y="1809354"/>
                  <a:pt x="98618" y="1269847"/>
                  <a:pt x="12787" y="797778"/>
                </a:cubicBezTo>
                <a:cubicBezTo>
                  <a:pt x="-36259" y="531431"/>
                  <a:pt x="53659" y="504864"/>
                  <a:pt x="319325" y="509633"/>
                </a:cubicBezTo>
                <a:cubicBezTo>
                  <a:pt x="1412645" y="525981"/>
                  <a:pt x="2505282" y="546417"/>
                  <a:pt x="3597920" y="566853"/>
                </a:cubicBezTo>
                <a:cubicBezTo>
                  <a:pt x="3880616" y="570940"/>
                  <a:pt x="3880616" y="570940"/>
                  <a:pt x="3950098" y="304592"/>
                </a:cubicBezTo>
                <a:cubicBezTo>
                  <a:pt x="3962360" y="263040"/>
                  <a:pt x="3974621" y="222168"/>
                  <a:pt x="3986882" y="181296"/>
                </a:cubicBezTo>
                <a:cubicBezTo>
                  <a:pt x="4015493" y="82522"/>
                  <a:pt x="4080887" y="21215"/>
                  <a:pt x="4183066" y="13040"/>
                </a:cubicBezTo>
                <a:cubicBezTo>
                  <a:pt x="4244715" y="6569"/>
                  <a:pt x="4306363" y="2823"/>
                  <a:pt x="4368096" y="112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7" name="Circle: Hollow 36">
            <a:extLst>
              <a:ext uri="{FF2B5EF4-FFF2-40B4-BE49-F238E27FC236}">
                <a16:creationId xmlns:a16="http://schemas.microsoft.com/office/drawing/2014/main" xmlns="" id="{704EABDB-9C10-4647-9859-3B76E3D15305}"/>
              </a:ext>
            </a:extLst>
          </p:cNvPr>
          <p:cNvSpPr/>
          <p:nvPr/>
        </p:nvSpPr>
        <p:spPr>
          <a:xfrm>
            <a:off x="643719" y="4772473"/>
            <a:ext cx="326800" cy="326800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8" name="Circle: Hollow 37">
            <a:extLst>
              <a:ext uri="{FF2B5EF4-FFF2-40B4-BE49-F238E27FC236}">
                <a16:creationId xmlns:a16="http://schemas.microsoft.com/office/drawing/2014/main" xmlns="" id="{666EDF05-5DEB-4691-A06B-B5D3BC66176D}"/>
              </a:ext>
            </a:extLst>
          </p:cNvPr>
          <p:cNvSpPr/>
          <p:nvPr/>
        </p:nvSpPr>
        <p:spPr>
          <a:xfrm>
            <a:off x="1585897" y="4777138"/>
            <a:ext cx="326800" cy="326800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9" name="Group 101">
            <a:extLst>
              <a:ext uri="{FF2B5EF4-FFF2-40B4-BE49-F238E27FC236}">
                <a16:creationId xmlns:a16="http://schemas.microsoft.com/office/drawing/2014/main" xmlns="" id="{93FB36AA-1CF6-475F-AF14-12BA6FFEE4BD}"/>
              </a:ext>
            </a:extLst>
          </p:cNvPr>
          <p:cNvGrpSpPr/>
          <p:nvPr/>
        </p:nvGrpSpPr>
        <p:grpSpPr>
          <a:xfrm>
            <a:off x="1786558" y="3538395"/>
            <a:ext cx="187014" cy="382862"/>
            <a:chOff x="7528445" y="2305877"/>
            <a:chExt cx="561155" cy="1148822"/>
          </a:xfrm>
        </p:grpSpPr>
        <p:sp>
          <p:nvSpPr>
            <p:cNvPr id="140" name="Freeform: Shape 102">
              <a:extLst>
                <a:ext uri="{FF2B5EF4-FFF2-40B4-BE49-F238E27FC236}">
                  <a16:creationId xmlns:a16="http://schemas.microsoft.com/office/drawing/2014/main" xmlns="" id="{3285191A-8829-4012-A433-9783D7287BC2}"/>
                </a:ext>
              </a:extLst>
            </p:cNvPr>
            <p:cNvSpPr/>
            <p:nvPr/>
          </p:nvSpPr>
          <p:spPr>
            <a:xfrm>
              <a:off x="7534623" y="2338366"/>
              <a:ext cx="554977" cy="1116333"/>
            </a:xfrm>
            <a:custGeom>
              <a:avLst/>
              <a:gdLst>
                <a:gd name="connsiteX0" fmla="*/ 241208 w 288620"/>
                <a:gd name="connsiteY0" fmla="*/ 327965 h 580557"/>
                <a:gd name="connsiteX1" fmla="*/ 214668 w 288620"/>
                <a:gd name="connsiteY1" fmla="*/ 286496 h 580557"/>
                <a:gd name="connsiteX2" fmla="*/ 190119 w 288620"/>
                <a:gd name="connsiteY2" fmla="*/ 214175 h 580557"/>
                <a:gd name="connsiteX3" fmla="*/ 160925 w 288620"/>
                <a:gd name="connsiteY3" fmla="*/ 131239 h 580557"/>
                <a:gd name="connsiteX4" fmla="*/ 128414 w 288620"/>
                <a:gd name="connsiteY4" fmla="*/ 83467 h 580557"/>
                <a:gd name="connsiteX5" fmla="*/ 85287 w 288620"/>
                <a:gd name="connsiteY5" fmla="*/ 69202 h 580557"/>
                <a:gd name="connsiteX6" fmla="*/ 79316 w 288620"/>
                <a:gd name="connsiteY6" fmla="*/ 62899 h 580557"/>
                <a:gd name="connsiteX7" fmla="*/ 78984 w 288620"/>
                <a:gd name="connsiteY7" fmla="*/ 40008 h 580557"/>
                <a:gd name="connsiteX8" fmla="*/ 72349 w 288620"/>
                <a:gd name="connsiteY8" fmla="*/ 3848 h 580557"/>
                <a:gd name="connsiteX9" fmla="*/ 68036 w 288620"/>
                <a:gd name="connsiteY9" fmla="*/ 199 h 580557"/>
                <a:gd name="connsiteX10" fmla="*/ 58747 w 288620"/>
                <a:gd name="connsiteY10" fmla="*/ 15459 h 580557"/>
                <a:gd name="connsiteX11" fmla="*/ 61069 w 288620"/>
                <a:gd name="connsiteY11" fmla="*/ 26407 h 580557"/>
                <a:gd name="connsiteX12" fmla="*/ 63060 w 288620"/>
                <a:gd name="connsiteY12" fmla="*/ 63562 h 580557"/>
                <a:gd name="connsiteX13" fmla="*/ 56425 w 288620"/>
                <a:gd name="connsiteY13" fmla="*/ 73515 h 580557"/>
                <a:gd name="connsiteX14" fmla="*/ 40833 w 288620"/>
                <a:gd name="connsiteY14" fmla="*/ 81145 h 580557"/>
                <a:gd name="connsiteX15" fmla="*/ 3345 w 288620"/>
                <a:gd name="connsiteY15" fmla="*/ 159105 h 580557"/>
                <a:gd name="connsiteX16" fmla="*/ 3345 w 288620"/>
                <a:gd name="connsiteY16" fmla="*/ 159105 h 580557"/>
                <a:gd name="connsiteX17" fmla="*/ 3345 w 288620"/>
                <a:gd name="connsiteY17" fmla="*/ 159105 h 580557"/>
                <a:gd name="connsiteX18" fmla="*/ 28 w 288620"/>
                <a:gd name="connsiteY18" fmla="*/ 203560 h 580557"/>
                <a:gd name="connsiteX19" fmla="*/ 5999 w 288620"/>
                <a:gd name="connsiteY19" fmla="*/ 298771 h 580557"/>
                <a:gd name="connsiteX20" fmla="*/ 16947 w 288620"/>
                <a:gd name="connsiteY20" fmla="*/ 392655 h 580557"/>
                <a:gd name="connsiteX21" fmla="*/ 55762 w 288620"/>
                <a:gd name="connsiteY21" fmla="*/ 509430 h 580557"/>
                <a:gd name="connsiteX22" fmla="*/ 123106 w 288620"/>
                <a:gd name="connsiteY22" fmla="*/ 573458 h 580557"/>
                <a:gd name="connsiteX23" fmla="*/ 222962 w 288620"/>
                <a:gd name="connsiteY23" fmla="*/ 565496 h 580557"/>
                <a:gd name="connsiteX24" fmla="*/ 288980 w 288620"/>
                <a:gd name="connsiteY24" fmla="*/ 462322 h 580557"/>
                <a:gd name="connsiteX25" fmla="*/ 241208 w 288620"/>
                <a:gd name="connsiteY25" fmla="*/ 327965 h 58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8620" h="580557">
                  <a:moveTo>
                    <a:pt x="241208" y="327965"/>
                  </a:moveTo>
                  <a:cubicBezTo>
                    <a:pt x="231588" y="314695"/>
                    <a:pt x="221635" y="301425"/>
                    <a:pt x="214668" y="286496"/>
                  </a:cubicBezTo>
                  <a:cubicBezTo>
                    <a:pt x="204053" y="263274"/>
                    <a:pt x="197418" y="238393"/>
                    <a:pt x="190119" y="214175"/>
                  </a:cubicBezTo>
                  <a:cubicBezTo>
                    <a:pt x="181494" y="186309"/>
                    <a:pt x="174195" y="157778"/>
                    <a:pt x="160925" y="131239"/>
                  </a:cubicBezTo>
                  <a:cubicBezTo>
                    <a:pt x="155286" y="111666"/>
                    <a:pt x="145002" y="95078"/>
                    <a:pt x="128414" y="83467"/>
                  </a:cubicBezTo>
                  <a:cubicBezTo>
                    <a:pt x="115476" y="74510"/>
                    <a:pt x="100879" y="70197"/>
                    <a:pt x="85287" y="69202"/>
                  </a:cubicBezTo>
                  <a:cubicBezTo>
                    <a:pt x="80311" y="68870"/>
                    <a:pt x="79316" y="67211"/>
                    <a:pt x="79316" y="62899"/>
                  </a:cubicBezTo>
                  <a:cubicBezTo>
                    <a:pt x="79647" y="55269"/>
                    <a:pt x="79647" y="47638"/>
                    <a:pt x="78984" y="40008"/>
                  </a:cubicBezTo>
                  <a:cubicBezTo>
                    <a:pt x="77989" y="27734"/>
                    <a:pt x="76662" y="15459"/>
                    <a:pt x="72349" y="3848"/>
                  </a:cubicBezTo>
                  <a:cubicBezTo>
                    <a:pt x="71685" y="2189"/>
                    <a:pt x="72017" y="-797"/>
                    <a:pt x="68036" y="199"/>
                  </a:cubicBezTo>
                  <a:cubicBezTo>
                    <a:pt x="58416" y="2521"/>
                    <a:pt x="56093" y="6170"/>
                    <a:pt x="58747" y="15459"/>
                  </a:cubicBezTo>
                  <a:cubicBezTo>
                    <a:pt x="59742" y="18776"/>
                    <a:pt x="60406" y="22757"/>
                    <a:pt x="61069" y="26407"/>
                  </a:cubicBezTo>
                  <a:cubicBezTo>
                    <a:pt x="63392" y="38681"/>
                    <a:pt x="61733" y="51288"/>
                    <a:pt x="63060" y="63562"/>
                  </a:cubicBezTo>
                  <a:cubicBezTo>
                    <a:pt x="63723" y="70197"/>
                    <a:pt x="62065" y="72188"/>
                    <a:pt x="56425" y="73515"/>
                  </a:cubicBezTo>
                  <a:cubicBezTo>
                    <a:pt x="50785" y="75173"/>
                    <a:pt x="45477" y="77496"/>
                    <a:pt x="40833" y="81145"/>
                  </a:cubicBezTo>
                  <a:cubicBezTo>
                    <a:pt x="15288" y="100718"/>
                    <a:pt x="5999" y="128253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1355" y="173702"/>
                    <a:pt x="28" y="188631"/>
                    <a:pt x="28" y="203560"/>
                  </a:cubicBezTo>
                  <a:cubicBezTo>
                    <a:pt x="-304" y="235407"/>
                    <a:pt x="2350" y="267255"/>
                    <a:pt x="5999" y="298771"/>
                  </a:cubicBezTo>
                  <a:cubicBezTo>
                    <a:pt x="9649" y="329955"/>
                    <a:pt x="10976" y="361803"/>
                    <a:pt x="16947" y="392655"/>
                  </a:cubicBezTo>
                  <a:cubicBezTo>
                    <a:pt x="24909" y="433129"/>
                    <a:pt x="35525" y="472938"/>
                    <a:pt x="55762" y="509430"/>
                  </a:cubicBezTo>
                  <a:cubicBezTo>
                    <a:pt x="71354" y="537629"/>
                    <a:pt x="91922" y="561515"/>
                    <a:pt x="123106" y="573458"/>
                  </a:cubicBezTo>
                  <a:cubicBezTo>
                    <a:pt x="157608" y="586728"/>
                    <a:pt x="190783" y="580093"/>
                    <a:pt x="222962" y="565496"/>
                  </a:cubicBezTo>
                  <a:cubicBezTo>
                    <a:pt x="267416" y="545591"/>
                    <a:pt x="289312" y="510426"/>
                    <a:pt x="288980" y="462322"/>
                  </a:cubicBezTo>
                  <a:cubicBezTo>
                    <a:pt x="288648" y="412229"/>
                    <a:pt x="270070" y="368106"/>
                    <a:pt x="241208" y="32796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03">
              <a:extLst>
                <a:ext uri="{FF2B5EF4-FFF2-40B4-BE49-F238E27FC236}">
                  <a16:creationId xmlns:a16="http://schemas.microsoft.com/office/drawing/2014/main" xmlns="" id="{E965D27C-51B2-4207-A7FB-4941125BFF00}"/>
                </a:ext>
              </a:extLst>
            </p:cNvPr>
            <p:cNvSpPr/>
            <p:nvPr/>
          </p:nvSpPr>
          <p:spPr>
            <a:xfrm>
              <a:off x="7528445" y="2305877"/>
              <a:ext cx="322366" cy="322366"/>
            </a:xfrm>
            <a:custGeom>
              <a:avLst/>
              <a:gdLst>
                <a:gd name="connsiteX0" fmla="*/ 157912 w 155921"/>
                <a:gd name="connsiteY0" fmla="*/ 131239 h 155921"/>
                <a:gd name="connsiteX1" fmla="*/ 109145 w 155921"/>
                <a:gd name="connsiteY1" fmla="*/ 120291 h 155921"/>
                <a:gd name="connsiteX2" fmla="*/ 98197 w 155921"/>
                <a:gd name="connsiteY2" fmla="*/ 123940 h 155921"/>
                <a:gd name="connsiteX3" fmla="*/ 75638 w 155921"/>
                <a:gd name="connsiteY3" fmla="*/ 148490 h 155921"/>
                <a:gd name="connsiteX4" fmla="*/ 67013 w 155921"/>
                <a:gd name="connsiteY4" fmla="*/ 150148 h 155921"/>
                <a:gd name="connsiteX5" fmla="*/ 36824 w 155921"/>
                <a:gd name="connsiteY5" fmla="*/ 136215 h 155921"/>
                <a:gd name="connsiteX6" fmla="*/ 27867 w 155921"/>
                <a:gd name="connsiteY6" fmla="*/ 137210 h 155921"/>
                <a:gd name="connsiteX7" fmla="*/ 0 w 155921"/>
                <a:gd name="connsiteY7" fmla="*/ 159105 h 155921"/>
                <a:gd name="connsiteX8" fmla="*/ 37487 w 155921"/>
                <a:gd name="connsiteY8" fmla="*/ 81145 h 155921"/>
                <a:gd name="connsiteX9" fmla="*/ 53080 w 155921"/>
                <a:gd name="connsiteY9" fmla="*/ 73515 h 155921"/>
                <a:gd name="connsiteX10" fmla="*/ 59715 w 155921"/>
                <a:gd name="connsiteY10" fmla="*/ 63562 h 155921"/>
                <a:gd name="connsiteX11" fmla="*/ 57724 w 155921"/>
                <a:gd name="connsiteY11" fmla="*/ 26407 h 155921"/>
                <a:gd name="connsiteX12" fmla="*/ 55734 w 155921"/>
                <a:gd name="connsiteY12" fmla="*/ 15459 h 155921"/>
                <a:gd name="connsiteX13" fmla="*/ 65022 w 155921"/>
                <a:gd name="connsiteY13" fmla="*/ 199 h 155921"/>
                <a:gd name="connsiteX14" fmla="*/ 69335 w 155921"/>
                <a:gd name="connsiteY14" fmla="*/ 3848 h 155921"/>
                <a:gd name="connsiteX15" fmla="*/ 75970 w 155921"/>
                <a:gd name="connsiteY15" fmla="*/ 40008 h 155921"/>
                <a:gd name="connsiteX16" fmla="*/ 76302 w 155921"/>
                <a:gd name="connsiteY16" fmla="*/ 62899 h 155921"/>
                <a:gd name="connsiteX17" fmla="*/ 82273 w 155921"/>
                <a:gd name="connsiteY17" fmla="*/ 69202 h 155921"/>
                <a:gd name="connsiteX18" fmla="*/ 125400 w 155921"/>
                <a:gd name="connsiteY18" fmla="*/ 83467 h 155921"/>
                <a:gd name="connsiteX19" fmla="*/ 157912 w 155921"/>
                <a:gd name="connsiteY19" fmla="*/ 131239 h 1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5921" h="155921">
                  <a:moveTo>
                    <a:pt x="157912" y="131239"/>
                  </a:moveTo>
                  <a:cubicBezTo>
                    <a:pt x="141656" y="127589"/>
                    <a:pt x="125400" y="124272"/>
                    <a:pt x="109145" y="120291"/>
                  </a:cubicBezTo>
                  <a:cubicBezTo>
                    <a:pt x="103837" y="118964"/>
                    <a:pt x="101183" y="120623"/>
                    <a:pt x="98197" y="123940"/>
                  </a:cubicBezTo>
                  <a:cubicBezTo>
                    <a:pt x="90899" y="132234"/>
                    <a:pt x="82937" y="140196"/>
                    <a:pt x="75638" y="148490"/>
                  </a:cubicBezTo>
                  <a:cubicBezTo>
                    <a:pt x="72984" y="151475"/>
                    <a:pt x="70662" y="151807"/>
                    <a:pt x="67013" y="150148"/>
                  </a:cubicBezTo>
                  <a:cubicBezTo>
                    <a:pt x="57061" y="145504"/>
                    <a:pt x="46776" y="141191"/>
                    <a:pt x="36824" y="136215"/>
                  </a:cubicBezTo>
                  <a:cubicBezTo>
                    <a:pt x="33506" y="134556"/>
                    <a:pt x="31184" y="134556"/>
                    <a:pt x="27867" y="137210"/>
                  </a:cubicBezTo>
                  <a:cubicBezTo>
                    <a:pt x="18910" y="144509"/>
                    <a:pt x="9289" y="151807"/>
                    <a:pt x="0" y="159105"/>
                  </a:cubicBezTo>
                  <a:cubicBezTo>
                    <a:pt x="2654" y="128253"/>
                    <a:pt x="11943" y="100718"/>
                    <a:pt x="37487" y="81145"/>
                  </a:cubicBezTo>
                  <a:cubicBezTo>
                    <a:pt x="42132" y="77496"/>
                    <a:pt x="47440" y="75173"/>
                    <a:pt x="53080" y="73515"/>
                  </a:cubicBezTo>
                  <a:cubicBezTo>
                    <a:pt x="58388" y="71856"/>
                    <a:pt x="60378" y="69865"/>
                    <a:pt x="59715" y="63562"/>
                  </a:cubicBezTo>
                  <a:cubicBezTo>
                    <a:pt x="58056" y="51288"/>
                    <a:pt x="60046" y="38681"/>
                    <a:pt x="57724" y="26407"/>
                  </a:cubicBezTo>
                  <a:cubicBezTo>
                    <a:pt x="57061" y="22757"/>
                    <a:pt x="56729" y="18776"/>
                    <a:pt x="55734" y="15459"/>
                  </a:cubicBezTo>
                  <a:cubicBezTo>
                    <a:pt x="53411" y="6170"/>
                    <a:pt x="55734" y="2521"/>
                    <a:pt x="65022" y="199"/>
                  </a:cubicBezTo>
                  <a:cubicBezTo>
                    <a:pt x="69003" y="-797"/>
                    <a:pt x="68672" y="2189"/>
                    <a:pt x="69335" y="3848"/>
                  </a:cubicBezTo>
                  <a:cubicBezTo>
                    <a:pt x="73648" y="15459"/>
                    <a:pt x="74975" y="27734"/>
                    <a:pt x="75970" y="40008"/>
                  </a:cubicBezTo>
                  <a:cubicBezTo>
                    <a:pt x="76634" y="47638"/>
                    <a:pt x="76302" y="55269"/>
                    <a:pt x="76302" y="62899"/>
                  </a:cubicBezTo>
                  <a:cubicBezTo>
                    <a:pt x="76302" y="67211"/>
                    <a:pt x="77297" y="68870"/>
                    <a:pt x="82273" y="69202"/>
                  </a:cubicBezTo>
                  <a:cubicBezTo>
                    <a:pt x="97865" y="69865"/>
                    <a:pt x="112794" y="74178"/>
                    <a:pt x="125400" y="83467"/>
                  </a:cubicBezTo>
                  <a:cubicBezTo>
                    <a:pt x="141988" y="95078"/>
                    <a:pt x="151940" y="111666"/>
                    <a:pt x="157912" y="13123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42" name="Group 104">
            <a:extLst>
              <a:ext uri="{FF2B5EF4-FFF2-40B4-BE49-F238E27FC236}">
                <a16:creationId xmlns:a16="http://schemas.microsoft.com/office/drawing/2014/main" xmlns="" id="{5E02FE96-40CD-4ECC-89B2-26A0DAA4D1AF}"/>
              </a:ext>
            </a:extLst>
          </p:cNvPr>
          <p:cNvGrpSpPr/>
          <p:nvPr/>
        </p:nvGrpSpPr>
        <p:grpSpPr>
          <a:xfrm rot="20703400">
            <a:off x="982572" y="3589427"/>
            <a:ext cx="233829" cy="331942"/>
            <a:chOff x="3805328" y="4061908"/>
            <a:chExt cx="310118" cy="440241"/>
          </a:xfrm>
        </p:grpSpPr>
        <p:sp>
          <p:nvSpPr>
            <p:cNvPr id="143" name="Freeform: Shape 105">
              <a:extLst>
                <a:ext uri="{FF2B5EF4-FFF2-40B4-BE49-F238E27FC236}">
                  <a16:creationId xmlns:a16="http://schemas.microsoft.com/office/drawing/2014/main" xmlns="" id="{001B17F9-2DC7-4B1E-ABE4-78A64AFFCC36}"/>
                </a:ext>
              </a:extLst>
            </p:cNvPr>
            <p:cNvSpPr/>
            <p:nvPr/>
          </p:nvSpPr>
          <p:spPr>
            <a:xfrm>
              <a:off x="3805328" y="4199702"/>
              <a:ext cx="308525" cy="301890"/>
            </a:xfrm>
            <a:custGeom>
              <a:avLst/>
              <a:gdLst>
                <a:gd name="connsiteX0" fmla="*/ 309455 w 308524"/>
                <a:gd name="connsiteY0" fmla="*/ 104725 h 301889"/>
                <a:gd name="connsiteX1" fmla="*/ 242110 w 308524"/>
                <a:gd name="connsiteY1" fmla="*/ 20793 h 301889"/>
                <a:gd name="connsiteX2" fmla="*/ 236138 w 308524"/>
                <a:gd name="connsiteY2" fmla="*/ 16812 h 301889"/>
                <a:gd name="connsiteX3" fmla="*/ 170784 w 308524"/>
                <a:gd name="connsiteY3" fmla="*/ 2215 h 301889"/>
                <a:gd name="connsiteX4" fmla="*/ 143913 w 308524"/>
                <a:gd name="connsiteY4" fmla="*/ 225 h 301889"/>
                <a:gd name="connsiteX5" fmla="*/ 74246 w 308524"/>
                <a:gd name="connsiteY5" fmla="*/ 11504 h 301889"/>
                <a:gd name="connsiteX6" fmla="*/ 14863 w 308524"/>
                <a:gd name="connsiteY6" fmla="*/ 58612 h 301889"/>
                <a:gd name="connsiteX7" fmla="*/ 598 w 308524"/>
                <a:gd name="connsiteY7" fmla="*/ 111028 h 301889"/>
                <a:gd name="connsiteX8" fmla="*/ 25811 w 308524"/>
                <a:gd name="connsiteY8" fmla="*/ 228467 h 301889"/>
                <a:gd name="connsiteX9" fmla="*/ 74577 w 308524"/>
                <a:gd name="connsiteY9" fmla="*/ 280551 h 301889"/>
                <a:gd name="connsiteX10" fmla="*/ 137609 w 308524"/>
                <a:gd name="connsiteY10" fmla="*/ 303774 h 301889"/>
                <a:gd name="connsiteX11" fmla="*/ 166803 w 308524"/>
                <a:gd name="connsiteY11" fmla="*/ 303774 h 301889"/>
                <a:gd name="connsiteX12" fmla="*/ 167135 w 308524"/>
                <a:gd name="connsiteY12" fmla="*/ 303442 h 301889"/>
                <a:gd name="connsiteX13" fmla="*/ 166803 w 308524"/>
                <a:gd name="connsiteY13" fmla="*/ 303774 h 301889"/>
                <a:gd name="connsiteX14" fmla="*/ 172443 w 308524"/>
                <a:gd name="connsiteY14" fmla="*/ 303774 h 301889"/>
                <a:gd name="connsiteX15" fmla="*/ 232157 w 308524"/>
                <a:gd name="connsiteY15" fmla="*/ 284201 h 301889"/>
                <a:gd name="connsiteX16" fmla="*/ 300166 w 308524"/>
                <a:gd name="connsiteY16" fmla="*/ 199937 h 301889"/>
                <a:gd name="connsiteX17" fmla="*/ 310781 w 308524"/>
                <a:gd name="connsiteY17" fmla="*/ 150506 h 301889"/>
                <a:gd name="connsiteX18" fmla="*/ 309455 w 308524"/>
                <a:gd name="connsiteY18" fmla="*/ 104725 h 301889"/>
                <a:gd name="connsiteX19" fmla="*/ 168462 w 308524"/>
                <a:gd name="connsiteY19" fmla="*/ 301783 h 301889"/>
                <a:gd name="connsiteX20" fmla="*/ 168462 w 308524"/>
                <a:gd name="connsiteY20" fmla="*/ 301783 h 301889"/>
                <a:gd name="connsiteX21" fmla="*/ 168462 w 308524"/>
                <a:gd name="connsiteY21" fmla="*/ 301783 h 30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8524" h="301889">
                  <a:moveTo>
                    <a:pt x="309455" y="104725"/>
                  </a:moveTo>
                  <a:cubicBezTo>
                    <a:pt x="301493" y="64916"/>
                    <a:pt x="278270" y="37712"/>
                    <a:pt x="242110" y="20793"/>
                  </a:cubicBezTo>
                  <a:cubicBezTo>
                    <a:pt x="240783" y="18803"/>
                    <a:pt x="238461" y="17476"/>
                    <a:pt x="236138" y="16812"/>
                  </a:cubicBezTo>
                  <a:cubicBezTo>
                    <a:pt x="215238" y="7855"/>
                    <a:pt x="193675" y="1552"/>
                    <a:pt x="170784" y="2215"/>
                  </a:cubicBezTo>
                  <a:cubicBezTo>
                    <a:pt x="161827" y="3874"/>
                    <a:pt x="148225" y="225"/>
                    <a:pt x="143913" y="225"/>
                  </a:cubicBezTo>
                  <a:cubicBezTo>
                    <a:pt x="120027" y="-1102"/>
                    <a:pt x="96805" y="3542"/>
                    <a:pt x="74246" y="11504"/>
                  </a:cubicBezTo>
                  <a:cubicBezTo>
                    <a:pt x="49033" y="20462"/>
                    <a:pt x="29460" y="36385"/>
                    <a:pt x="14863" y="58612"/>
                  </a:cubicBezTo>
                  <a:cubicBezTo>
                    <a:pt x="4247" y="74536"/>
                    <a:pt x="1593" y="92451"/>
                    <a:pt x="598" y="111028"/>
                  </a:cubicBezTo>
                  <a:cubicBezTo>
                    <a:pt x="-1724" y="152497"/>
                    <a:pt x="1925" y="192638"/>
                    <a:pt x="25811" y="228467"/>
                  </a:cubicBezTo>
                  <a:cubicBezTo>
                    <a:pt x="39412" y="248704"/>
                    <a:pt x="54673" y="266286"/>
                    <a:pt x="74577" y="280551"/>
                  </a:cubicBezTo>
                  <a:cubicBezTo>
                    <a:pt x="93819" y="293821"/>
                    <a:pt x="114387" y="302447"/>
                    <a:pt x="137609" y="303774"/>
                  </a:cubicBezTo>
                  <a:cubicBezTo>
                    <a:pt x="147230" y="303774"/>
                    <a:pt x="157183" y="303774"/>
                    <a:pt x="166803" y="303774"/>
                  </a:cubicBezTo>
                  <a:cubicBezTo>
                    <a:pt x="166803" y="303774"/>
                    <a:pt x="166803" y="303442"/>
                    <a:pt x="167135" y="303442"/>
                  </a:cubicBezTo>
                  <a:cubicBezTo>
                    <a:pt x="167135" y="303442"/>
                    <a:pt x="167135" y="303774"/>
                    <a:pt x="166803" y="303774"/>
                  </a:cubicBezTo>
                  <a:cubicBezTo>
                    <a:pt x="168794" y="303774"/>
                    <a:pt x="170452" y="303774"/>
                    <a:pt x="172443" y="303774"/>
                  </a:cubicBezTo>
                  <a:cubicBezTo>
                    <a:pt x="194006" y="302115"/>
                    <a:pt x="214243" y="296807"/>
                    <a:pt x="232157" y="284201"/>
                  </a:cubicBezTo>
                  <a:cubicBezTo>
                    <a:pt x="262678" y="262637"/>
                    <a:pt x="284905" y="234107"/>
                    <a:pt x="300166" y="199937"/>
                  </a:cubicBezTo>
                  <a:cubicBezTo>
                    <a:pt x="307132" y="184013"/>
                    <a:pt x="307796" y="167094"/>
                    <a:pt x="310781" y="150506"/>
                  </a:cubicBezTo>
                  <a:cubicBezTo>
                    <a:pt x="311445" y="136573"/>
                    <a:pt x="309786" y="106384"/>
                    <a:pt x="309455" y="104725"/>
                  </a:cubicBezTo>
                  <a:close/>
                  <a:moveTo>
                    <a:pt x="168462" y="301783"/>
                  </a:moveTo>
                  <a:cubicBezTo>
                    <a:pt x="168130" y="302115"/>
                    <a:pt x="168130" y="302115"/>
                    <a:pt x="168462" y="301783"/>
                  </a:cubicBezTo>
                  <a:cubicBezTo>
                    <a:pt x="168130" y="302115"/>
                    <a:pt x="168130" y="302115"/>
                    <a:pt x="168462" y="301783"/>
                  </a:cubicBezTo>
                  <a:close/>
                </a:path>
              </a:pathLst>
            </a:custGeom>
            <a:solidFill>
              <a:schemeClr val="accent4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06">
              <a:extLst>
                <a:ext uri="{FF2B5EF4-FFF2-40B4-BE49-F238E27FC236}">
                  <a16:creationId xmlns:a16="http://schemas.microsoft.com/office/drawing/2014/main" xmlns="" id="{DE0A60D2-EF63-48D3-8830-96CAD14BBFAE}"/>
                </a:ext>
              </a:extLst>
            </p:cNvPr>
            <p:cNvSpPr/>
            <p:nvPr/>
          </p:nvSpPr>
          <p:spPr>
            <a:xfrm>
              <a:off x="3972795" y="4220164"/>
              <a:ext cx="142651" cy="281985"/>
            </a:xfrm>
            <a:custGeom>
              <a:avLst/>
              <a:gdLst>
                <a:gd name="connsiteX0" fmla="*/ 73980 w 142651"/>
                <a:gd name="connsiteY0" fmla="*/ 0 h 281985"/>
                <a:gd name="connsiteX1" fmla="*/ 141988 w 142651"/>
                <a:gd name="connsiteY1" fmla="*/ 84264 h 281985"/>
                <a:gd name="connsiteX2" fmla="*/ 143978 w 142651"/>
                <a:gd name="connsiteY2" fmla="*/ 129713 h 281985"/>
                <a:gd name="connsiteX3" fmla="*/ 133362 w 142651"/>
                <a:gd name="connsiteY3" fmla="*/ 179143 h 281985"/>
                <a:gd name="connsiteX4" fmla="*/ 65354 w 142651"/>
                <a:gd name="connsiteY4" fmla="*/ 263407 h 281985"/>
                <a:gd name="connsiteX5" fmla="*/ 5640 w 142651"/>
                <a:gd name="connsiteY5" fmla="*/ 282980 h 281985"/>
                <a:gd name="connsiteX6" fmla="*/ 0 w 142651"/>
                <a:gd name="connsiteY6" fmla="*/ 282980 h 281985"/>
                <a:gd name="connsiteX7" fmla="*/ 72321 w 142651"/>
                <a:gd name="connsiteY7" fmla="*/ 182461 h 281985"/>
                <a:gd name="connsiteX8" fmla="*/ 85591 w 142651"/>
                <a:gd name="connsiteY8" fmla="*/ 69003 h 281985"/>
                <a:gd name="connsiteX9" fmla="*/ 73980 w 142651"/>
                <a:gd name="connsiteY9" fmla="*/ 0 h 28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651" h="281985">
                  <a:moveTo>
                    <a:pt x="73980" y="0"/>
                  </a:moveTo>
                  <a:cubicBezTo>
                    <a:pt x="110472" y="16919"/>
                    <a:pt x="134026" y="44454"/>
                    <a:pt x="141988" y="84264"/>
                  </a:cubicBezTo>
                  <a:cubicBezTo>
                    <a:pt x="142320" y="85923"/>
                    <a:pt x="143978" y="116112"/>
                    <a:pt x="143978" y="129713"/>
                  </a:cubicBezTo>
                  <a:cubicBezTo>
                    <a:pt x="140993" y="146300"/>
                    <a:pt x="140661" y="163220"/>
                    <a:pt x="133362" y="179143"/>
                  </a:cubicBezTo>
                  <a:cubicBezTo>
                    <a:pt x="118102" y="213313"/>
                    <a:pt x="95875" y="241844"/>
                    <a:pt x="65354" y="263407"/>
                  </a:cubicBezTo>
                  <a:cubicBezTo>
                    <a:pt x="47440" y="276014"/>
                    <a:pt x="27203" y="281322"/>
                    <a:pt x="5640" y="282980"/>
                  </a:cubicBezTo>
                  <a:cubicBezTo>
                    <a:pt x="3649" y="282980"/>
                    <a:pt x="1990" y="282980"/>
                    <a:pt x="0" y="282980"/>
                  </a:cubicBezTo>
                  <a:cubicBezTo>
                    <a:pt x="2986" y="276345"/>
                    <a:pt x="58719" y="220280"/>
                    <a:pt x="72321" y="182461"/>
                  </a:cubicBezTo>
                  <a:cubicBezTo>
                    <a:pt x="85259" y="145637"/>
                    <a:pt x="88908" y="107818"/>
                    <a:pt x="85591" y="69003"/>
                  </a:cubicBezTo>
                  <a:cubicBezTo>
                    <a:pt x="83600" y="45449"/>
                    <a:pt x="78624" y="22891"/>
                    <a:pt x="73980" y="0"/>
                  </a:cubicBezTo>
                  <a:close/>
                </a:path>
              </a:pathLst>
            </a:custGeom>
            <a:solidFill>
              <a:srgbClr val="CF504F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07">
              <a:extLst>
                <a:ext uri="{FF2B5EF4-FFF2-40B4-BE49-F238E27FC236}">
                  <a16:creationId xmlns:a16="http://schemas.microsoft.com/office/drawing/2014/main" xmlns="" id="{D34410B4-741C-4CEA-BC9F-D044B9C41EEF}"/>
                </a:ext>
              </a:extLst>
            </p:cNvPr>
            <p:cNvSpPr/>
            <p:nvPr/>
          </p:nvSpPr>
          <p:spPr>
            <a:xfrm>
              <a:off x="3885014" y="4061908"/>
              <a:ext cx="185778" cy="182461"/>
            </a:xfrm>
            <a:custGeom>
              <a:avLst/>
              <a:gdLst>
                <a:gd name="connsiteX0" fmla="*/ 176358 w 185778"/>
                <a:gd name="connsiteY0" fmla="*/ 32524 h 182460"/>
                <a:gd name="connsiteX1" fmla="*/ 105364 w 185778"/>
                <a:gd name="connsiteY1" fmla="*/ 76646 h 182460"/>
                <a:gd name="connsiteX2" fmla="*/ 95411 w 185778"/>
                <a:gd name="connsiteY2" fmla="*/ 90579 h 182460"/>
                <a:gd name="connsiteX3" fmla="*/ 93089 w 185778"/>
                <a:gd name="connsiteY3" fmla="*/ 78968 h 182460"/>
                <a:gd name="connsiteX4" fmla="*/ 11479 w 185778"/>
                <a:gd name="connsiteY4" fmla="*/ 1671 h 182460"/>
                <a:gd name="connsiteX5" fmla="*/ 532 w 185778"/>
                <a:gd name="connsiteY5" fmla="*/ 10297 h 182460"/>
                <a:gd name="connsiteX6" fmla="*/ 35697 w 185778"/>
                <a:gd name="connsiteY6" fmla="*/ 74656 h 182460"/>
                <a:gd name="connsiteX7" fmla="*/ 86454 w 185778"/>
                <a:gd name="connsiteY7" fmla="*/ 95887 h 182460"/>
                <a:gd name="connsiteX8" fmla="*/ 90435 w 185778"/>
                <a:gd name="connsiteY8" fmla="*/ 103186 h 182460"/>
                <a:gd name="connsiteX9" fmla="*/ 76502 w 185778"/>
                <a:gd name="connsiteY9" fmla="*/ 141669 h 182460"/>
                <a:gd name="connsiteX10" fmla="*/ 69867 w 185778"/>
                <a:gd name="connsiteY10" fmla="*/ 174511 h 182460"/>
                <a:gd name="connsiteX11" fmla="*/ 75838 w 185778"/>
                <a:gd name="connsiteY11" fmla="*/ 182805 h 182460"/>
                <a:gd name="connsiteX12" fmla="*/ 85127 w 185778"/>
                <a:gd name="connsiteY12" fmla="*/ 176834 h 182460"/>
                <a:gd name="connsiteX13" fmla="*/ 92757 w 185778"/>
                <a:gd name="connsiteY13" fmla="*/ 142664 h 182460"/>
                <a:gd name="connsiteX14" fmla="*/ 118302 w 185778"/>
                <a:gd name="connsiteY14" fmla="*/ 85935 h 182460"/>
                <a:gd name="connsiteX15" fmla="*/ 181334 w 185778"/>
                <a:gd name="connsiteY15" fmla="*/ 47784 h 182460"/>
                <a:gd name="connsiteX16" fmla="*/ 186642 w 185778"/>
                <a:gd name="connsiteY16" fmla="*/ 42476 h 182460"/>
                <a:gd name="connsiteX17" fmla="*/ 176358 w 185778"/>
                <a:gd name="connsiteY17" fmla="*/ 32524 h 18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5778" h="182460">
                  <a:moveTo>
                    <a:pt x="176358" y="32524"/>
                  </a:moveTo>
                  <a:cubicBezTo>
                    <a:pt x="146500" y="37168"/>
                    <a:pt x="122615" y="51765"/>
                    <a:pt x="105364" y="76646"/>
                  </a:cubicBezTo>
                  <a:cubicBezTo>
                    <a:pt x="102046" y="81291"/>
                    <a:pt x="100056" y="86930"/>
                    <a:pt x="95411" y="90579"/>
                  </a:cubicBezTo>
                  <a:cubicBezTo>
                    <a:pt x="94748" y="86598"/>
                    <a:pt x="94084" y="82618"/>
                    <a:pt x="93089" y="78968"/>
                  </a:cubicBezTo>
                  <a:cubicBezTo>
                    <a:pt x="80151" y="38163"/>
                    <a:pt x="54938" y="9965"/>
                    <a:pt x="11479" y="1671"/>
                  </a:cubicBezTo>
                  <a:cubicBezTo>
                    <a:pt x="-464" y="-1315"/>
                    <a:pt x="-795" y="-1315"/>
                    <a:pt x="532" y="10297"/>
                  </a:cubicBezTo>
                  <a:cubicBezTo>
                    <a:pt x="3849" y="36173"/>
                    <a:pt x="14797" y="58400"/>
                    <a:pt x="35697" y="74656"/>
                  </a:cubicBezTo>
                  <a:cubicBezTo>
                    <a:pt x="50625" y="86267"/>
                    <a:pt x="67876" y="92570"/>
                    <a:pt x="86454" y="95887"/>
                  </a:cubicBezTo>
                  <a:cubicBezTo>
                    <a:pt x="91762" y="96883"/>
                    <a:pt x="93089" y="97878"/>
                    <a:pt x="90435" y="103186"/>
                  </a:cubicBezTo>
                  <a:cubicBezTo>
                    <a:pt x="84464" y="115460"/>
                    <a:pt x="80151" y="128399"/>
                    <a:pt x="76502" y="141669"/>
                  </a:cubicBezTo>
                  <a:cubicBezTo>
                    <a:pt x="74179" y="152616"/>
                    <a:pt x="71857" y="163564"/>
                    <a:pt x="69867" y="174511"/>
                  </a:cubicBezTo>
                  <a:cubicBezTo>
                    <a:pt x="68871" y="179488"/>
                    <a:pt x="69535" y="182473"/>
                    <a:pt x="75838" y="182805"/>
                  </a:cubicBezTo>
                  <a:cubicBezTo>
                    <a:pt x="80814" y="182805"/>
                    <a:pt x="84132" y="183469"/>
                    <a:pt x="85127" y="176834"/>
                  </a:cubicBezTo>
                  <a:cubicBezTo>
                    <a:pt x="86454" y="165223"/>
                    <a:pt x="89108" y="153611"/>
                    <a:pt x="92757" y="142664"/>
                  </a:cubicBezTo>
                  <a:cubicBezTo>
                    <a:pt x="98065" y="122427"/>
                    <a:pt x="106027" y="102854"/>
                    <a:pt x="118302" y="85935"/>
                  </a:cubicBezTo>
                  <a:cubicBezTo>
                    <a:pt x="133894" y="64371"/>
                    <a:pt x="154131" y="50438"/>
                    <a:pt x="181334" y="47784"/>
                  </a:cubicBezTo>
                  <a:cubicBezTo>
                    <a:pt x="184983" y="47452"/>
                    <a:pt x="186310" y="46457"/>
                    <a:pt x="186642" y="42476"/>
                  </a:cubicBezTo>
                  <a:cubicBezTo>
                    <a:pt x="187305" y="33851"/>
                    <a:pt x="184319" y="31197"/>
                    <a:pt x="176358" y="32524"/>
                  </a:cubicBezTo>
                  <a:close/>
                </a:path>
              </a:pathLst>
            </a:custGeom>
            <a:solidFill>
              <a:schemeClr val="accent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0" name="Group 18">
            <a:extLst>
              <a:ext uri="{FF2B5EF4-FFF2-40B4-BE49-F238E27FC236}">
                <a16:creationId xmlns:a16="http://schemas.microsoft.com/office/drawing/2014/main" xmlns="" id="{8332C642-8915-4021-9E12-F9B1AB29A3D4}"/>
              </a:ext>
            </a:extLst>
          </p:cNvPr>
          <p:cNvGrpSpPr/>
          <p:nvPr/>
        </p:nvGrpSpPr>
        <p:grpSpPr>
          <a:xfrm>
            <a:off x="571026" y="1264731"/>
            <a:ext cx="777316" cy="777316"/>
            <a:chOff x="896255" y="1986583"/>
            <a:chExt cx="777316" cy="777316"/>
          </a:xfrm>
        </p:grpSpPr>
        <p:sp>
          <p:nvSpPr>
            <p:cNvPr id="151" name="Oval 19">
              <a:extLst>
                <a:ext uri="{FF2B5EF4-FFF2-40B4-BE49-F238E27FC236}">
                  <a16:creationId xmlns:a16="http://schemas.microsoft.com/office/drawing/2014/main" xmlns="" id="{30DD5E66-C3E3-4173-9C91-79CBD9D89B21}"/>
                </a:ext>
              </a:extLst>
            </p:cNvPr>
            <p:cNvSpPr/>
            <p:nvPr/>
          </p:nvSpPr>
          <p:spPr>
            <a:xfrm>
              <a:off x="896255" y="1986583"/>
              <a:ext cx="777316" cy="77731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2" name="Oval 20">
              <a:extLst>
                <a:ext uri="{FF2B5EF4-FFF2-40B4-BE49-F238E27FC236}">
                  <a16:creationId xmlns:a16="http://schemas.microsoft.com/office/drawing/2014/main" xmlns="" id="{FC8E2E5F-97E0-4690-9EBF-CE0EF2D6E624}"/>
                </a:ext>
              </a:extLst>
            </p:cNvPr>
            <p:cNvSpPr/>
            <p:nvPr/>
          </p:nvSpPr>
          <p:spPr>
            <a:xfrm>
              <a:off x="987877" y="2078205"/>
              <a:ext cx="594072" cy="594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xmlns="" id="{3E14289D-D50D-4893-9AE1-C6E39914CA90}"/>
                </a:ext>
              </a:extLst>
            </p:cNvPr>
            <p:cNvSpPr txBox="1"/>
            <p:nvPr/>
          </p:nvSpPr>
          <p:spPr>
            <a:xfrm>
              <a:off x="996881" y="2147286"/>
              <a:ext cx="576064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4" name="Donut 24">
            <a:extLst>
              <a:ext uri="{FF2B5EF4-FFF2-40B4-BE49-F238E27FC236}">
                <a16:creationId xmlns:a16="http://schemas.microsoft.com/office/drawing/2014/main" xmlns="" id="{2358F6B7-5407-478C-BBCE-24DB33354B70}"/>
              </a:ext>
            </a:extLst>
          </p:cNvPr>
          <p:cNvSpPr/>
          <p:nvPr/>
        </p:nvSpPr>
        <p:spPr>
          <a:xfrm>
            <a:off x="700773" y="1383470"/>
            <a:ext cx="518691" cy="52291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2050" name="Picture 2" descr="59851425664975284074167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5" r="-2053" b="52857"/>
          <a:stretch/>
        </p:blipFill>
        <p:spPr bwMode="auto">
          <a:xfrm>
            <a:off x="9989930" y="797098"/>
            <a:ext cx="1884224" cy="1109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7162208\Desktop\Анализ по мошеничеству\Плановая Интернет мошеничество\Интернет Мошеничество\IMG-16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7" t="3448" r="-663" b="38532"/>
          <a:stretch/>
        </p:blipFill>
        <p:spPr bwMode="auto">
          <a:xfrm>
            <a:off x="2435099" y="5778870"/>
            <a:ext cx="2225816" cy="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7162208\Desktop\Анализ по мошеничеству\Плановая Интернет мошеничество\Интернет Мошеничество\IMG-162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" r="10138" b="42166"/>
          <a:stretch/>
        </p:blipFill>
        <p:spPr bwMode="auto">
          <a:xfrm>
            <a:off x="5100299" y="5701166"/>
            <a:ext cx="2938628" cy="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C31D3F8C-BC1D-4954-B75D-380CE3840625}"/>
              </a:ext>
            </a:extLst>
          </p:cNvPr>
          <p:cNvSpPr txBox="1"/>
          <p:nvPr/>
        </p:nvSpPr>
        <p:spPr>
          <a:xfrm>
            <a:off x="4789589" y="2325120"/>
            <a:ext cx="6245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- </a:t>
            </a:r>
            <a:r>
              <a:rPr lang="ru-RU" altLang="ko-K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екі</a:t>
            </a:r>
            <a:r>
              <a:rPr lang="ru-RU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еселенген</a:t>
            </a:r>
            <a:r>
              <a:rPr lang="ru-RU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соманы</a:t>
            </a:r>
            <a:r>
              <a:rPr lang="ru-RU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алу</a:t>
            </a:r>
            <a:r>
              <a:rPr lang="ru-RU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үшін</a:t>
            </a:r>
            <a:r>
              <a:rPr lang="ru-RU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ақша</a:t>
            </a:r>
            <a:r>
              <a:rPr lang="ru-RU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салу.  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56" name="Group 49">
            <a:extLst>
              <a:ext uri="{FF2B5EF4-FFF2-40B4-BE49-F238E27FC236}">
                <a16:creationId xmlns:a16="http://schemas.microsoft.com/office/drawing/2014/main" xmlns="" id="{349E4348-07AF-47BD-8880-8D7301A66274}"/>
              </a:ext>
            </a:extLst>
          </p:cNvPr>
          <p:cNvGrpSpPr/>
          <p:nvPr/>
        </p:nvGrpSpPr>
        <p:grpSpPr>
          <a:xfrm>
            <a:off x="2275114" y="3452801"/>
            <a:ext cx="3704716" cy="951972"/>
            <a:chOff x="-475010" y="1015440"/>
            <a:chExt cx="3859356" cy="788835"/>
          </a:xfrm>
        </p:grpSpPr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xmlns="" id="{AC04C7D5-73A2-4170-936F-619170703690}"/>
                </a:ext>
              </a:extLst>
            </p:cNvPr>
            <p:cNvSpPr txBox="1"/>
            <p:nvPr/>
          </p:nvSpPr>
          <p:spPr>
            <a:xfrm>
              <a:off x="-475010" y="1015440"/>
              <a:ext cx="3859356" cy="2295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200" b="1" dirty="0" err="1" smtClean="0">
                  <a:solidFill>
                    <a:srgbClr val="0070C0"/>
                  </a:solidFill>
                  <a:cs typeface="Arial" pitchFamily="34" charset="0"/>
                </a:rPr>
                <a:t>Қаржылық</a:t>
              </a:r>
              <a:r>
                <a:rPr lang="ru-RU" altLang="ko-KR" sz="1200" b="1" dirty="0" smtClean="0">
                  <a:solidFill>
                    <a:srgbClr val="0070C0"/>
                  </a:solidFill>
                  <a:cs typeface="Arial" pitchFamily="34" charset="0"/>
                </a:rPr>
                <a:t> пирамида</a:t>
              </a:r>
              <a:endParaRPr lang="ru-RU" altLang="ko-KR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xmlns="" id="{0A1BA43B-027A-4CC6-9528-64AEB20E2F9D}"/>
                </a:ext>
              </a:extLst>
            </p:cNvPr>
            <p:cNvSpPr txBox="1"/>
            <p:nvPr/>
          </p:nvSpPr>
          <p:spPr>
            <a:xfrm>
              <a:off x="-446943" y="1268704"/>
              <a:ext cx="3831289" cy="535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Алаяқтар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ешбір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күш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ru-RU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жұмсамай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көп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ақша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табатыныңызға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сендіреді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</a:p>
            <a:p>
              <a:r>
                <a:rPr lang="ru-RU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Сенбеңіз-сіз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жәй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ғана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құрбанға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айналасыз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9" name="Group 53">
            <a:extLst>
              <a:ext uri="{FF2B5EF4-FFF2-40B4-BE49-F238E27FC236}">
                <a16:creationId xmlns:a16="http://schemas.microsoft.com/office/drawing/2014/main" xmlns="" id="{A7611A3F-9A45-42D3-9EE0-B1E1F9D50865}"/>
              </a:ext>
            </a:extLst>
          </p:cNvPr>
          <p:cNvGrpSpPr/>
          <p:nvPr/>
        </p:nvGrpSpPr>
        <p:grpSpPr>
          <a:xfrm>
            <a:off x="6043277" y="3581307"/>
            <a:ext cx="3837906" cy="919488"/>
            <a:chOff x="-1073715" y="1129567"/>
            <a:chExt cx="4744904" cy="919488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xmlns="" id="{53EA0BCD-00C0-4C41-9AFB-6280041251BC}"/>
                </a:ext>
              </a:extLst>
            </p:cNvPr>
            <p:cNvSpPr txBox="1"/>
            <p:nvPr/>
          </p:nvSpPr>
          <p:spPr>
            <a:xfrm>
              <a:off x="-439064" y="1129567"/>
              <a:ext cx="411025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200" b="1" dirty="0" err="1" smtClean="0">
                  <a:solidFill>
                    <a:srgbClr val="0070C0"/>
                  </a:solidFill>
                  <a:cs typeface="Arial" pitchFamily="34" charset="0"/>
                </a:rPr>
                <a:t>Жеңіл</a:t>
              </a:r>
              <a:r>
                <a:rPr lang="ru-RU" altLang="ko-KR" sz="1200" b="1" dirty="0" smtClean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ru-RU" altLang="ko-KR" sz="1200" b="1" dirty="0" err="1" smtClean="0">
                  <a:solidFill>
                    <a:srgbClr val="0070C0"/>
                  </a:solidFill>
                  <a:cs typeface="Arial" pitchFamily="34" charset="0"/>
                </a:rPr>
                <a:t>ақшаға</a:t>
              </a:r>
              <a:r>
                <a:rPr lang="ru-RU" altLang="ko-KR" sz="1200" b="1" dirty="0" smtClean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ru-RU" altLang="ko-KR" sz="1200" b="1" dirty="0" err="1" smtClean="0">
                  <a:solidFill>
                    <a:srgbClr val="0070C0"/>
                  </a:solidFill>
                  <a:cs typeface="Arial" pitchFamily="34" charset="0"/>
                </a:rPr>
                <a:t>сеніп</a:t>
              </a:r>
              <a:r>
                <a:rPr lang="ru-RU" altLang="ko-KR" sz="1200" b="1" dirty="0" smtClean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ru-RU" altLang="ko-KR" sz="1200" b="1" dirty="0" err="1">
                  <a:solidFill>
                    <a:srgbClr val="0070C0"/>
                  </a:solidFill>
                  <a:cs typeface="Arial" pitchFamily="34" charset="0"/>
                </a:rPr>
                <a:t>қ</a:t>
              </a:r>
              <a:r>
                <a:rPr lang="ru-RU" altLang="ko-KR" sz="1200" b="1" dirty="0" err="1" smtClean="0">
                  <a:solidFill>
                    <a:srgbClr val="0070C0"/>
                  </a:solidFill>
                  <a:cs typeface="Arial" pitchFamily="34" charset="0"/>
                </a:rPr>
                <a:t>алмаңыз</a:t>
              </a:r>
              <a:endParaRPr lang="ru-RU" altLang="ko-KR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xmlns="" id="{101A7AD8-E444-4EF0-8EC6-C766AE996258}"/>
                </a:ext>
              </a:extLst>
            </p:cNvPr>
            <p:cNvSpPr txBox="1"/>
            <p:nvPr/>
          </p:nvSpPr>
          <p:spPr>
            <a:xfrm>
              <a:off x="-1073715" y="1402724"/>
              <a:ext cx="47449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ru-RU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Сергек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болыңыз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ru-RU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желілік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алаяқтрдың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айл</a:t>
              </a:r>
              <a:r>
                <a:rPr lang="ru-RU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а-амалдарына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түсіп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қалмаңыз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ru-RU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ақшаңызды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сақтап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қалыңыз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2" name="Group 57">
            <a:extLst>
              <a:ext uri="{FF2B5EF4-FFF2-40B4-BE49-F238E27FC236}">
                <a16:creationId xmlns:a16="http://schemas.microsoft.com/office/drawing/2014/main" xmlns="" id="{40C53230-2E98-43BE-A4DC-DF8E5A977F19}"/>
              </a:ext>
            </a:extLst>
          </p:cNvPr>
          <p:cNvGrpSpPr/>
          <p:nvPr/>
        </p:nvGrpSpPr>
        <p:grpSpPr>
          <a:xfrm>
            <a:off x="4520376" y="4641762"/>
            <a:ext cx="2918908" cy="856490"/>
            <a:chOff x="-475010" y="1129567"/>
            <a:chExt cx="3859356" cy="856490"/>
          </a:xfrm>
        </p:grpSpPr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xmlns="" id="{0025DDAE-19F8-4EF6-983C-95B5D0D314BD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200" b="1" dirty="0" err="1" smtClean="0">
                  <a:solidFill>
                    <a:srgbClr val="0070C0"/>
                  </a:solidFill>
                  <a:cs typeface="Arial" pitchFamily="34" charset="0"/>
                </a:rPr>
                <a:t>Күмәнді</a:t>
              </a:r>
              <a:r>
                <a:rPr lang="ru-RU" altLang="ko-KR" sz="1200" b="1" dirty="0" smtClean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ru-RU" altLang="ko-KR" sz="1200" b="1" dirty="0" err="1" smtClean="0">
                  <a:solidFill>
                    <a:srgbClr val="0070C0"/>
                  </a:solidFill>
                  <a:cs typeface="Arial" pitchFamily="34" charset="0"/>
                </a:rPr>
                <a:t>кіріс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xmlns="" id="{A812A62F-B0E3-4B92-BBC7-59F4E9DC107A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Интернеттегі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кірісті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ұлғайту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және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арттыру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үшін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күмәнді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акцияларға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қатысудан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бас </a:t>
              </a:r>
              <a:r>
                <a:rPr lang="ru-RU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тартыңыз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6" name="Group 12">
            <a:extLst>
              <a:ext uri="{FF2B5EF4-FFF2-40B4-BE49-F238E27FC236}">
                <a16:creationId xmlns:a16="http://schemas.microsoft.com/office/drawing/2014/main" xmlns="" id="{D1DFD4C6-5AE2-4079-9B27-477D77398A6B}"/>
              </a:ext>
            </a:extLst>
          </p:cNvPr>
          <p:cNvGrpSpPr/>
          <p:nvPr/>
        </p:nvGrpSpPr>
        <p:grpSpPr>
          <a:xfrm>
            <a:off x="1108365" y="1042109"/>
            <a:ext cx="3616374" cy="1395888"/>
            <a:chOff x="1096128" y="1731300"/>
            <a:chExt cx="3605453" cy="1594915"/>
          </a:xfrm>
        </p:grpSpPr>
        <p:sp>
          <p:nvSpPr>
            <p:cNvPr id="147" name="Parallelogram 13">
              <a:extLst>
                <a:ext uri="{FF2B5EF4-FFF2-40B4-BE49-F238E27FC236}">
                  <a16:creationId xmlns:a16="http://schemas.microsoft.com/office/drawing/2014/main" xmlns="" id="{41015AC2-093C-415E-84ED-88917D1C9BA5}"/>
                </a:ext>
              </a:extLst>
            </p:cNvPr>
            <p:cNvSpPr/>
            <p:nvPr/>
          </p:nvSpPr>
          <p:spPr>
            <a:xfrm>
              <a:off x="1096128" y="1731300"/>
              <a:ext cx="3401707" cy="1364082"/>
            </a:xfrm>
            <a:prstGeom prst="parallelogram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ko-KR" b="1" dirty="0" err="1" smtClean="0">
                  <a:solidFill>
                    <a:srgbClr val="FF0000"/>
                  </a:solidFill>
                </a:rPr>
                <a:t>Есте</a:t>
              </a:r>
              <a:r>
                <a:rPr lang="ru-RU" altLang="ko-KR" b="1" dirty="0" smtClean="0">
                  <a:solidFill>
                    <a:srgbClr val="FF0000"/>
                  </a:solidFill>
                </a:rPr>
                <a:t> </a:t>
              </a:r>
              <a:r>
                <a:rPr lang="ru-RU" altLang="ko-KR" b="1" dirty="0" err="1" smtClean="0">
                  <a:solidFill>
                    <a:srgbClr val="FF0000"/>
                  </a:solidFill>
                </a:rPr>
                <a:t>сақтаңыз</a:t>
              </a:r>
              <a:r>
                <a:rPr lang="ru-RU" altLang="ko-KR" b="1" dirty="0" smtClean="0">
                  <a:solidFill>
                    <a:srgbClr val="FF0000"/>
                  </a:solidFill>
                </a:rPr>
                <a:t>!</a:t>
              </a:r>
              <a:endParaRPr lang="ru-RU" altLang="ko-KR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ru-RU" altLang="ko-KR" b="1" dirty="0" smtClean="0">
                  <a:solidFill>
                    <a:srgbClr val="FF0000"/>
                  </a:solidFill>
                </a:rPr>
                <a:t>Тез </a:t>
              </a:r>
              <a:r>
                <a:rPr lang="ru-RU" altLang="ko-KR" b="1" dirty="0" err="1" smtClean="0">
                  <a:solidFill>
                    <a:srgbClr val="FF0000"/>
                  </a:solidFill>
                </a:rPr>
                <a:t>және</a:t>
              </a:r>
              <a:r>
                <a:rPr lang="ru-RU" altLang="ko-KR" b="1" dirty="0" smtClean="0">
                  <a:solidFill>
                    <a:srgbClr val="FF0000"/>
                  </a:solidFill>
                </a:rPr>
                <a:t> </a:t>
              </a:r>
              <a:r>
                <a:rPr lang="ru-RU" altLang="ko-KR" b="1" dirty="0" err="1" smtClean="0">
                  <a:solidFill>
                    <a:srgbClr val="FF0000"/>
                  </a:solidFill>
                </a:rPr>
                <a:t>оңай</a:t>
              </a:r>
              <a:r>
                <a:rPr lang="ru-RU" altLang="ko-KR" b="1" dirty="0" smtClean="0">
                  <a:solidFill>
                    <a:srgbClr val="FF0000"/>
                  </a:solidFill>
                </a:rPr>
                <a:t> </a:t>
              </a:r>
              <a:r>
                <a:rPr lang="ru-RU" altLang="ko-KR" b="1" dirty="0" err="1" smtClean="0">
                  <a:solidFill>
                    <a:srgbClr val="FF0000"/>
                  </a:solidFill>
                </a:rPr>
                <a:t>ақша</a:t>
              </a:r>
              <a:r>
                <a:rPr lang="ru-RU" altLang="ko-KR" b="1" dirty="0" smtClean="0">
                  <a:solidFill>
                    <a:srgbClr val="FF0000"/>
                  </a:solidFill>
                </a:rPr>
                <a:t> </a:t>
              </a:r>
              <a:r>
                <a:rPr lang="ru-RU" altLang="ko-KR" b="1" dirty="0" err="1" smtClean="0">
                  <a:solidFill>
                    <a:srgbClr val="FF0000"/>
                  </a:solidFill>
                </a:rPr>
                <a:t>жоқ</a:t>
              </a:r>
              <a:r>
                <a:rPr lang="ru-RU" altLang="ko-KR" b="1" dirty="0" smtClean="0">
                  <a:solidFill>
                    <a:srgbClr val="FF0000"/>
                  </a:solidFill>
                </a:rPr>
                <a:t>!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48" name="Parallelogram 39">
              <a:extLst>
                <a:ext uri="{FF2B5EF4-FFF2-40B4-BE49-F238E27FC236}">
                  <a16:creationId xmlns:a16="http://schemas.microsoft.com/office/drawing/2014/main" xmlns="" id="{00C57D5E-5CF0-4ACF-AC2C-58E84EFB96B7}"/>
                </a:ext>
              </a:extLst>
            </p:cNvPr>
            <p:cNvSpPr/>
            <p:nvPr/>
          </p:nvSpPr>
          <p:spPr>
            <a:xfrm>
              <a:off x="1329863" y="1962133"/>
              <a:ext cx="3371718" cy="1364082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40981 w 3401707"/>
                <a:gd name="connsiteY5" fmla="*/ 1221491 h 1364082"/>
                <a:gd name="connsiteX6" fmla="*/ 3206721 w 3401707"/>
                <a:gd name="connsiteY6" fmla="*/ 0 h 1364082"/>
                <a:gd name="connsiteX0" fmla="*/ 3206721 w 3371718"/>
                <a:gd name="connsiteY0" fmla="*/ 0 h 1364082"/>
                <a:gd name="connsiteX1" fmla="*/ 3371718 w 3371718"/>
                <a:gd name="connsiteY1" fmla="*/ 0 h 1364082"/>
                <a:gd name="connsiteX2" fmla="*/ 3060687 w 3371718"/>
                <a:gd name="connsiteY2" fmla="*/ 1364082 h 1364082"/>
                <a:gd name="connsiteX3" fmla="*/ 0 w 3371718"/>
                <a:gd name="connsiteY3" fmla="*/ 1364082 h 1364082"/>
                <a:gd name="connsiteX4" fmla="*/ 37796 w 3371718"/>
                <a:gd name="connsiteY4" fmla="*/ 1212899 h 1364082"/>
                <a:gd name="connsiteX5" fmla="*/ 2940981 w 3371718"/>
                <a:gd name="connsiteY5" fmla="*/ 1221491 h 1364082"/>
                <a:gd name="connsiteX6" fmla="*/ 3206721 w 3371718"/>
                <a:gd name="connsiteY6" fmla="*/ 0 h 136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1718" h="1364082">
                  <a:moveTo>
                    <a:pt x="3206721" y="0"/>
                  </a:moveTo>
                  <a:lnTo>
                    <a:pt x="3371718" y="0"/>
                  </a:lnTo>
                  <a:lnTo>
                    <a:pt x="3060687" y="1364082"/>
                  </a:lnTo>
                  <a:lnTo>
                    <a:pt x="0" y="1364082"/>
                  </a:lnTo>
                  <a:lnTo>
                    <a:pt x="37796" y="1212899"/>
                  </a:lnTo>
                  <a:lnTo>
                    <a:pt x="2940981" y="1221491"/>
                  </a:lnTo>
                  <a:cubicBezTo>
                    <a:pt x="3042056" y="817191"/>
                    <a:pt x="3105646" y="404300"/>
                    <a:pt x="3206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pic>
        <p:nvPicPr>
          <p:cNvPr id="149" name="Рисунок 1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9" y="5590166"/>
            <a:ext cx="12977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6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24">
            <a:extLst>
              <a:ext uri="{FF2B5EF4-FFF2-40B4-BE49-F238E27FC236}">
                <a16:creationId xmlns:a16="http://schemas.microsoft.com/office/drawing/2014/main" xmlns="" id="{D911C3C1-CA76-4A57-A87F-B2341F4E66F2}"/>
              </a:ext>
            </a:extLst>
          </p:cNvPr>
          <p:cNvGrpSpPr/>
          <p:nvPr/>
        </p:nvGrpSpPr>
        <p:grpSpPr>
          <a:xfrm>
            <a:off x="301755" y="1080598"/>
            <a:ext cx="1196225" cy="1204497"/>
            <a:chOff x="323529" y="2145621"/>
            <a:chExt cx="3921982" cy="3410516"/>
          </a:xfrm>
        </p:grpSpPr>
        <p:sp>
          <p:nvSpPr>
            <p:cNvPr id="53" name="Freeform: Shape 3">
              <a:extLst>
                <a:ext uri="{FF2B5EF4-FFF2-40B4-BE49-F238E27FC236}">
                  <a16:creationId xmlns:a16="http://schemas.microsoft.com/office/drawing/2014/main" xmlns="" id="{6AAD39F2-B592-4BFB-90A6-F0AA3EE8C941}"/>
                </a:ext>
              </a:extLst>
            </p:cNvPr>
            <p:cNvSpPr/>
            <p:nvPr/>
          </p:nvSpPr>
          <p:spPr>
            <a:xfrm>
              <a:off x="2106746" y="2145621"/>
              <a:ext cx="2138765" cy="2589253"/>
            </a:xfrm>
            <a:custGeom>
              <a:avLst/>
              <a:gdLst>
                <a:gd name="connsiteX0" fmla="*/ 2660333 w 2715559"/>
                <a:gd name="connsiteY0" fmla="*/ 1901649 h 3287536"/>
                <a:gd name="connsiteX1" fmla="*/ 2655570 w 2715559"/>
                <a:gd name="connsiteY1" fmla="*/ 1765441 h 3287536"/>
                <a:gd name="connsiteX2" fmla="*/ 2713672 w 2715559"/>
                <a:gd name="connsiteY2" fmla="*/ 1554939 h 3287536"/>
                <a:gd name="connsiteX3" fmla="*/ 2673668 w 2715559"/>
                <a:gd name="connsiteY3" fmla="*/ 1450164 h 3287536"/>
                <a:gd name="connsiteX4" fmla="*/ 2648903 w 2715559"/>
                <a:gd name="connsiteY4" fmla="*/ 1334911 h 3287536"/>
                <a:gd name="connsiteX5" fmla="*/ 2655570 w 2715559"/>
                <a:gd name="connsiteY5" fmla="*/ 1231089 h 3287536"/>
                <a:gd name="connsiteX6" fmla="*/ 2480310 w 2715559"/>
                <a:gd name="connsiteY6" fmla="*/ 1001536 h 3287536"/>
                <a:gd name="connsiteX7" fmla="*/ 1182052 w 2715559"/>
                <a:gd name="connsiteY7" fmla="*/ 964389 h 3287536"/>
                <a:gd name="connsiteX8" fmla="*/ 886777 w 2715559"/>
                <a:gd name="connsiteY8" fmla="*/ 993916 h 3287536"/>
                <a:gd name="connsiteX9" fmla="*/ 865823 w 2715559"/>
                <a:gd name="connsiteY9" fmla="*/ 979629 h 3287536"/>
                <a:gd name="connsiteX10" fmla="*/ 901065 w 2715559"/>
                <a:gd name="connsiteY10" fmla="*/ 824371 h 3287536"/>
                <a:gd name="connsiteX11" fmla="*/ 973455 w 2715559"/>
                <a:gd name="connsiteY11" fmla="*/ 680544 h 3287536"/>
                <a:gd name="connsiteX12" fmla="*/ 973455 w 2715559"/>
                <a:gd name="connsiteY12" fmla="*/ 680544 h 3287536"/>
                <a:gd name="connsiteX13" fmla="*/ 985838 w 2715559"/>
                <a:gd name="connsiteY13" fmla="*/ 133809 h 3287536"/>
                <a:gd name="connsiteX14" fmla="*/ 1012508 w 2715559"/>
                <a:gd name="connsiteY14" fmla="*/ 103329 h 3287536"/>
                <a:gd name="connsiteX15" fmla="*/ 983933 w 2715559"/>
                <a:gd name="connsiteY15" fmla="*/ 57609 h 3287536"/>
                <a:gd name="connsiteX16" fmla="*/ 784860 w 2715559"/>
                <a:gd name="connsiteY16" fmla="*/ 42369 h 3287536"/>
                <a:gd name="connsiteX17" fmla="*/ 716280 w 2715559"/>
                <a:gd name="connsiteY17" fmla="*/ 156669 h 3287536"/>
                <a:gd name="connsiteX18" fmla="*/ 649605 w 2715559"/>
                <a:gd name="connsiteY18" fmla="*/ 318594 h 3287536"/>
                <a:gd name="connsiteX19" fmla="*/ 258127 w 2715559"/>
                <a:gd name="connsiteY19" fmla="*/ 921526 h 3287536"/>
                <a:gd name="connsiteX20" fmla="*/ 160020 w 2715559"/>
                <a:gd name="connsiteY20" fmla="*/ 1078689 h 3287536"/>
                <a:gd name="connsiteX21" fmla="*/ 40005 w 2715559"/>
                <a:gd name="connsiteY21" fmla="*/ 1474929 h 3287536"/>
                <a:gd name="connsiteX22" fmla="*/ 0 w 2715559"/>
                <a:gd name="connsiteY22" fmla="*/ 1522554 h 3287536"/>
                <a:gd name="connsiteX23" fmla="*/ 3810 w 2715559"/>
                <a:gd name="connsiteY23" fmla="*/ 1534936 h 3287536"/>
                <a:gd name="connsiteX24" fmla="*/ 303848 w 2715559"/>
                <a:gd name="connsiteY24" fmla="*/ 2331226 h 3287536"/>
                <a:gd name="connsiteX25" fmla="*/ 664845 w 2715559"/>
                <a:gd name="connsiteY25" fmla="*/ 3287536 h 3287536"/>
                <a:gd name="connsiteX26" fmla="*/ 701040 w 2715559"/>
                <a:gd name="connsiteY26" fmla="*/ 3279916 h 3287536"/>
                <a:gd name="connsiteX27" fmla="*/ 992505 w 2715559"/>
                <a:gd name="connsiteY27" fmla="*/ 3169426 h 3287536"/>
                <a:gd name="connsiteX28" fmla="*/ 1344930 w 2715559"/>
                <a:gd name="connsiteY28" fmla="*/ 3009406 h 3287536"/>
                <a:gd name="connsiteX29" fmla="*/ 2436495 w 2715559"/>
                <a:gd name="connsiteY29" fmla="*/ 2568399 h 3287536"/>
                <a:gd name="connsiteX30" fmla="*/ 2579370 w 2715559"/>
                <a:gd name="connsiteY30" fmla="*/ 2518869 h 3287536"/>
                <a:gd name="connsiteX31" fmla="*/ 2651760 w 2715559"/>
                <a:gd name="connsiteY31" fmla="*/ 2436001 h 3287536"/>
                <a:gd name="connsiteX32" fmla="*/ 2594610 w 2715559"/>
                <a:gd name="connsiteY32" fmla="*/ 2215974 h 3287536"/>
                <a:gd name="connsiteX33" fmla="*/ 2700338 w 2715559"/>
                <a:gd name="connsiteY33" fmla="*/ 2056906 h 3287536"/>
                <a:gd name="connsiteX34" fmla="*/ 2660333 w 2715559"/>
                <a:gd name="connsiteY34" fmla="*/ 1901649 h 328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15559" h="3287536">
                  <a:moveTo>
                    <a:pt x="2660333" y="1901649"/>
                  </a:moveTo>
                  <a:cubicBezTo>
                    <a:pt x="2630805" y="1854024"/>
                    <a:pt x="2619375" y="1812114"/>
                    <a:pt x="2655570" y="1765441"/>
                  </a:cubicBezTo>
                  <a:cubicBezTo>
                    <a:pt x="2695575" y="1700671"/>
                    <a:pt x="2723197" y="1633044"/>
                    <a:pt x="2713672" y="1554939"/>
                  </a:cubicBezTo>
                  <a:cubicBezTo>
                    <a:pt x="2707005" y="1506361"/>
                    <a:pt x="2686050" y="1459689"/>
                    <a:pt x="2673668" y="1450164"/>
                  </a:cubicBezTo>
                  <a:cubicBezTo>
                    <a:pt x="2630805" y="1418731"/>
                    <a:pt x="2627947" y="1379679"/>
                    <a:pt x="2648903" y="1334911"/>
                  </a:cubicBezTo>
                  <a:cubicBezTo>
                    <a:pt x="2663190" y="1310146"/>
                    <a:pt x="2662238" y="1257759"/>
                    <a:pt x="2655570" y="1231089"/>
                  </a:cubicBezTo>
                  <a:cubicBezTo>
                    <a:pt x="2627947" y="1131076"/>
                    <a:pt x="2575560" y="1050114"/>
                    <a:pt x="2480310" y="1001536"/>
                  </a:cubicBezTo>
                  <a:cubicBezTo>
                    <a:pt x="2211705" y="870091"/>
                    <a:pt x="1816418" y="870091"/>
                    <a:pt x="1182052" y="964389"/>
                  </a:cubicBezTo>
                  <a:cubicBezTo>
                    <a:pt x="1154430" y="977724"/>
                    <a:pt x="998220" y="981534"/>
                    <a:pt x="886777" y="993916"/>
                  </a:cubicBezTo>
                  <a:cubicBezTo>
                    <a:pt x="867727" y="995821"/>
                    <a:pt x="863918" y="996774"/>
                    <a:pt x="865823" y="979629"/>
                  </a:cubicBezTo>
                  <a:cubicBezTo>
                    <a:pt x="871538" y="927241"/>
                    <a:pt x="869633" y="873901"/>
                    <a:pt x="901065" y="824371"/>
                  </a:cubicBezTo>
                  <a:cubicBezTo>
                    <a:pt x="929640" y="779604"/>
                    <a:pt x="949643" y="729121"/>
                    <a:pt x="973455" y="680544"/>
                  </a:cubicBezTo>
                  <a:cubicBezTo>
                    <a:pt x="973455" y="680544"/>
                    <a:pt x="973455" y="680544"/>
                    <a:pt x="973455" y="680544"/>
                  </a:cubicBezTo>
                  <a:cubicBezTo>
                    <a:pt x="978218" y="498616"/>
                    <a:pt x="982027" y="315736"/>
                    <a:pt x="985838" y="133809"/>
                  </a:cubicBezTo>
                  <a:cubicBezTo>
                    <a:pt x="985838" y="112854"/>
                    <a:pt x="990600" y="101424"/>
                    <a:pt x="1012508" y="103329"/>
                  </a:cubicBezTo>
                  <a:cubicBezTo>
                    <a:pt x="1002983" y="88089"/>
                    <a:pt x="995363" y="71896"/>
                    <a:pt x="983933" y="57609"/>
                  </a:cubicBezTo>
                  <a:cubicBezTo>
                    <a:pt x="929640" y="-12876"/>
                    <a:pt x="848677" y="-19544"/>
                    <a:pt x="784860" y="42369"/>
                  </a:cubicBezTo>
                  <a:cubicBezTo>
                    <a:pt x="751523" y="74754"/>
                    <a:pt x="729615" y="112854"/>
                    <a:pt x="716280" y="156669"/>
                  </a:cubicBezTo>
                  <a:cubicBezTo>
                    <a:pt x="698183" y="211914"/>
                    <a:pt x="681990" y="269064"/>
                    <a:pt x="649605" y="318594"/>
                  </a:cubicBezTo>
                  <a:cubicBezTo>
                    <a:pt x="519113" y="519571"/>
                    <a:pt x="387667" y="719596"/>
                    <a:pt x="258127" y="921526"/>
                  </a:cubicBezTo>
                  <a:cubicBezTo>
                    <a:pt x="224790" y="972961"/>
                    <a:pt x="182880" y="1020586"/>
                    <a:pt x="160020" y="1078689"/>
                  </a:cubicBezTo>
                  <a:cubicBezTo>
                    <a:pt x="109538" y="1207276"/>
                    <a:pt x="78105" y="1342531"/>
                    <a:pt x="40005" y="1474929"/>
                  </a:cubicBezTo>
                  <a:cubicBezTo>
                    <a:pt x="33338" y="1497789"/>
                    <a:pt x="26670" y="1517791"/>
                    <a:pt x="0" y="1522554"/>
                  </a:cubicBezTo>
                  <a:cubicBezTo>
                    <a:pt x="953" y="1526364"/>
                    <a:pt x="1905" y="1531126"/>
                    <a:pt x="3810" y="1534936"/>
                  </a:cubicBezTo>
                  <a:cubicBezTo>
                    <a:pt x="103823" y="1800684"/>
                    <a:pt x="203835" y="2065479"/>
                    <a:pt x="303848" y="2331226"/>
                  </a:cubicBezTo>
                  <a:cubicBezTo>
                    <a:pt x="423863" y="2650314"/>
                    <a:pt x="544830" y="2968449"/>
                    <a:pt x="664845" y="3287536"/>
                  </a:cubicBezTo>
                  <a:cubicBezTo>
                    <a:pt x="677227" y="3284679"/>
                    <a:pt x="688658" y="3282774"/>
                    <a:pt x="701040" y="3279916"/>
                  </a:cubicBezTo>
                  <a:cubicBezTo>
                    <a:pt x="801052" y="3250389"/>
                    <a:pt x="896302" y="3208479"/>
                    <a:pt x="992505" y="3169426"/>
                  </a:cubicBezTo>
                  <a:cubicBezTo>
                    <a:pt x="1109663" y="3121801"/>
                    <a:pt x="1229677" y="3062746"/>
                    <a:pt x="1344930" y="3009406"/>
                  </a:cubicBezTo>
                  <a:cubicBezTo>
                    <a:pt x="1480185" y="2930349"/>
                    <a:pt x="2380298" y="2584591"/>
                    <a:pt x="2436495" y="2568399"/>
                  </a:cubicBezTo>
                  <a:cubicBezTo>
                    <a:pt x="2484120" y="2551254"/>
                    <a:pt x="2536508" y="2534109"/>
                    <a:pt x="2579370" y="2518869"/>
                  </a:cubicBezTo>
                  <a:cubicBezTo>
                    <a:pt x="2617470" y="2505534"/>
                    <a:pt x="2642235" y="2476959"/>
                    <a:pt x="2651760" y="2436001"/>
                  </a:cubicBezTo>
                  <a:cubicBezTo>
                    <a:pt x="2670810" y="2353134"/>
                    <a:pt x="2670810" y="2275029"/>
                    <a:pt x="2594610" y="2215974"/>
                  </a:cubicBezTo>
                  <a:cubicBezTo>
                    <a:pt x="2682240" y="2173111"/>
                    <a:pt x="2707958" y="2135964"/>
                    <a:pt x="2700338" y="2056906"/>
                  </a:cubicBezTo>
                  <a:cubicBezTo>
                    <a:pt x="2696528" y="2003566"/>
                    <a:pt x="2688908" y="1947369"/>
                    <a:pt x="2660333" y="1901649"/>
                  </a:cubicBezTo>
                  <a:close/>
                </a:path>
              </a:pathLst>
            </a:custGeom>
            <a:solidFill>
              <a:srgbClr val="FD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6">
              <a:extLst>
                <a:ext uri="{FF2B5EF4-FFF2-40B4-BE49-F238E27FC236}">
                  <a16:creationId xmlns:a16="http://schemas.microsoft.com/office/drawing/2014/main" xmlns="" id="{85718C3C-9856-4982-98AE-EF1C5ED26BA9}"/>
                </a:ext>
              </a:extLst>
            </p:cNvPr>
            <p:cNvSpPr/>
            <p:nvPr/>
          </p:nvSpPr>
          <p:spPr>
            <a:xfrm>
              <a:off x="323529" y="3326227"/>
              <a:ext cx="2345807" cy="2229910"/>
            </a:xfrm>
            <a:custGeom>
              <a:avLst/>
              <a:gdLst>
                <a:gd name="connsiteX0" fmla="*/ 2219357 w 2978438"/>
                <a:gd name="connsiteY0" fmla="*/ 5459 h 2831285"/>
                <a:gd name="connsiteX1" fmla="*/ 2265077 w 2978438"/>
                <a:gd name="connsiteY1" fmla="*/ 24509 h 2831285"/>
                <a:gd name="connsiteX2" fmla="*/ 2973737 w 2978438"/>
                <a:gd name="connsiteY2" fmla="*/ 1905696 h 2831285"/>
                <a:gd name="connsiteX3" fmla="*/ 2957544 w 2978438"/>
                <a:gd name="connsiteY3" fmla="*/ 1943796 h 2831285"/>
                <a:gd name="connsiteX4" fmla="*/ 627729 w 2978438"/>
                <a:gd name="connsiteY4" fmla="*/ 2822954 h 2831285"/>
                <a:gd name="connsiteX5" fmla="*/ 588677 w 2978438"/>
                <a:gd name="connsiteY5" fmla="*/ 2828669 h 2831285"/>
                <a:gd name="connsiteX6" fmla="*/ 361029 w 2978438"/>
                <a:gd name="connsiteY6" fmla="*/ 2400996 h 2831285"/>
                <a:gd name="connsiteX7" fmla="*/ 126714 w 2978438"/>
                <a:gd name="connsiteY7" fmla="*/ 1732341 h 2831285"/>
                <a:gd name="connsiteX8" fmla="*/ 36226 w 2978438"/>
                <a:gd name="connsiteY8" fmla="*/ 1268474 h 2831285"/>
                <a:gd name="connsiteX9" fmla="*/ 31 w 2978438"/>
                <a:gd name="connsiteY9" fmla="*/ 826514 h 2831285"/>
                <a:gd name="connsiteX10" fmla="*/ 7651 w 2978438"/>
                <a:gd name="connsiteY10" fmla="*/ 794129 h 2831285"/>
                <a:gd name="connsiteX11" fmla="*/ 40989 w 2978438"/>
                <a:gd name="connsiteY11" fmla="*/ 773173 h 2831285"/>
                <a:gd name="connsiteX12" fmla="*/ 2219357 w 2978438"/>
                <a:gd name="connsiteY12" fmla="*/ 5459 h 283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78438" h="2831285">
                  <a:moveTo>
                    <a:pt x="2219357" y="5459"/>
                  </a:moveTo>
                  <a:cubicBezTo>
                    <a:pt x="2244122" y="-4066"/>
                    <a:pt x="2258409" y="-3114"/>
                    <a:pt x="2265077" y="24509"/>
                  </a:cubicBezTo>
                  <a:cubicBezTo>
                    <a:pt x="2275554" y="32129"/>
                    <a:pt x="2957544" y="1867596"/>
                    <a:pt x="2973737" y="1905696"/>
                  </a:cubicBezTo>
                  <a:cubicBezTo>
                    <a:pt x="2982309" y="1926651"/>
                    <a:pt x="2980404" y="1935224"/>
                    <a:pt x="2957544" y="1943796"/>
                  </a:cubicBezTo>
                  <a:cubicBezTo>
                    <a:pt x="2807049" y="1998089"/>
                    <a:pt x="850614" y="2742944"/>
                    <a:pt x="627729" y="2822954"/>
                  </a:cubicBezTo>
                  <a:cubicBezTo>
                    <a:pt x="615347" y="2827716"/>
                    <a:pt x="602964" y="2835336"/>
                    <a:pt x="588677" y="2828669"/>
                  </a:cubicBezTo>
                  <a:cubicBezTo>
                    <a:pt x="504857" y="2690556"/>
                    <a:pt x="427704" y="2548634"/>
                    <a:pt x="361029" y="2400996"/>
                  </a:cubicBezTo>
                  <a:cubicBezTo>
                    <a:pt x="263874" y="2184779"/>
                    <a:pt x="184816" y="1962846"/>
                    <a:pt x="126714" y="1732341"/>
                  </a:cubicBezTo>
                  <a:cubicBezTo>
                    <a:pt x="87661" y="1578989"/>
                    <a:pt x="57181" y="1423731"/>
                    <a:pt x="36226" y="1268474"/>
                  </a:cubicBezTo>
                  <a:cubicBezTo>
                    <a:pt x="20986" y="1158936"/>
                    <a:pt x="31" y="863661"/>
                    <a:pt x="31" y="826514"/>
                  </a:cubicBezTo>
                  <a:cubicBezTo>
                    <a:pt x="31" y="815084"/>
                    <a:pt x="-921" y="803654"/>
                    <a:pt x="7651" y="794129"/>
                  </a:cubicBezTo>
                  <a:cubicBezTo>
                    <a:pt x="14319" y="779841"/>
                    <a:pt x="28606" y="777936"/>
                    <a:pt x="40989" y="773173"/>
                  </a:cubicBezTo>
                  <a:cubicBezTo>
                    <a:pt x="314357" y="675066"/>
                    <a:pt x="2105057" y="48321"/>
                    <a:pt x="2219357" y="545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" name="Group 23">
            <a:extLst>
              <a:ext uri="{FF2B5EF4-FFF2-40B4-BE49-F238E27FC236}">
                <a16:creationId xmlns:a16="http://schemas.microsoft.com/office/drawing/2014/main" xmlns="" id="{7461E439-CDC9-455F-B09D-0F9E57027DA9}"/>
              </a:ext>
            </a:extLst>
          </p:cNvPr>
          <p:cNvGrpSpPr/>
          <p:nvPr/>
        </p:nvGrpSpPr>
        <p:grpSpPr>
          <a:xfrm>
            <a:off x="1340653" y="1074127"/>
            <a:ext cx="385554" cy="819482"/>
            <a:chOff x="2832912" y="2217237"/>
            <a:chExt cx="1264088" cy="2320350"/>
          </a:xfrm>
        </p:grpSpPr>
        <p:sp>
          <p:nvSpPr>
            <p:cNvPr id="56" name="Freeform: Shape 4">
              <a:extLst>
                <a:ext uri="{FF2B5EF4-FFF2-40B4-BE49-F238E27FC236}">
                  <a16:creationId xmlns:a16="http://schemas.microsoft.com/office/drawing/2014/main" xmlns="" id="{BB25CB41-4E5E-4EA1-9874-A3CB5EBAF68B}"/>
                </a:ext>
              </a:extLst>
            </p:cNvPr>
            <p:cNvSpPr/>
            <p:nvPr/>
          </p:nvSpPr>
          <p:spPr>
            <a:xfrm>
              <a:off x="2832912" y="2217237"/>
              <a:ext cx="1264088" cy="2320350"/>
            </a:xfrm>
            <a:custGeom>
              <a:avLst/>
              <a:gdLst>
                <a:gd name="connsiteX0" fmla="*/ 1460199 w 1604995"/>
                <a:gd name="connsiteY0" fmla="*/ 2946099 h 2946115"/>
                <a:gd name="connsiteX1" fmla="*/ 92409 w 1604995"/>
                <a:gd name="connsiteY1" fmla="*/ 2921334 h 2946115"/>
                <a:gd name="connsiteX2" fmla="*/ 16 w 1604995"/>
                <a:gd name="connsiteY2" fmla="*/ 2825131 h 2946115"/>
                <a:gd name="connsiteX3" fmla="*/ 48594 w 1604995"/>
                <a:gd name="connsiteY3" fmla="*/ 92409 h 2946115"/>
                <a:gd name="connsiteX4" fmla="*/ 144796 w 1604995"/>
                <a:gd name="connsiteY4" fmla="*/ 16 h 2946115"/>
                <a:gd name="connsiteX5" fmla="*/ 1512586 w 1604995"/>
                <a:gd name="connsiteY5" fmla="*/ 24781 h 2946115"/>
                <a:gd name="connsiteX6" fmla="*/ 1604979 w 1604995"/>
                <a:gd name="connsiteY6" fmla="*/ 120984 h 2946115"/>
                <a:gd name="connsiteX7" fmla="*/ 1555449 w 1604995"/>
                <a:gd name="connsiteY7" fmla="*/ 2853706 h 2946115"/>
                <a:gd name="connsiteX8" fmla="*/ 1460199 w 1604995"/>
                <a:gd name="connsiteY8" fmla="*/ 2946099 h 294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4995" h="2946115">
                  <a:moveTo>
                    <a:pt x="1460199" y="2946099"/>
                  </a:moveTo>
                  <a:lnTo>
                    <a:pt x="92409" y="2921334"/>
                  </a:lnTo>
                  <a:cubicBezTo>
                    <a:pt x="40021" y="2920381"/>
                    <a:pt x="-936" y="2877519"/>
                    <a:pt x="16" y="2825131"/>
                  </a:cubicBezTo>
                  <a:lnTo>
                    <a:pt x="48594" y="92409"/>
                  </a:lnTo>
                  <a:cubicBezTo>
                    <a:pt x="49546" y="40021"/>
                    <a:pt x="92409" y="-936"/>
                    <a:pt x="144796" y="16"/>
                  </a:cubicBezTo>
                  <a:lnTo>
                    <a:pt x="1512586" y="24781"/>
                  </a:lnTo>
                  <a:cubicBezTo>
                    <a:pt x="1564974" y="25734"/>
                    <a:pt x="1605931" y="68596"/>
                    <a:pt x="1604979" y="120984"/>
                  </a:cubicBezTo>
                  <a:lnTo>
                    <a:pt x="1555449" y="2853706"/>
                  </a:lnTo>
                  <a:cubicBezTo>
                    <a:pt x="1554496" y="2906094"/>
                    <a:pt x="1511634" y="2947051"/>
                    <a:pt x="1460199" y="294609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">
              <a:extLst>
                <a:ext uri="{FF2B5EF4-FFF2-40B4-BE49-F238E27FC236}">
                  <a16:creationId xmlns:a16="http://schemas.microsoft.com/office/drawing/2014/main" xmlns="" id="{FF60C86F-FED4-4C09-9FA2-43EF6A6BDCB5}"/>
                </a:ext>
              </a:extLst>
            </p:cNvPr>
            <p:cNvSpPr/>
            <p:nvPr/>
          </p:nvSpPr>
          <p:spPr>
            <a:xfrm>
              <a:off x="2912444" y="2446057"/>
              <a:ext cx="1099772" cy="1786191"/>
            </a:xfrm>
            <a:custGeom>
              <a:avLst/>
              <a:gdLst>
                <a:gd name="connsiteX0" fmla="*/ 1320165 w 1396365"/>
                <a:gd name="connsiteY0" fmla="*/ 2267903 h 2267902"/>
                <a:gd name="connsiteX1" fmla="*/ 36195 w 1396365"/>
                <a:gd name="connsiteY1" fmla="*/ 2245043 h 2267902"/>
                <a:gd name="connsiteX2" fmla="*/ 0 w 1396365"/>
                <a:gd name="connsiteY2" fmla="*/ 2207895 h 2267902"/>
                <a:gd name="connsiteX3" fmla="*/ 39053 w 1396365"/>
                <a:gd name="connsiteY3" fmla="*/ 36195 h 2267902"/>
                <a:gd name="connsiteX4" fmla="*/ 76200 w 1396365"/>
                <a:gd name="connsiteY4" fmla="*/ 0 h 2267902"/>
                <a:gd name="connsiteX5" fmla="*/ 1360170 w 1396365"/>
                <a:gd name="connsiteY5" fmla="*/ 22860 h 2267902"/>
                <a:gd name="connsiteX6" fmla="*/ 1396365 w 1396365"/>
                <a:gd name="connsiteY6" fmla="*/ 60007 h 2267902"/>
                <a:gd name="connsiteX7" fmla="*/ 1357313 w 1396365"/>
                <a:gd name="connsiteY7" fmla="*/ 2231708 h 2267902"/>
                <a:gd name="connsiteX8" fmla="*/ 1320165 w 1396365"/>
                <a:gd name="connsiteY8" fmla="*/ 2267903 h 226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365" h="2267902">
                  <a:moveTo>
                    <a:pt x="1320165" y="2267903"/>
                  </a:moveTo>
                  <a:lnTo>
                    <a:pt x="36195" y="2245043"/>
                  </a:lnTo>
                  <a:cubicBezTo>
                    <a:pt x="16192" y="2245043"/>
                    <a:pt x="0" y="2227897"/>
                    <a:pt x="0" y="2207895"/>
                  </a:cubicBezTo>
                  <a:lnTo>
                    <a:pt x="39053" y="36195"/>
                  </a:lnTo>
                  <a:cubicBezTo>
                    <a:pt x="39053" y="16192"/>
                    <a:pt x="56197" y="0"/>
                    <a:pt x="76200" y="0"/>
                  </a:cubicBezTo>
                  <a:lnTo>
                    <a:pt x="1360170" y="22860"/>
                  </a:lnTo>
                  <a:cubicBezTo>
                    <a:pt x="1380173" y="22860"/>
                    <a:pt x="1396365" y="40005"/>
                    <a:pt x="1396365" y="60007"/>
                  </a:cubicBezTo>
                  <a:lnTo>
                    <a:pt x="1357313" y="2231708"/>
                  </a:lnTo>
                  <a:cubicBezTo>
                    <a:pt x="1356360" y="2251710"/>
                    <a:pt x="1340167" y="2267903"/>
                    <a:pt x="1320165" y="2267903"/>
                  </a:cubicBezTo>
                  <a:close/>
                </a:path>
              </a:pathLst>
            </a:custGeom>
            <a:solidFill>
              <a:srgbClr val="CD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8" name="Group 22">
              <a:extLst>
                <a:ext uri="{FF2B5EF4-FFF2-40B4-BE49-F238E27FC236}">
                  <a16:creationId xmlns:a16="http://schemas.microsoft.com/office/drawing/2014/main" xmlns="" id="{D7CC7365-05EA-4AAC-8024-63D2AFB71116}"/>
                </a:ext>
              </a:extLst>
            </p:cNvPr>
            <p:cNvGrpSpPr/>
            <p:nvPr/>
          </p:nvGrpSpPr>
          <p:grpSpPr>
            <a:xfrm>
              <a:off x="3349795" y="3780629"/>
              <a:ext cx="224346" cy="223572"/>
              <a:chOff x="3349795" y="3780629"/>
              <a:chExt cx="224346" cy="223572"/>
            </a:xfrm>
          </p:grpSpPr>
          <p:sp>
            <p:nvSpPr>
              <p:cNvPr id="59" name="Freeform: Shape 15">
                <a:extLst>
                  <a:ext uri="{FF2B5EF4-FFF2-40B4-BE49-F238E27FC236}">
                    <a16:creationId xmlns:a16="http://schemas.microsoft.com/office/drawing/2014/main" xmlns="" id="{C57D9E7E-D663-432D-9988-EFF75E117503}"/>
                  </a:ext>
                </a:extLst>
              </p:cNvPr>
              <p:cNvSpPr/>
              <p:nvPr/>
            </p:nvSpPr>
            <p:spPr>
              <a:xfrm>
                <a:off x="3349795" y="3780629"/>
                <a:ext cx="224346" cy="223572"/>
              </a:xfrm>
              <a:custGeom>
                <a:avLst/>
                <a:gdLst>
                  <a:gd name="connsiteX0" fmla="*/ 11 w 284849"/>
                  <a:gd name="connsiteY0" fmla="*/ 139076 h 283866"/>
                  <a:gd name="connsiteX1" fmla="*/ 142886 w 284849"/>
                  <a:gd name="connsiteY1" fmla="*/ 11 h 283866"/>
                  <a:gd name="connsiteX2" fmla="*/ 284808 w 284849"/>
                  <a:gd name="connsiteY2" fmla="*/ 143838 h 283866"/>
                  <a:gd name="connsiteX3" fmla="*/ 140981 w 284849"/>
                  <a:gd name="connsiteY3" fmla="*/ 283856 h 283866"/>
                  <a:gd name="connsiteX4" fmla="*/ 11 w 284849"/>
                  <a:gd name="connsiteY4" fmla="*/ 139076 h 28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849" h="283866">
                    <a:moveTo>
                      <a:pt x="11" y="139076"/>
                    </a:moveTo>
                    <a:cubicBezTo>
                      <a:pt x="963" y="60019"/>
                      <a:pt x="62876" y="-942"/>
                      <a:pt x="142886" y="11"/>
                    </a:cubicBezTo>
                    <a:cubicBezTo>
                      <a:pt x="222896" y="11"/>
                      <a:pt x="286713" y="65733"/>
                      <a:pt x="284808" y="143838"/>
                    </a:cubicBezTo>
                    <a:cubicBezTo>
                      <a:pt x="282903" y="220991"/>
                      <a:pt x="218133" y="284808"/>
                      <a:pt x="140981" y="283856"/>
                    </a:cubicBezTo>
                    <a:cubicBezTo>
                      <a:pt x="61923" y="282903"/>
                      <a:pt x="-942" y="219086"/>
                      <a:pt x="11" y="13907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17">
                <a:extLst>
                  <a:ext uri="{FF2B5EF4-FFF2-40B4-BE49-F238E27FC236}">
                    <a16:creationId xmlns:a16="http://schemas.microsoft.com/office/drawing/2014/main" xmlns="" id="{05C6D637-5E4D-44A1-B102-7A2157DA9AA7}"/>
                  </a:ext>
                </a:extLst>
              </p:cNvPr>
              <p:cNvSpPr/>
              <p:nvPr/>
            </p:nvSpPr>
            <p:spPr>
              <a:xfrm>
                <a:off x="3420299" y="3850404"/>
                <a:ext cx="81041" cy="81793"/>
              </a:xfrm>
              <a:custGeom>
                <a:avLst/>
                <a:gdLst>
                  <a:gd name="connsiteX0" fmla="*/ 102898 w 102897"/>
                  <a:gd name="connsiteY0" fmla="*/ 51435 h 103851"/>
                  <a:gd name="connsiteX1" fmla="*/ 53368 w 102897"/>
                  <a:gd name="connsiteY1" fmla="*/ 103822 h 103851"/>
                  <a:gd name="connsiteX2" fmla="*/ 28 w 102897"/>
                  <a:gd name="connsiteY2" fmla="*/ 54292 h 103851"/>
                  <a:gd name="connsiteX3" fmla="*/ 51463 w 102897"/>
                  <a:gd name="connsiteY3" fmla="*/ 0 h 103851"/>
                  <a:gd name="connsiteX4" fmla="*/ 102898 w 102897"/>
                  <a:gd name="connsiteY4" fmla="*/ 51435 h 10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97" h="103851">
                    <a:moveTo>
                      <a:pt x="102898" y="51435"/>
                    </a:moveTo>
                    <a:cubicBezTo>
                      <a:pt x="102898" y="80010"/>
                      <a:pt x="81943" y="102870"/>
                      <a:pt x="53368" y="103822"/>
                    </a:cubicBezTo>
                    <a:cubicBezTo>
                      <a:pt x="25745" y="104775"/>
                      <a:pt x="1933" y="81915"/>
                      <a:pt x="28" y="54292"/>
                    </a:cubicBezTo>
                    <a:cubicBezTo>
                      <a:pt x="-925" y="24765"/>
                      <a:pt x="22888" y="0"/>
                      <a:pt x="51463" y="0"/>
                    </a:cubicBezTo>
                    <a:cubicBezTo>
                      <a:pt x="79085" y="0"/>
                      <a:pt x="102898" y="23813"/>
                      <a:pt x="102898" y="51435"/>
                    </a:cubicBezTo>
                    <a:close/>
                  </a:path>
                </a:pathLst>
              </a:custGeom>
              <a:solidFill>
                <a:srgbClr val="FC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1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2530" y="91684"/>
            <a:ext cx="11573197" cy="724247"/>
          </a:xfrm>
        </p:spPr>
        <p:txBody>
          <a:bodyPr/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Тауарды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сату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және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сатып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алу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кезінде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сақ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болыңыз</a:t>
            </a:r>
            <a:r>
              <a:rPr lang="ru-RU" sz="3200" b="1" dirty="0" smtClean="0">
                <a:solidFill>
                  <a:srgbClr val="FF0000"/>
                </a:solidFill>
              </a:rPr>
              <a:t>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62" name="Group 25">
            <a:extLst>
              <a:ext uri="{FF2B5EF4-FFF2-40B4-BE49-F238E27FC236}">
                <a16:creationId xmlns:a16="http://schemas.microsoft.com/office/drawing/2014/main" xmlns="" id="{97C5337F-9915-4CC8-B3F5-F89A222C6E02}"/>
              </a:ext>
            </a:extLst>
          </p:cNvPr>
          <p:cNvGrpSpPr/>
          <p:nvPr/>
        </p:nvGrpSpPr>
        <p:grpSpPr>
          <a:xfrm>
            <a:off x="1652005" y="1665752"/>
            <a:ext cx="679223" cy="1012301"/>
            <a:chOff x="3657008" y="3846050"/>
            <a:chExt cx="2226922" cy="2866313"/>
          </a:xfrm>
        </p:grpSpPr>
        <p:sp>
          <p:nvSpPr>
            <p:cNvPr id="63" name="Freeform: Shape 7">
              <a:extLst>
                <a:ext uri="{FF2B5EF4-FFF2-40B4-BE49-F238E27FC236}">
                  <a16:creationId xmlns:a16="http://schemas.microsoft.com/office/drawing/2014/main" xmlns="" id="{DEC429C6-5FA7-4F38-A3DC-92ACE0626FB8}"/>
                </a:ext>
              </a:extLst>
            </p:cNvPr>
            <p:cNvSpPr/>
            <p:nvPr/>
          </p:nvSpPr>
          <p:spPr>
            <a:xfrm>
              <a:off x="4510265" y="5518403"/>
              <a:ext cx="1373665" cy="1193960"/>
            </a:xfrm>
            <a:custGeom>
              <a:avLst/>
              <a:gdLst>
                <a:gd name="connsiteX0" fmla="*/ 603980 w 1744122"/>
                <a:gd name="connsiteY0" fmla="*/ 1515955 h 1515954"/>
                <a:gd name="connsiteX1" fmla="*/ 18193 w 1744122"/>
                <a:gd name="connsiteY1" fmla="*/ 836822 h 1515954"/>
                <a:gd name="connsiteX2" fmla="*/ 24860 w 1744122"/>
                <a:gd name="connsiteY2" fmla="*/ 774910 h 1515954"/>
                <a:gd name="connsiteX3" fmla="*/ 1165003 w 1744122"/>
                <a:gd name="connsiteY3" fmla="*/ 8147 h 1515954"/>
                <a:gd name="connsiteX4" fmla="*/ 1203103 w 1744122"/>
                <a:gd name="connsiteY4" fmla="*/ 11958 h 1515954"/>
                <a:gd name="connsiteX5" fmla="*/ 1744123 w 1744122"/>
                <a:gd name="connsiteY5" fmla="*/ 619652 h 1515954"/>
                <a:gd name="connsiteX6" fmla="*/ 1651730 w 1744122"/>
                <a:gd name="connsiteY6" fmla="*/ 733000 h 1515954"/>
                <a:gd name="connsiteX7" fmla="*/ 684943 w 1744122"/>
                <a:gd name="connsiteY7" fmla="*/ 1478808 h 1515954"/>
                <a:gd name="connsiteX8" fmla="*/ 603980 w 1744122"/>
                <a:gd name="connsiteY8" fmla="*/ 1515955 h 151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4122" h="1515954">
                  <a:moveTo>
                    <a:pt x="603980" y="1515955"/>
                  </a:moveTo>
                  <a:cubicBezTo>
                    <a:pt x="458248" y="1343552"/>
                    <a:pt x="53435" y="876827"/>
                    <a:pt x="18193" y="836822"/>
                  </a:cubicBezTo>
                  <a:cubicBezTo>
                    <a:pt x="-7525" y="807295"/>
                    <a:pt x="-6572" y="797770"/>
                    <a:pt x="24860" y="774910"/>
                  </a:cubicBezTo>
                  <a:cubicBezTo>
                    <a:pt x="86773" y="728238"/>
                    <a:pt x="1084993" y="63392"/>
                    <a:pt x="1165003" y="8147"/>
                  </a:cubicBezTo>
                  <a:cubicBezTo>
                    <a:pt x="1181195" y="-3283"/>
                    <a:pt x="1188816" y="-3283"/>
                    <a:pt x="1203103" y="11958"/>
                  </a:cubicBezTo>
                  <a:cubicBezTo>
                    <a:pt x="1383125" y="214840"/>
                    <a:pt x="1564100" y="416770"/>
                    <a:pt x="1744123" y="619652"/>
                  </a:cubicBezTo>
                  <a:cubicBezTo>
                    <a:pt x="1724120" y="666325"/>
                    <a:pt x="1685068" y="698710"/>
                    <a:pt x="1651730" y="733000"/>
                  </a:cubicBezTo>
                  <a:cubicBezTo>
                    <a:pt x="1365028" y="1027322"/>
                    <a:pt x="1044988" y="1278783"/>
                    <a:pt x="684943" y="1478808"/>
                  </a:cubicBezTo>
                  <a:cubicBezTo>
                    <a:pt x="659225" y="1492142"/>
                    <a:pt x="634460" y="1510240"/>
                    <a:pt x="603980" y="151595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8">
              <a:extLst>
                <a:ext uri="{FF2B5EF4-FFF2-40B4-BE49-F238E27FC236}">
                  <a16:creationId xmlns:a16="http://schemas.microsoft.com/office/drawing/2014/main" xmlns="" id="{3CC7D081-5D1D-41F0-9208-B65717B7F4ED}"/>
                </a:ext>
              </a:extLst>
            </p:cNvPr>
            <p:cNvSpPr/>
            <p:nvPr/>
          </p:nvSpPr>
          <p:spPr>
            <a:xfrm>
              <a:off x="3657008" y="3846050"/>
              <a:ext cx="1579512" cy="2289420"/>
            </a:xfrm>
            <a:custGeom>
              <a:avLst/>
              <a:gdLst>
                <a:gd name="connsiteX0" fmla="*/ 2005485 w 2005484"/>
                <a:gd name="connsiteY0" fmla="*/ 2294387 h 2906844"/>
                <a:gd name="connsiteX1" fmla="*/ 1502564 w 2005484"/>
                <a:gd name="connsiteY1" fmla="*/ 2638239 h 2906844"/>
                <a:gd name="connsiteX2" fmla="*/ 1095847 w 2005484"/>
                <a:gd name="connsiteY2" fmla="*/ 2906845 h 2906844"/>
                <a:gd name="connsiteX3" fmla="*/ 725324 w 2005484"/>
                <a:gd name="connsiteY3" fmla="*/ 2624904 h 2906844"/>
                <a:gd name="connsiteX4" fmla="*/ 351944 w 2005484"/>
                <a:gd name="connsiteY4" fmla="*/ 2177229 h 2906844"/>
                <a:gd name="connsiteX5" fmla="*/ 249074 w 2005484"/>
                <a:gd name="connsiteY5" fmla="*/ 2015304 h 2906844"/>
                <a:gd name="connsiteX6" fmla="*/ 227167 w 2005484"/>
                <a:gd name="connsiteY6" fmla="*/ 1910529 h 2906844"/>
                <a:gd name="connsiteX7" fmla="*/ 220499 w 2005484"/>
                <a:gd name="connsiteY7" fmla="*/ 1660974 h 2906844"/>
                <a:gd name="connsiteX8" fmla="*/ 201449 w 2005484"/>
                <a:gd name="connsiteY8" fmla="*/ 1409514 h 2906844"/>
                <a:gd name="connsiteX9" fmla="*/ 320512 w 2005484"/>
                <a:gd name="connsiteY9" fmla="*/ 1135194 h 2906844"/>
                <a:gd name="connsiteX10" fmla="*/ 329084 w 2005484"/>
                <a:gd name="connsiteY10" fmla="*/ 1108524 h 2906844"/>
                <a:gd name="connsiteX11" fmla="*/ 238597 w 2005484"/>
                <a:gd name="connsiteY11" fmla="*/ 865637 h 2906844"/>
                <a:gd name="connsiteX12" fmla="*/ 210974 w 2005484"/>
                <a:gd name="connsiteY12" fmla="*/ 813249 h 2906844"/>
                <a:gd name="connsiteX13" fmla="*/ 88102 w 2005484"/>
                <a:gd name="connsiteY13" fmla="*/ 479874 h 2906844"/>
                <a:gd name="connsiteX14" fmla="*/ 12855 w 2005484"/>
                <a:gd name="connsiteY14" fmla="*/ 237939 h 2906844"/>
                <a:gd name="connsiteX15" fmla="*/ 472 w 2005484"/>
                <a:gd name="connsiteY15" fmla="*/ 117924 h 2906844"/>
                <a:gd name="connsiteX16" fmla="*/ 108105 w 2005484"/>
                <a:gd name="connsiteY16" fmla="*/ 3624 h 2906844"/>
                <a:gd name="connsiteX17" fmla="*/ 188114 w 2005484"/>
                <a:gd name="connsiteY17" fmla="*/ 767 h 2906844"/>
                <a:gd name="connsiteX18" fmla="*/ 284317 w 2005484"/>
                <a:gd name="connsiteY18" fmla="*/ 69347 h 2906844"/>
                <a:gd name="connsiteX19" fmla="*/ 410999 w 2005484"/>
                <a:gd name="connsiteY19" fmla="*/ 318902 h 2906844"/>
                <a:gd name="connsiteX20" fmla="*/ 474817 w 2005484"/>
                <a:gd name="connsiteY20" fmla="*/ 467492 h 2906844"/>
                <a:gd name="connsiteX21" fmla="*/ 664364 w 2005484"/>
                <a:gd name="connsiteY21" fmla="*/ 835157 h 2906844"/>
                <a:gd name="connsiteX22" fmla="*/ 689130 w 2005484"/>
                <a:gd name="connsiteY22" fmla="*/ 841824 h 2906844"/>
                <a:gd name="connsiteX23" fmla="*/ 758662 w 2005484"/>
                <a:gd name="connsiteY23" fmla="*/ 815154 h 2906844"/>
                <a:gd name="connsiteX24" fmla="*/ 940589 w 2005484"/>
                <a:gd name="connsiteY24" fmla="*/ 830394 h 2906844"/>
                <a:gd name="connsiteX25" fmla="*/ 987262 w 2005484"/>
                <a:gd name="connsiteY25" fmla="*/ 857064 h 2906844"/>
                <a:gd name="connsiteX26" fmla="*/ 1163474 w 2005484"/>
                <a:gd name="connsiteY26" fmla="*/ 918024 h 2906844"/>
                <a:gd name="connsiteX27" fmla="*/ 1332067 w 2005484"/>
                <a:gd name="connsiteY27" fmla="*/ 979937 h 2906844"/>
                <a:gd name="connsiteX28" fmla="*/ 1627342 w 2005484"/>
                <a:gd name="connsiteY28" fmla="*/ 1078997 h 2906844"/>
                <a:gd name="connsiteX29" fmla="*/ 1854037 w 2005484"/>
                <a:gd name="connsiteY29" fmla="*/ 1292357 h 2906844"/>
                <a:gd name="connsiteX30" fmla="*/ 1879755 w 2005484"/>
                <a:gd name="connsiteY30" fmla="*/ 1525719 h 2906844"/>
                <a:gd name="connsiteX31" fmla="*/ 1927380 w 2005484"/>
                <a:gd name="connsiteY31" fmla="*/ 2072454 h 2906844"/>
                <a:gd name="connsiteX32" fmla="*/ 2005485 w 2005484"/>
                <a:gd name="connsiteY32" fmla="*/ 2294387 h 2906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5484" h="2906844">
                  <a:moveTo>
                    <a:pt x="2005485" y="2294387"/>
                  </a:moveTo>
                  <a:cubicBezTo>
                    <a:pt x="1837844" y="2408687"/>
                    <a:pt x="1670205" y="2523939"/>
                    <a:pt x="1502564" y="2638239"/>
                  </a:cubicBezTo>
                  <a:cubicBezTo>
                    <a:pt x="1371119" y="2727775"/>
                    <a:pt x="1229197" y="2818262"/>
                    <a:pt x="1095847" y="2906845"/>
                  </a:cubicBezTo>
                  <a:cubicBezTo>
                    <a:pt x="1025362" y="2854457"/>
                    <a:pt x="855817" y="2739204"/>
                    <a:pt x="725324" y="2624904"/>
                  </a:cubicBezTo>
                  <a:cubicBezTo>
                    <a:pt x="577687" y="2495364"/>
                    <a:pt x="465292" y="2336297"/>
                    <a:pt x="351944" y="2177229"/>
                  </a:cubicBezTo>
                  <a:cubicBezTo>
                    <a:pt x="314797" y="2124842"/>
                    <a:pt x="271934" y="2076264"/>
                    <a:pt x="249074" y="2015304"/>
                  </a:cubicBezTo>
                  <a:cubicBezTo>
                    <a:pt x="235739" y="1981014"/>
                    <a:pt x="229072" y="1945772"/>
                    <a:pt x="227167" y="1910529"/>
                  </a:cubicBezTo>
                  <a:cubicBezTo>
                    <a:pt x="223357" y="1827662"/>
                    <a:pt x="224309" y="1743842"/>
                    <a:pt x="220499" y="1660974"/>
                  </a:cubicBezTo>
                  <a:cubicBezTo>
                    <a:pt x="216689" y="1577154"/>
                    <a:pt x="209069" y="1493334"/>
                    <a:pt x="201449" y="1409514"/>
                  </a:cubicBezTo>
                  <a:cubicBezTo>
                    <a:pt x="191924" y="1296167"/>
                    <a:pt x="209069" y="1195202"/>
                    <a:pt x="320512" y="1135194"/>
                  </a:cubicBezTo>
                  <a:cubicBezTo>
                    <a:pt x="332894" y="1128527"/>
                    <a:pt x="334799" y="1121859"/>
                    <a:pt x="329084" y="1108524"/>
                  </a:cubicBezTo>
                  <a:cubicBezTo>
                    <a:pt x="298605" y="1027562"/>
                    <a:pt x="268124" y="946599"/>
                    <a:pt x="238597" y="865637"/>
                  </a:cubicBezTo>
                  <a:cubicBezTo>
                    <a:pt x="221452" y="852302"/>
                    <a:pt x="217642" y="831347"/>
                    <a:pt x="210974" y="813249"/>
                  </a:cubicBezTo>
                  <a:cubicBezTo>
                    <a:pt x="170017" y="701807"/>
                    <a:pt x="129059" y="591317"/>
                    <a:pt x="88102" y="479874"/>
                  </a:cubicBezTo>
                  <a:cubicBezTo>
                    <a:pt x="62384" y="399864"/>
                    <a:pt x="34762" y="319854"/>
                    <a:pt x="12855" y="237939"/>
                  </a:cubicBezTo>
                  <a:cubicBezTo>
                    <a:pt x="2377" y="198887"/>
                    <a:pt x="-1433" y="157929"/>
                    <a:pt x="472" y="117924"/>
                  </a:cubicBezTo>
                  <a:cubicBezTo>
                    <a:pt x="4282" y="55059"/>
                    <a:pt x="45239" y="10292"/>
                    <a:pt x="108105" y="3624"/>
                  </a:cubicBezTo>
                  <a:cubicBezTo>
                    <a:pt x="134774" y="767"/>
                    <a:pt x="161444" y="-1138"/>
                    <a:pt x="188114" y="767"/>
                  </a:cubicBezTo>
                  <a:cubicBezTo>
                    <a:pt x="236692" y="3624"/>
                    <a:pt x="263362" y="30294"/>
                    <a:pt x="284317" y="69347"/>
                  </a:cubicBezTo>
                  <a:cubicBezTo>
                    <a:pt x="329084" y="151262"/>
                    <a:pt x="370994" y="235082"/>
                    <a:pt x="410999" y="318902"/>
                  </a:cubicBezTo>
                  <a:cubicBezTo>
                    <a:pt x="428144" y="370337"/>
                    <a:pt x="463387" y="413199"/>
                    <a:pt x="474817" y="467492"/>
                  </a:cubicBezTo>
                  <a:cubicBezTo>
                    <a:pt x="527205" y="596079"/>
                    <a:pt x="601499" y="713237"/>
                    <a:pt x="664364" y="835157"/>
                  </a:cubicBezTo>
                  <a:cubicBezTo>
                    <a:pt x="671032" y="847539"/>
                    <a:pt x="677699" y="846587"/>
                    <a:pt x="689130" y="841824"/>
                  </a:cubicBezTo>
                  <a:cubicBezTo>
                    <a:pt x="711989" y="832299"/>
                    <a:pt x="734849" y="823727"/>
                    <a:pt x="758662" y="815154"/>
                  </a:cubicBezTo>
                  <a:cubicBezTo>
                    <a:pt x="821527" y="793247"/>
                    <a:pt x="882487" y="799914"/>
                    <a:pt x="940589" y="830394"/>
                  </a:cubicBezTo>
                  <a:cubicBezTo>
                    <a:pt x="956782" y="838967"/>
                    <a:pt x="973927" y="845634"/>
                    <a:pt x="987262" y="857064"/>
                  </a:cubicBezTo>
                  <a:cubicBezTo>
                    <a:pt x="1038697" y="898974"/>
                    <a:pt x="1096799" y="915167"/>
                    <a:pt x="1163474" y="918024"/>
                  </a:cubicBezTo>
                  <a:cubicBezTo>
                    <a:pt x="1225387" y="919929"/>
                    <a:pt x="1281585" y="947552"/>
                    <a:pt x="1332067" y="979937"/>
                  </a:cubicBezTo>
                  <a:cubicBezTo>
                    <a:pt x="1422555" y="1037087"/>
                    <a:pt x="1520662" y="1066614"/>
                    <a:pt x="1627342" y="1078997"/>
                  </a:cubicBezTo>
                  <a:cubicBezTo>
                    <a:pt x="1758787" y="1093284"/>
                    <a:pt x="1824510" y="1162817"/>
                    <a:pt x="1854037" y="1292357"/>
                  </a:cubicBezTo>
                  <a:cubicBezTo>
                    <a:pt x="1871182" y="1369509"/>
                    <a:pt x="1872135" y="1448567"/>
                    <a:pt x="1879755" y="1525719"/>
                  </a:cubicBezTo>
                  <a:cubicBezTo>
                    <a:pt x="1896899" y="1707647"/>
                    <a:pt x="1902614" y="1890527"/>
                    <a:pt x="1927380" y="2072454"/>
                  </a:cubicBezTo>
                  <a:cubicBezTo>
                    <a:pt x="1940714" y="2151512"/>
                    <a:pt x="1967385" y="2224854"/>
                    <a:pt x="2005485" y="2294387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5" name="Freeform: Shape 19">
            <a:extLst>
              <a:ext uri="{FF2B5EF4-FFF2-40B4-BE49-F238E27FC236}">
                <a16:creationId xmlns:a16="http://schemas.microsoft.com/office/drawing/2014/main" xmlns="" id="{D5BDC0EA-3E99-44AD-980E-B13A612C5AD4}"/>
              </a:ext>
            </a:extLst>
          </p:cNvPr>
          <p:cNvSpPr/>
          <p:nvPr/>
        </p:nvSpPr>
        <p:spPr>
          <a:xfrm>
            <a:off x="2066391" y="1258369"/>
            <a:ext cx="246507" cy="286177"/>
          </a:xfrm>
          <a:custGeom>
            <a:avLst/>
            <a:gdLst>
              <a:gd name="connsiteX0" fmla="*/ 388665 w 808204"/>
              <a:gd name="connsiteY0" fmla="*/ 68371 h 810306"/>
              <a:gd name="connsiteX1" fmla="*/ 288891 w 808204"/>
              <a:gd name="connsiteY1" fmla="*/ 84875 h 810306"/>
              <a:gd name="connsiteX2" fmla="*/ 280639 w 808204"/>
              <a:gd name="connsiteY2" fmla="*/ 108881 h 810306"/>
              <a:gd name="connsiteX3" fmla="*/ 522949 w 808204"/>
              <a:gd name="connsiteY3" fmla="*/ 96128 h 810306"/>
              <a:gd name="connsiteX4" fmla="*/ 512446 w 808204"/>
              <a:gd name="connsiteY4" fmla="*/ 75873 h 810306"/>
              <a:gd name="connsiteX5" fmla="*/ 388665 w 808204"/>
              <a:gd name="connsiteY5" fmla="*/ 68371 h 810306"/>
              <a:gd name="connsiteX6" fmla="*/ 413164 w 808204"/>
              <a:gd name="connsiteY6" fmla="*/ 35 h 810306"/>
              <a:gd name="connsiteX7" fmla="*/ 558958 w 808204"/>
              <a:gd name="connsiteY7" fmla="*/ 15859 h 810306"/>
              <a:gd name="connsiteX8" fmla="*/ 766009 w 808204"/>
              <a:gd name="connsiteY8" fmla="*/ 48118 h 810306"/>
              <a:gd name="connsiteX9" fmla="*/ 800518 w 808204"/>
              <a:gd name="connsiteY9" fmla="*/ 86377 h 810306"/>
              <a:gd name="connsiteX10" fmla="*/ 808020 w 808204"/>
              <a:gd name="connsiteY10" fmla="*/ 274674 h 810306"/>
              <a:gd name="connsiteX11" fmla="*/ 780263 w 808204"/>
              <a:gd name="connsiteY11" fmla="*/ 306181 h 810306"/>
              <a:gd name="connsiteX12" fmla="*/ 690240 w 808204"/>
              <a:gd name="connsiteY12" fmla="*/ 309932 h 810306"/>
              <a:gd name="connsiteX13" fmla="*/ 668485 w 808204"/>
              <a:gd name="connsiteY13" fmla="*/ 332437 h 810306"/>
              <a:gd name="connsiteX14" fmla="*/ 683488 w 808204"/>
              <a:gd name="connsiteY14" fmla="*/ 746540 h 810306"/>
              <a:gd name="connsiteX15" fmla="*/ 639978 w 808204"/>
              <a:gd name="connsiteY15" fmla="*/ 793051 h 810306"/>
              <a:gd name="connsiteX16" fmla="*/ 205620 w 808204"/>
              <a:gd name="connsiteY16" fmla="*/ 810306 h 810306"/>
              <a:gd name="connsiteX17" fmla="*/ 167361 w 808204"/>
              <a:gd name="connsiteY17" fmla="*/ 773546 h 810306"/>
              <a:gd name="connsiteX18" fmla="*/ 150856 w 808204"/>
              <a:gd name="connsiteY18" fmla="*/ 354193 h 810306"/>
              <a:gd name="connsiteX19" fmla="*/ 125351 w 808204"/>
              <a:gd name="connsiteY19" fmla="*/ 332437 h 810306"/>
              <a:gd name="connsiteX20" fmla="*/ 35329 w 808204"/>
              <a:gd name="connsiteY20" fmla="*/ 336189 h 810306"/>
              <a:gd name="connsiteX21" fmla="*/ 6822 w 808204"/>
              <a:gd name="connsiteY21" fmla="*/ 310682 h 810306"/>
              <a:gd name="connsiteX22" fmla="*/ 70 w 808204"/>
              <a:gd name="connsiteY22" fmla="*/ 105881 h 810306"/>
              <a:gd name="connsiteX23" fmla="*/ 19574 w 808204"/>
              <a:gd name="connsiteY23" fmla="*/ 80375 h 810306"/>
              <a:gd name="connsiteX24" fmla="*/ 363910 w 808204"/>
              <a:gd name="connsiteY24" fmla="*/ 3856 h 810306"/>
              <a:gd name="connsiteX25" fmla="*/ 413164 w 808204"/>
              <a:gd name="connsiteY25" fmla="*/ 35 h 8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8204" h="810306">
                <a:moveTo>
                  <a:pt x="388665" y="68371"/>
                </a:moveTo>
                <a:cubicBezTo>
                  <a:pt x="365410" y="69121"/>
                  <a:pt x="327150" y="75123"/>
                  <a:pt x="288891" y="84875"/>
                </a:cubicBezTo>
                <a:cubicBezTo>
                  <a:pt x="271636" y="89376"/>
                  <a:pt x="270136" y="94627"/>
                  <a:pt x="280639" y="108881"/>
                </a:cubicBezTo>
                <a:cubicBezTo>
                  <a:pt x="342904" y="192902"/>
                  <a:pt x="466684" y="186150"/>
                  <a:pt x="522949" y="96128"/>
                </a:cubicBezTo>
                <a:cubicBezTo>
                  <a:pt x="532701" y="80374"/>
                  <a:pt x="523699" y="78123"/>
                  <a:pt x="512446" y="75873"/>
                </a:cubicBezTo>
                <a:cubicBezTo>
                  <a:pt x="477187" y="69872"/>
                  <a:pt x="441178" y="64620"/>
                  <a:pt x="388665" y="68371"/>
                </a:cubicBezTo>
                <a:close/>
                <a:moveTo>
                  <a:pt x="413164" y="35"/>
                </a:moveTo>
                <a:cubicBezTo>
                  <a:pt x="462184" y="-598"/>
                  <a:pt x="510571" y="7420"/>
                  <a:pt x="558958" y="15859"/>
                </a:cubicBezTo>
                <a:cubicBezTo>
                  <a:pt x="627975" y="27862"/>
                  <a:pt x="696992" y="38365"/>
                  <a:pt x="766009" y="48118"/>
                </a:cubicBezTo>
                <a:cubicBezTo>
                  <a:pt x="790015" y="51118"/>
                  <a:pt x="800518" y="60120"/>
                  <a:pt x="800518" y="86377"/>
                </a:cubicBezTo>
                <a:cubicBezTo>
                  <a:pt x="801268" y="149392"/>
                  <a:pt x="805019" y="212408"/>
                  <a:pt x="808020" y="274674"/>
                </a:cubicBezTo>
                <a:cubicBezTo>
                  <a:pt x="809520" y="295679"/>
                  <a:pt x="802018" y="305431"/>
                  <a:pt x="780263" y="306181"/>
                </a:cubicBezTo>
                <a:cubicBezTo>
                  <a:pt x="750255" y="306931"/>
                  <a:pt x="720248" y="309932"/>
                  <a:pt x="690240" y="309932"/>
                </a:cubicBezTo>
                <a:cubicBezTo>
                  <a:pt x="673736" y="309932"/>
                  <a:pt x="667735" y="313683"/>
                  <a:pt x="668485" y="332437"/>
                </a:cubicBezTo>
                <a:cubicBezTo>
                  <a:pt x="674487" y="470472"/>
                  <a:pt x="678988" y="608506"/>
                  <a:pt x="683488" y="746540"/>
                </a:cubicBezTo>
                <a:cubicBezTo>
                  <a:pt x="684989" y="791551"/>
                  <a:pt x="684989" y="790801"/>
                  <a:pt x="639978" y="793051"/>
                </a:cubicBezTo>
                <a:cubicBezTo>
                  <a:pt x="568710" y="796803"/>
                  <a:pt x="277638" y="810306"/>
                  <a:pt x="205620" y="810306"/>
                </a:cubicBezTo>
                <a:cubicBezTo>
                  <a:pt x="169612" y="810306"/>
                  <a:pt x="169612" y="810306"/>
                  <a:pt x="167361" y="773546"/>
                </a:cubicBezTo>
                <a:cubicBezTo>
                  <a:pt x="163610" y="695527"/>
                  <a:pt x="151607" y="415708"/>
                  <a:pt x="150856" y="354193"/>
                </a:cubicBezTo>
                <a:cubicBezTo>
                  <a:pt x="150856" y="333938"/>
                  <a:pt x="143355" y="330937"/>
                  <a:pt x="125351" y="332437"/>
                </a:cubicBezTo>
                <a:cubicBezTo>
                  <a:pt x="95344" y="334688"/>
                  <a:pt x="65336" y="334688"/>
                  <a:pt x="35329" y="336189"/>
                </a:cubicBezTo>
                <a:cubicBezTo>
                  <a:pt x="16574" y="336939"/>
                  <a:pt x="7571" y="330187"/>
                  <a:pt x="6822" y="310682"/>
                </a:cubicBezTo>
                <a:cubicBezTo>
                  <a:pt x="5321" y="242415"/>
                  <a:pt x="3070" y="174149"/>
                  <a:pt x="70" y="105881"/>
                </a:cubicBezTo>
                <a:cubicBezTo>
                  <a:pt x="-681" y="90878"/>
                  <a:pt x="4571" y="83376"/>
                  <a:pt x="19574" y="80375"/>
                </a:cubicBezTo>
                <a:cubicBezTo>
                  <a:pt x="135103" y="57120"/>
                  <a:pt x="246881" y="20360"/>
                  <a:pt x="363910" y="3856"/>
                </a:cubicBezTo>
                <a:cubicBezTo>
                  <a:pt x="380414" y="1418"/>
                  <a:pt x="396825" y="246"/>
                  <a:pt x="413164" y="3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6" name="Freeform: Shape 18">
            <a:extLst>
              <a:ext uri="{FF2B5EF4-FFF2-40B4-BE49-F238E27FC236}">
                <a16:creationId xmlns:a16="http://schemas.microsoft.com/office/drawing/2014/main" xmlns="" id="{DEAA1A85-5111-4CA7-9CBE-F4591A8E3B29}"/>
              </a:ext>
            </a:extLst>
          </p:cNvPr>
          <p:cNvSpPr/>
          <p:nvPr/>
        </p:nvSpPr>
        <p:spPr>
          <a:xfrm>
            <a:off x="2048062" y="1448276"/>
            <a:ext cx="283166" cy="284831"/>
          </a:xfrm>
          <a:custGeom>
            <a:avLst/>
            <a:gdLst>
              <a:gd name="connsiteX0" fmla="*/ 379164 w 928395"/>
              <a:gd name="connsiteY0" fmla="*/ 674462 h 806494"/>
              <a:gd name="connsiteX1" fmla="*/ 443679 w 928395"/>
              <a:gd name="connsiteY1" fmla="*/ 741229 h 806494"/>
              <a:gd name="connsiteX2" fmla="*/ 378413 w 928395"/>
              <a:gd name="connsiteY2" fmla="*/ 806494 h 806494"/>
              <a:gd name="connsiteX3" fmla="*/ 313897 w 928395"/>
              <a:gd name="connsiteY3" fmla="*/ 740478 h 806494"/>
              <a:gd name="connsiteX4" fmla="*/ 379164 w 928395"/>
              <a:gd name="connsiteY4" fmla="*/ 674462 h 806494"/>
              <a:gd name="connsiteX5" fmla="*/ 732502 w 928395"/>
              <a:gd name="connsiteY5" fmla="*/ 669212 h 806494"/>
              <a:gd name="connsiteX6" fmla="*/ 797767 w 928395"/>
              <a:gd name="connsiteY6" fmla="*/ 736728 h 806494"/>
              <a:gd name="connsiteX7" fmla="*/ 731001 w 928395"/>
              <a:gd name="connsiteY7" fmla="*/ 800494 h 806494"/>
              <a:gd name="connsiteX8" fmla="*/ 666485 w 928395"/>
              <a:gd name="connsiteY8" fmla="*/ 734478 h 806494"/>
              <a:gd name="connsiteX9" fmla="*/ 732502 w 928395"/>
              <a:gd name="connsiteY9" fmla="*/ 669212 h 806494"/>
              <a:gd name="connsiteX10" fmla="*/ 316277 w 928395"/>
              <a:gd name="connsiteY10" fmla="*/ 169423 h 806494"/>
              <a:gd name="connsiteX11" fmla="*/ 286140 w 928395"/>
              <a:gd name="connsiteY11" fmla="*/ 170337 h 806494"/>
              <a:gd name="connsiteX12" fmla="*/ 254633 w 928395"/>
              <a:gd name="connsiteY12" fmla="*/ 170337 h 806494"/>
              <a:gd name="connsiteX13" fmla="*/ 235878 w 928395"/>
              <a:gd name="connsiteY13" fmla="*/ 193593 h 806494"/>
              <a:gd name="connsiteX14" fmla="*/ 286140 w 928395"/>
              <a:gd name="connsiteY14" fmla="*/ 408146 h 806494"/>
              <a:gd name="connsiteX15" fmla="*/ 354408 w 928395"/>
              <a:gd name="connsiteY15" fmla="*/ 453157 h 806494"/>
              <a:gd name="connsiteX16" fmla="*/ 370912 w 928395"/>
              <a:gd name="connsiteY16" fmla="*/ 430652 h 806494"/>
              <a:gd name="connsiteX17" fmla="*/ 344655 w 928395"/>
              <a:gd name="connsiteY17" fmla="*/ 219849 h 806494"/>
              <a:gd name="connsiteX18" fmla="*/ 316277 w 928395"/>
              <a:gd name="connsiteY18" fmla="*/ 169423 h 806494"/>
              <a:gd name="connsiteX19" fmla="*/ 421924 w 928395"/>
              <a:gd name="connsiteY19" fmla="*/ 167336 h 806494"/>
              <a:gd name="connsiteX20" fmla="*/ 406170 w 928395"/>
              <a:gd name="connsiteY20" fmla="*/ 185341 h 806494"/>
              <a:gd name="connsiteX21" fmla="*/ 432427 w 928395"/>
              <a:gd name="connsiteY21" fmla="*/ 384890 h 806494"/>
              <a:gd name="connsiteX22" fmla="*/ 499944 w 928395"/>
              <a:gd name="connsiteY22" fmla="*/ 434402 h 806494"/>
              <a:gd name="connsiteX23" fmla="*/ 517197 w 928395"/>
              <a:gd name="connsiteY23" fmla="*/ 414897 h 806494"/>
              <a:gd name="connsiteX24" fmla="*/ 517197 w 928395"/>
              <a:gd name="connsiteY24" fmla="*/ 300869 h 806494"/>
              <a:gd name="connsiteX25" fmla="*/ 512696 w 928395"/>
              <a:gd name="connsiteY25" fmla="*/ 300869 h 806494"/>
              <a:gd name="connsiteX26" fmla="*/ 512696 w 928395"/>
              <a:gd name="connsiteY26" fmla="*/ 183840 h 806494"/>
              <a:gd name="connsiteX27" fmla="*/ 496192 w 928395"/>
              <a:gd name="connsiteY27" fmla="*/ 167336 h 806494"/>
              <a:gd name="connsiteX28" fmla="*/ 421924 w 928395"/>
              <a:gd name="connsiteY28" fmla="*/ 167336 h 806494"/>
              <a:gd name="connsiteX29" fmla="*/ 663343 w 928395"/>
              <a:gd name="connsiteY29" fmla="*/ 164125 h 806494"/>
              <a:gd name="connsiteX30" fmla="*/ 634226 w 928395"/>
              <a:gd name="connsiteY30" fmla="*/ 165086 h 806494"/>
              <a:gd name="connsiteX31" fmla="*/ 591466 w 928395"/>
              <a:gd name="connsiteY31" fmla="*/ 165086 h 806494"/>
              <a:gd name="connsiteX32" fmla="*/ 577963 w 928395"/>
              <a:gd name="connsiteY32" fmla="*/ 178589 h 806494"/>
              <a:gd name="connsiteX33" fmla="*/ 580964 w 928395"/>
              <a:gd name="connsiteY33" fmla="*/ 409647 h 806494"/>
              <a:gd name="connsiteX34" fmla="*/ 588465 w 928395"/>
              <a:gd name="connsiteY34" fmla="*/ 423150 h 806494"/>
              <a:gd name="connsiteX35" fmla="*/ 656732 w 928395"/>
              <a:gd name="connsiteY35" fmla="*/ 413397 h 806494"/>
              <a:gd name="connsiteX36" fmla="*/ 665734 w 928395"/>
              <a:gd name="connsiteY36" fmla="*/ 396893 h 806494"/>
              <a:gd name="connsiteX37" fmla="*/ 681488 w 928395"/>
              <a:gd name="connsiteY37" fmla="*/ 211597 h 806494"/>
              <a:gd name="connsiteX38" fmla="*/ 663343 w 928395"/>
              <a:gd name="connsiteY38" fmla="*/ 164125 h 806494"/>
              <a:gd name="connsiteX39" fmla="*/ 779013 w 928395"/>
              <a:gd name="connsiteY39" fmla="*/ 161335 h 806494"/>
              <a:gd name="connsiteX40" fmla="*/ 750506 w 928395"/>
              <a:gd name="connsiteY40" fmla="*/ 189092 h 806494"/>
              <a:gd name="connsiteX41" fmla="*/ 736252 w 928395"/>
              <a:gd name="connsiteY41" fmla="*/ 352632 h 806494"/>
              <a:gd name="connsiteX42" fmla="*/ 785014 w 928395"/>
              <a:gd name="connsiteY42" fmla="*/ 399894 h 806494"/>
              <a:gd name="connsiteX43" fmla="*/ 820272 w 928395"/>
              <a:gd name="connsiteY43" fmla="*/ 364635 h 806494"/>
              <a:gd name="connsiteX44" fmla="*/ 848779 w 928395"/>
              <a:gd name="connsiteY44" fmla="*/ 213848 h 806494"/>
              <a:gd name="connsiteX45" fmla="*/ 805269 w 928395"/>
              <a:gd name="connsiteY45" fmla="*/ 161335 h 806494"/>
              <a:gd name="connsiteX46" fmla="*/ 779013 w 928395"/>
              <a:gd name="connsiteY46" fmla="*/ 161335 h 806494"/>
              <a:gd name="connsiteX47" fmla="*/ 93718 w 928395"/>
              <a:gd name="connsiteY47" fmla="*/ 232 h 806494"/>
              <a:gd name="connsiteX48" fmla="*/ 161610 w 928395"/>
              <a:gd name="connsiteY48" fmla="*/ 2295 h 806494"/>
              <a:gd name="connsiteX49" fmla="*/ 197618 w 928395"/>
              <a:gd name="connsiteY49" fmla="*/ 33053 h 806494"/>
              <a:gd name="connsiteX50" fmla="*/ 204370 w 928395"/>
              <a:gd name="connsiteY50" fmla="*/ 55559 h 806494"/>
              <a:gd name="connsiteX51" fmla="*/ 268886 w 928395"/>
              <a:gd name="connsiteY51" fmla="*/ 103571 h 806494"/>
              <a:gd name="connsiteX52" fmla="*/ 869785 w 928395"/>
              <a:gd name="connsiteY52" fmla="*/ 93068 h 806494"/>
              <a:gd name="connsiteX53" fmla="*/ 926049 w 928395"/>
              <a:gd name="connsiteY53" fmla="*/ 158334 h 806494"/>
              <a:gd name="connsiteX54" fmla="*/ 876537 w 928395"/>
              <a:gd name="connsiteY54" fmla="*/ 416398 h 806494"/>
              <a:gd name="connsiteX55" fmla="*/ 827024 w 928395"/>
              <a:gd name="connsiteY55" fmla="*/ 460659 h 806494"/>
              <a:gd name="connsiteX56" fmla="*/ 334152 w 928395"/>
              <a:gd name="connsiteY56" fmla="*/ 523675 h 806494"/>
              <a:gd name="connsiteX57" fmla="*/ 314647 w 928395"/>
              <a:gd name="connsiteY57" fmla="*/ 538679 h 806494"/>
              <a:gd name="connsiteX58" fmla="*/ 340154 w 928395"/>
              <a:gd name="connsiteY58" fmla="*/ 569436 h 806494"/>
              <a:gd name="connsiteX59" fmla="*/ 616973 w 928395"/>
              <a:gd name="connsiteY59" fmla="*/ 564185 h 806494"/>
              <a:gd name="connsiteX60" fmla="*/ 806019 w 928395"/>
              <a:gd name="connsiteY60" fmla="*/ 562685 h 806494"/>
              <a:gd name="connsiteX61" fmla="*/ 840528 w 928395"/>
              <a:gd name="connsiteY61" fmla="*/ 598693 h 806494"/>
              <a:gd name="connsiteX62" fmla="*/ 805269 w 928395"/>
              <a:gd name="connsiteY62" fmla="*/ 625700 h 806494"/>
              <a:gd name="connsiteX63" fmla="*/ 555457 w 928395"/>
              <a:gd name="connsiteY63" fmla="*/ 635452 h 806494"/>
              <a:gd name="connsiteX64" fmla="*/ 318399 w 928395"/>
              <a:gd name="connsiteY64" fmla="*/ 635452 h 806494"/>
              <a:gd name="connsiteX65" fmla="*/ 259884 w 928395"/>
              <a:gd name="connsiteY65" fmla="*/ 591192 h 806494"/>
              <a:gd name="connsiteX66" fmla="*/ 154108 w 928395"/>
              <a:gd name="connsiteY66" fmla="*/ 134328 h 806494"/>
              <a:gd name="connsiteX67" fmla="*/ 72338 w 928395"/>
              <a:gd name="connsiteY67" fmla="*/ 67562 h 806494"/>
              <a:gd name="connsiteX68" fmla="*/ 29577 w 928395"/>
              <a:gd name="connsiteY68" fmla="*/ 66811 h 806494"/>
              <a:gd name="connsiteX69" fmla="*/ 320 w 928395"/>
              <a:gd name="connsiteY69" fmla="*/ 38304 h 806494"/>
              <a:gd name="connsiteX70" fmla="*/ 25826 w 928395"/>
              <a:gd name="connsiteY70" fmla="*/ 3796 h 806494"/>
              <a:gd name="connsiteX71" fmla="*/ 93718 w 928395"/>
              <a:gd name="connsiteY71" fmla="*/ 232 h 80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928395" h="806494">
                <a:moveTo>
                  <a:pt x="379164" y="674462"/>
                </a:moveTo>
                <a:cubicBezTo>
                  <a:pt x="415173" y="674462"/>
                  <a:pt x="443679" y="703720"/>
                  <a:pt x="443679" y="741229"/>
                </a:cubicBezTo>
                <a:cubicBezTo>
                  <a:pt x="443679" y="778738"/>
                  <a:pt x="415923" y="806494"/>
                  <a:pt x="378413" y="806494"/>
                </a:cubicBezTo>
                <a:cubicBezTo>
                  <a:pt x="340904" y="806494"/>
                  <a:pt x="313897" y="777987"/>
                  <a:pt x="313897" y="740478"/>
                </a:cubicBezTo>
                <a:cubicBezTo>
                  <a:pt x="313897" y="703720"/>
                  <a:pt x="343154" y="674462"/>
                  <a:pt x="379164" y="674462"/>
                </a:cubicBezTo>
                <a:close/>
                <a:moveTo>
                  <a:pt x="732502" y="669212"/>
                </a:moveTo>
                <a:cubicBezTo>
                  <a:pt x="770011" y="669212"/>
                  <a:pt x="797767" y="697719"/>
                  <a:pt x="797767" y="736728"/>
                </a:cubicBezTo>
                <a:cubicBezTo>
                  <a:pt x="797017" y="772737"/>
                  <a:pt x="768510" y="800494"/>
                  <a:pt x="731001" y="800494"/>
                </a:cubicBezTo>
                <a:cubicBezTo>
                  <a:pt x="694992" y="799743"/>
                  <a:pt x="665735" y="770487"/>
                  <a:pt x="666485" y="734478"/>
                </a:cubicBezTo>
                <a:cubicBezTo>
                  <a:pt x="667235" y="698469"/>
                  <a:pt x="696493" y="668462"/>
                  <a:pt x="732502" y="669212"/>
                </a:cubicBezTo>
                <a:close/>
                <a:moveTo>
                  <a:pt x="316277" y="169423"/>
                </a:moveTo>
                <a:cubicBezTo>
                  <a:pt x="308834" y="169024"/>
                  <a:pt x="299081" y="169587"/>
                  <a:pt x="286140" y="170337"/>
                </a:cubicBezTo>
                <a:cubicBezTo>
                  <a:pt x="275638" y="170337"/>
                  <a:pt x="265135" y="171087"/>
                  <a:pt x="254633" y="170337"/>
                </a:cubicBezTo>
                <a:cubicBezTo>
                  <a:pt x="235128" y="168087"/>
                  <a:pt x="231377" y="174088"/>
                  <a:pt x="235878" y="193593"/>
                </a:cubicBezTo>
                <a:cubicBezTo>
                  <a:pt x="253883" y="264860"/>
                  <a:pt x="269636" y="336878"/>
                  <a:pt x="286140" y="408146"/>
                </a:cubicBezTo>
                <a:cubicBezTo>
                  <a:pt x="298894" y="462909"/>
                  <a:pt x="298894" y="462160"/>
                  <a:pt x="354408" y="453157"/>
                </a:cubicBezTo>
                <a:cubicBezTo>
                  <a:pt x="368661" y="450906"/>
                  <a:pt x="373912" y="446405"/>
                  <a:pt x="370912" y="430652"/>
                </a:cubicBezTo>
                <a:cubicBezTo>
                  <a:pt x="361909" y="360134"/>
                  <a:pt x="353657" y="290367"/>
                  <a:pt x="344655" y="219849"/>
                </a:cubicBezTo>
                <a:cubicBezTo>
                  <a:pt x="340154" y="180464"/>
                  <a:pt x="338607" y="170618"/>
                  <a:pt x="316277" y="169423"/>
                </a:cubicBezTo>
                <a:close/>
                <a:moveTo>
                  <a:pt x="421924" y="167336"/>
                </a:moveTo>
                <a:cubicBezTo>
                  <a:pt x="407670" y="166586"/>
                  <a:pt x="403920" y="170337"/>
                  <a:pt x="406170" y="185341"/>
                </a:cubicBezTo>
                <a:cubicBezTo>
                  <a:pt x="415923" y="251357"/>
                  <a:pt x="423425" y="318124"/>
                  <a:pt x="432427" y="384890"/>
                </a:cubicBezTo>
                <a:cubicBezTo>
                  <a:pt x="439929" y="444155"/>
                  <a:pt x="439929" y="443405"/>
                  <a:pt x="499944" y="434402"/>
                </a:cubicBezTo>
                <a:cubicBezTo>
                  <a:pt x="514197" y="432152"/>
                  <a:pt x="517197" y="426900"/>
                  <a:pt x="517197" y="414897"/>
                </a:cubicBezTo>
                <a:cubicBezTo>
                  <a:pt x="516448" y="376638"/>
                  <a:pt x="517197" y="339129"/>
                  <a:pt x="517197" y="300869"/>
                </a:cubicBezTo>
                <a:cubicBezTo>
                  <a:pt x="515697" y="300869"/>
                  <a:pt x="514197" y="300869"/>
                  <a:pt x="512696" y="300869"/>
                </a:cubicBezTo>
                <a:cubicBezTo>
                  <a:pt x="512696" y="261860"/>
                  <a:pt x="511947" y="222850"/>
                  <a:pt x="512696" y="183840"/>
                </a:cubicBezTo>
                <a:cubicBezTo>
                  <a:pt x="512696" y="171837"/>
                  <a:pt x="509696" y="166586"/>
                  <a:pt x="496192" y="167336"/>
                </a:cubicBezTo>
                <a:cubicBezTo>
                  <a:pt x="471437" y="168087"/>
                  <a:pt x="446680" y="168087"/>
                  <a:pt x="421924" y="167336"/>
                </a:cubicBezTo>
                <a:close/>
                <a:moveTo>
                  <a:pt x="663343" y="164125"/>
                </a:moveTo>
                <a:cubicBezTo>
                  <a:pt x="656263" y="163773"/>
                  <a:pt x="646792" y="164336"/>
                  <a:pt x="634226" y="165086"/>
                </a:cubicBezTo>
                <a:cubicBezTo>
                  <a:pt x="619973" y="165086"/>
                  <a:pt x="605719" y="165086"/>
                  <a:pt x="591466" y="165086"/>
                </a:cubicBezTo>
                <a:cubicBezTo>
                  <a:pt x="581713" y="165086"/>
                  <a:pt x="577963" y="167336"/>
                  <a:pt x="577963" y="178589"/>
                </a:cubicBezTo>
                <a:cubicBezTo>
                  <a:pt x="579463" y="255858"/>
                  <a:pt x="580213" y="332377"/>
                  <a:pt x="580964" y="409647"/>
                </a:cubicBezTo>
                <a:cubicBezTo>
                  <a:pt x="580964" y="415648"/>
                  <a:pt x="578713" y="423900"/>
                  <a:pt x="588465" y="423150"/>
                </a:cubicBezTo>
                <a:cubicBezTo>
                  <a:pt x="610971" y="420149"/>
                  <a:pt x="634226" y="417148"/>
                  <a:pt x="656732" y="413397"/>
                </a:cubicBezTo>
                <a:cubicBezTo>
                  <a:pt x="667235" y="411897"/>
                  <a:pt x="664984" y="403645"/>
                  <a:pt x="665734" y="396893"/>
                </a:cubicBezTo>
                <a:cubicBezTo>
                  <a:pt x="670986" y="335378"/>
                  <a:pt x="676987" y="273113"/>
                  <a:pt x="681488" y="211597"/>
                </a:cubicBezTo>
                <a:cubicBezTo>
                  <a:pt x="684301" y="174463"/>
                  <a:pt x="684583" y="165180"/>
                  <a:pt x="663343" y="164125"/>
                </a:cubicBezTo>
                <a:close/>
                <a:moveTo>
                  <a:pt x="779013" y="161335"/>
                </a:moveTo>
                <a:cubicBezTo>
                  <a:pt x="756507" y="158334"/>
                  <a:pt x="752006" y="168087"/>
                  <a:pt x="750506" y="189092"/>
                </a:cubicBezTo>
                <a:cubicBezTo>
                  <a:pt x="747505" y="243105"/>
                  <a:pt x="741503" y="297868"/>
                  <a:pt x="736252" y="352632"/>
                </a:cubicBezTo>
                <a:cubicBezTo>
                  <a:pt x="730250" y="406646"/>
                  <a:pt x="730250" y="405895"/>
                  <a:pt x="785014" y="399894"/>
                </a:cubicBezTo>
                <a:cubicBezTo>
                  <a:pt x="808269" y="397644"/>
                  <a:pt x="816522" y="387141"/>
                  <a:pt x="820272" y="364635"/>
                </a:cubicBezTo>
                <a:cubicBezTo>
                  <a:pt x="828525" y="314373"/>
                  <a:pt x="839027" y="264110"/>
                  <a:pt x="848779" y="213848"/>
                </a:cubicBezTo>
                <a:cubicBezTo>
                  <a:pt x="859283" y="160585"/>
                  <a:pt x="860033" y="160585"/>
                  <a:pt x="805269" y="161335"/>
                </a:cubicBezTo>
                <a:cubicBezTo>
                  <a:pt x="797017" y="161335"/>
                  <a:pt x="788015" y="162835"/>
                  <a:pt x="779013" y="161335"/>
                </a:cubicBezTo>
                <a:close/>
                <a:moveTo>
                  <a:pt x="93718" y="232"/>
                </a:moveTo>
                <a:cubicBezTo>
                  <a:pt x="116411" y="-331"/>
                  <a:pt x="139104" y="45"/>
                  <a:pt x="161610" y="2295"/>
                </a:cubicBezTo>
                <a:cubicBezTo>
                  <a:pt x="180365" y="3796"/>
                  <a:pt x="192368" y="15049"/>
                  <a:pt x="197618" y="33053"/>
                </a:cubicBezTo>
                <a:cubicBezTo>
                  <a:pt x="199869" y="40555"/>
                  <a:pt x="202120" y="48057"/>
                  <a:pt x="204370" y="55559"/>
                </a:cubicBezTo>
                <a:cubicBezTo>
                  <a:pt x="217123" y="104320"/>
                  <a:pt x="217123" y="104320"/>
                  <a:pt x="268886" y="103571"/>
                </a:cubicBezTo>
                <a:cubicBezTo>
                  <a:pt x="469186" y="99819"/>
                  <a:pt x="669486" y="96069"/>
                  <a:pt x="869785" y="93068"/>
                </a:cubicBezTo>
                <a:cubicBezTo>
                  <a:pt x="918547" y="92318"/>
                  <a:pt x="935051" y="109572"/>
                  <a:pt x="926049" y="158334"/>
                </a:cubicBezTo>
                <a:cubicBezTo>
                  <a:pt x="910295" y="244606"/>
                  <a:pt x="893791" y="330877"/>
                  <a:pt x="876537" y="416398"/>
                </a:cubicBezTo>
                <a:cubicBezTo>
                  <a:pt x="871285" y="442655"/>
                  <a:pt x="854781" y="456908"/>
                  <a:pt x="827024" y="460659"/>
                </a:cubicBezTo>
                <a:cubicBezTo>
                  <a:pt x="662733" y="481664"/>
                  <a:pt x="498443" y="502670"/>
                  <a:pt x="334152" y="523675"/>
                </a:cubicBezTo>
                <a:cubicBezTo>
                  <a:pt x="325150" y="525175"/>
                  <a:pt x="308646" y="519924"/>
                  <a:pt x="314647" y="538679"/>
                </a:cubicBezTo>
                <a:cubicBezTo>
                  <a:pt x="319148" y="551431"/>
                  <a:pt x="313147" y="570186"/>
                  <a:pt x="340154" y="569436"/>
                </a:cubicBezTo>
                <a:cubicBezTo>
                  <a:pt x="432427" y="565685"/>
                  <a:pt x="524699" y="565685"/>
                  <a:pt x="616973" y="564185"/>
                </a:cubicBezTo>
                <a:cubicBezTo>
                  <a:pt x="679988" y="563434"/>
                  <a:pt x="743004" y="562685"/>
                  <a:pt x="806019" y="562685"/>
                </a:cubicBezTo>
                <a:cubicBezTo>
                  <a:pt x="831526" y="562685"/>
                  <a:pt x="842778" y="576188"/>
                  <a:pt x="840528" y="598693"/>
                </a:cubicBezTo>
                <a:cubicBezTo>
                  <a:pt x="838277" y="619699"/>
                  <a:pt x="824024" y="624950"/>
                  <a:pt x="805269" y="625700"/>
                </a:cubicBezTo>
                <a:cubicBezTo>
                  <a:pt x="721998" y="630201"/>
                  <a:pt x="638728" y="630951"/>
                  <a:pt x="555457" y="635452"/>
                </a:cubicBezTo>
                <a:cubicBezTo>
                  <a:pt x="475938" y="635452"/>
                  <a:pt x="397168" y="635452"/>
                  <a:pt x="318399" y="635452"/>
                </a:cubicBezTo>
                <a:cubicBezTo>
                  <a:pt x="282390" y="635452"/>
                  <a:pt x="268136" y="627201"/>
                  <a:pt x="259884" y="591192"/>
                </a:cubicBezTo>
                <a:cubicBezTo>
                  <a:pt x="224625" y="438903"/>
                  <a:pt x="188616" y="286616"/>
                  <a:pt x="154108" y="134328"/>
                </a:cubicBezTo>
                <a:cubicBezTo>
                  <a:pt x="139104" y="68312"/>
                  <a:pt x="139855" y="68312"/>
                  <a:pt x="72338" y="67562"/>
                </a:cubicBezTo>
                <a:cubicBezTo>
                  <a:pt x="58084" y="66811"/>
                  <a:pt x="43831" y="66811"/>
                  <a:pt x="29577" y="66811"/>
                </a:cubicBezTo>
                <a:cubicBezTo>
                  <a:pt x="10823" y="66061"/>
                  <a:pt x="1820" y="54808"/>
                  <a:pt x="320" y="38304"/>
                </a:cubicBezTo>
                <a:cubicBezTo>
                  <a:pt x="-1931" y="20300"/>
                  <a:pt x="7822" y="5296"/>
                  <a:pt x="25826" y="3796"/>
                </a:cubicBezTo>
                <a:cubicBezTo>
                  <a:pt x="48332" y="2295"/>
                  <a:pt x="71025" y="795"/>
                  <a:pt x="93718" y="232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67" name="Group 21">
            <a:extLst>
              <a:ext uri="{FF2B5EF4-FFF2-40B4-BE49-F238E27FC236}">
                <a16:creationId xmlns:a16="http://schemas.microsoft.com/office/drawing/2014/main" xmlns="" id="{16EB093C-9895-4528-8D5E-E11F9AFB3743}"/>
              </a:ext>
            </a:extLst>
          </p:cNvPr>
          <p:cNvGrpSpPr/>
          <p:nvPr/>
        </p:nvGrpSpPr>
        <p:grpSpPr>
          <a:xfrm>
            <a:off x="1417702" y="1360898"/>
            <a:ext cx="234303" cy="271458"/>
            <a:chOff x="3080486" y="2868723"/>
            <a:chExt cx="768189" cy="768628"/>
          </a:xfrm>
        </p:grpSpPr>
        <p:sp>
          <p:nvSpPr>
            <p:cNvPr id="68" name="Freeform: Shape 14">
              <a:extLst>
                <a:ext uri="{FF2B5EF4-FFF2-40B4-BE49-F238E27FC236}">
                  <a16:creationId xmlns:a16="http://schemas.microsoft.com/office/drawing/2014/main" xmlns="" id="{FCD3EC72-94E7-45E2-8565-C80D87BB0D3D}"/>
                </a:ext>
              </a:extLst>
            </p:cNvPr>
            <p:cNvSpPr/>
            <p:nvPr/>
          </p:nvSpPr>
          <p:spPr>
            <a:xfrm>
              <a:off x="3080486" y="2868723"/>
              <a:ext cx="768189" cy="768628"/>
            </a:xfrm>
            <a:custGeom>
              <a:avLst/>
              <a:gdLst>
                <a:gd name="connsiteX0" fmla="*/ 169545 w 975359"/>
                <a:gd name="connsiteY0" fmla="*/ 667307 h 975916"/>
                <a:gd name="connsiteX1" fmla="*/ 170497 w 975359"/>
                <a:gd name="connsiteY1" fmla="*/ 420609 h 975916"/>
                <a:gd name="connsiteX2" fmla="*/ 133350 w 975359"/>
                <a:gd name="connsiteY2" fmla="*/ 384415 h 975916"/>
                <a:gd name="connsiteX3" fmla="*/ 32385 w 975359"/>
                <a:gd name="connsiteY3" fmla="*/ 381557 h 975916"/>
                <a:gd name="connsiteX4" fmla="*/ 0 w 975359"/>
                <a:gd name="connsiteY4" fmla="*/ 350124 h 975916"/>
                <a:gd name="connsiteX5" fmla="*/ 5715 w 975359"/>
                <a:gd name="connsiteY5" fmla="*/ 100570 h 975916"/>
                <a:gd name="connsiteX6" fmla="*/ 27622 w 975359"/>
                <a:gd name="connsiteY6" fmla="*/ 72947 h 975916"/>
                <a:gd name="connsiteX7" fmla="*/ 432435 w 975359"/>
                <a:gd name="connsiteY7" fmla="*/ 2462 h 975916"/>
                <a:gd name="connsiteX8" fmla="*/ 787718 w 975359"/>
                <a:gd name="connsiteY8" fmla="*/ 51039 h 975916"/>
                <a:gd name="connsiteX9" fmla="*/ 942975 w 975359"/>
                <a:gd name="connsiteY9" fmla="*/ 82472 h 975916"/>
                <a:gd name="connsiteX10" fmla="*/ 975360 w 975359"/>
                <a:gd name="connsiteY10" fmla="*/ 118667 h 975916"/>
                <a:gd name="connsiteX11" fmla="*/ 973455 w 975359"/>
                <a:gd name="connsiteY11" fmla="*/ 361554 h 975916"/>
                <a:gd name="connsiteX12" fmla="*/ 941070 w 975359"/>
                <a:gd name="connsiteY12" fmla="*/ 393940 h 975916"/>
                <a:gd name="connsiteX13" fmla="*/ 829628 w 975359"/>
                <a:gd name="connsiteY13" fmla="*/ 392987 h 975916"/>
                <a:gd name="connsiteX14" fmla="*/ 802005 w 975359"/>
                <a:gd name="connsiteY14" fmla="*/ 421562 h 975916"/>
                <a:gd name="connsiteX15" fmla="*/ 797243 w 975359"/>
                <a:gd name="connsiteY15" fmla="*/ 799704 h 975916"/>
                <a:gd name="connsiteX16" fmla="*/ 792480 w 975359"/>
                <a:gd name="connsiteY16" fmla="*/ 941627 h 975916"/>
                <a:gd name="connsiteX17" fmla="*/ 755332 w 975359"/>
                <a:gd name="connsiteY17" fmla="*/ 975917 h 975916"/>
                <a:gd name="connsiteX18" fmla="*/ 256222 w 975359"/>
                <a:gd name="connsiteY18" fmla="*/ 969250 h 975916"/>
                <a:gd name="connsiteX19" fmla="*/ 249555 w 975359"/>
                <a:gd name="connsiteY19" fmla="*/ 969250 h 975916"/>
                <a:gd name="connsiteX20" fmla="*/ 164782 w 975359"/>
                <a:gd name="connsiteY20" fmla="*/ 880667 h 975916"/>
                <a:gd name="connsiteX21" fmla="*/ 164782 w 975359"/>
                <a:gd name="connsiteY21" fmla="*/ 668259 h 975916"/>
                <a:gd name="connsiteX22" fmla="*/ 169545 w 975359"/>
                <a:gd name="connsiteY22" fmla="*/ 667307 h 97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75359" h="975916">
                  <a:moveTo>
                    <a:pt x="169545" y="667307"/>
                  </a:moveTo>
                  <a:cubicBezTo>
                    <a:pt x="169545" y="585392"/>
                    <a:pt x="167640" y="502524"/>
                    <a:pt x="170497" y="420609"/>
                  </a:cubicBezTo>
                  <a:cubicBezTo>
                    <a:pt x="171450" y="389177"/>
                    <a:pt x="161925" y="382509"/>
                    <a:pt x="133350" y="384415"/>
                  </a:cubicBezTo>
                  <a:cubicBezTo>
                    <a:pt x="100013" y="386320"/>
                    <a:pt x="65722" y="381557"/>
                    <a:pt x="32385" y="381557"/>
                  </a:cubicBezTo>
                  <a:cubicBezTo>
                    <a:pt x="9525" y="381557"/>
                    <a:pt x="0" y="372984"/>
                    <a:pt x="0" y="350124"/>
                  </a:cubicBezTo>
                  <a:cubicBezTo>
                    <a:pt x="953" y="267257"/>
                    <a:pt x="-953" y="183437"/>
                    <a:pt x="5715" y="100570"/>
                  </a:cubicBezTo>
                  <a:cubicBezTo>
                    <a:pt x="6668" y="84377"/>
                    <a:pt x="11430" y="75804"/>
                    <a:pt x="27622" y="72947"/>
                  </a:cubicBezTo>
                  <a:cubicBezTo>
                    <a:pt x="162878" y="52945"/>
                    <a:pt x="295275" y="15797"/>
                    <a:pt x="432435" y="2462"/>
                  </a:cubicBezTo>
                  <a:cubicBezTo>
                    <a:pt x="554355" y="-9921"/>
                    <a:pt x="670560" y="27227"/>
                    <a:pt x="787718" y="51039"/>
                  </a:cubicBezTo>
                  <a:cubicBezTo>
                    <a:pt x="839153" y="61517"/>
                    <a:pt x="890588" y="72947"/>
                    <a:pt x="942975" y="82472"/>
                  </a:cubicBezTo>
                  <a:cubicBezTo>
                    <a:pt x="965835" y="86282"/>
                    <a:pt x="975360" y="93902"/>
                    <a:pt x="975360" y="118667"/>
                  </a:cubicBezTo>
                  <a:cubicBezTo>
                    <a:pt x="973455" y="199629"/>
                    <a:pt x="973455" y="280592"/>
                    <a:pt x="973455" y="361554"/>
                  </a:cubicBezTo>
                  <a:cubicBezTo>
                    <a:pt x="973455" y="383462"/>
                    <a:pt x="964882" y="394892"/>
                    <a:pt x="941070" y="393940"/>
                  </a:cubicBezTo>
                  <a:cubicBezTo>
                    <a:pt x="903922" y="392987"/>
                    <a:pt x="866775" y="394892"/>
                    <a:pt x="829628" y="392987"/>
                  </a:cubicBezTo>
                  <a:cubicBezTo>
                    <a:pt x="806768" y="392034"/>
                    <a:pt x="802005" y="399654"/>
                    <a:pt x="802005" y="421562"/>
                  </a:cubicBezTo>
                  <a:cubicBezTo>
                    <a:pt x="801053" y="547292"/>
                    <a:pt x="799147" y="673975"/>
                    <a:pt x="797243" y="799704"/>
                  </a:cubicBezTo>
                  <a:cubicBezTo>
                    <a:pt x="796290" y="847329"/>
                    <a:pt x="792480" y="894002"/>
                    <a:pt x="792480" y="941627"/>
                  </a:cubicBezTo>
                  <a:cubicBezTo>
                    <a:pt x="792480" y="969250"/>
                    <a:pt x="781050" y="975917"/>
                    <a:pt x="755332" y="975917"/>
                  </a:cubicBezTo>
                  <a:cubicBezTo>
                    <a:pt x="588645" y="975917"/>
                    <a:pt x="421957" y="974965"/>
                    <a:pt x="256222" y="969250"/>
                  </a:cubicBezTo>
                  <a:cubicBezTo>
                    <a:pt x="254318" y="969250"/>
                    <a:pt x="251460" y="969250"/>
                    <a:pt x="249555" y="969250"/>
                  </a:cubicBezTo>
                  <a:cubicBezTo>
                    <a:pt x="164782" y="967345"/>
                    <a:pt x="164782" y="967345"/>
                    <a:pt x="164782" y="880667"/>
                  </a:cubicBezTo>
                  <a:cubicBezTo>
                    <a:pt x="164782" y="810182"/>
                    <a:pt x="164782" y="738745"/>
                    <a:pt x="164782" y="668259"/>
                  </a:cubicBezTo>
                  <a:cubicBezTo>
                    <a:pt x="165735" y="667307"/>
                    <a:pt x="167640" y="667307"/>
                    <a:pt x="169545" y="66730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16">
              <a:extLst>
                <a:ext uri="{FF2B5EF4-FFF2-40B4-BE49-F238E27FC236}">
                  <a16:creationId xmlns:a16="http://schemas.microsoft.com/office/drawing/2014/main" xmlns="" id="{8F088C32-7B1E-4F79-99D5-D2B5E6091D3B}"/>
                </a:ext>
              </a:extLst>
            </p:cNvPr>
            <p:cNvSpPr/>
            <p:nvPr/>
          </p:nvSpPr>
          <p:spPr>
            <a:xfrm>
              <a:off x="3343687" y="2932816"/>
              <a:ext cx="242763" cy="95344"/>
            </a:xfrm>
            <a:custGeom>
              <a:avLst/>
              <a:gdLst>
                <a:gd name="connsiteX0" fmla="*/ 156355 w 308233"/>
                <a:gd name="connsiteY0" fmla="*/ 140 h 121056"/>
                <a:gd name="connsiteX1" fmla="*/ 290658 w 308233"/>
                <a:gd name="connsiteY1" fmla="*/ 17285 h 121056"/>
                <a:gd name="connsiteX2" fmla="*/ 300183 w 308233"/>
                <a:gd name="connsiteY2" fmla="*/ 45860 h 121056"/>
                <a:gd name="connsiteX3" fmla="*/ 5860 w 308233"/>
                <a:gd name="connsiteY3" fmla="*/ 38240 h 121056"/>
                <a:gd name="connsiteX4" fmla="*/ 15385 w 308233"/>
                <a:gd name="connsiteY4" fmla="*/ 14428 h 121056"/>
                <a:gd name="connsiteX5" fmla="*/ 156355 w 308233"/>
                <a:gd name="connsiteY5" fmla="*/ 140 h 12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233" h="121056">
                  <a:moveTo>
                    <a:pt x="156355" y="140"/>
                  </a:moveTo>
                  <a:cubicBezTo>
                    <a:pt x="195408" y="-812"/>
                    <a:pt x="243033" y="5855"/>
                    <a:pt x="290658" y="17285"/>
                  </a:cubicBezTo>
                  <a:cubicBezTo>
                    <a:pt x="311612" y="22048"/>
                    <a:pt x="312565" y="29668"/>
                    <a:pt x="300183" y="45860"/>
                  </a:cubicBezTo>
                  <a:cubicBezTo>
                    <a:pt x="226840" y="149683"/>
                    <a:pt x="76345" y="144920"/>
                    <a:pt x="5860" y="38240"/>
                  </a:cubicBezTo>
                  <a:cubicBezTo>
                    <a:pt x="-4617" y="22048"/>
                    <a:pt x="-807" y="18238"/>
                    <a:pt x="15385" y="14428"/>
                  </a:cubicBezTo>
                  <a:cubicBezTo>
                    <a:pt x="59200" y="2998"/>
                    <a:pt x="103015" y="-812"/>
                    <a:pt x="156355" y="140"/>
                  </a:cubicBezTo>
                  <a:close/>
                </a:path>
              </a:pathLst>
            </a:custGeom>
            <a:solidFill>
              <a:srgbClr val="FEFE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0" name="Group 30">
            <a:extLst>
              <a:ext uri="{FF2B5EF4-FFF2-40B4-BE49-F238E27FC236}">
                <a16:creationId xmlns:a16="http://schemas.microsoft.com/office/drawing/2014/main" xmlns="" id="{0354B706-451B-4070-898A-3E98B5784C87}"/>
              </a:ext>
            </a:extLst>
          </p:cNvPr>
          <p:cNvGrpSpPr/>
          <p:nvPr/>
        </p:nvGrpSpPr>
        <p:grpSpPr>
          <a:xfrm>
            <a:off x="1733458" y="1368716"/>
            <a:ext cx="318853" cy="314131"/>
            <a:chOff x="3794678" y="2932816"/>
            <a:chExt cx="901542" cy="767055"/>
          </a:xfrm>
        </p:grpSpPr>
        <p:sp>
          <p:nvSpPr>
            <p:cNvPr id="71" name="Rectangle 26">
              <a:extLst>
                <a:ext uri="{FF2B5EF4-FFF2-40B4-BE49-F238E27FC236}">
                  <a16:creationId xmlns:a16="http://schemas.microsoft.com/office/drawing/2014/main" xmlns="" id="{5EC024E3-1684-46E1-A3E4-A9A045A65E76}"/>
                </a:ext>
              </a:extLst>
            </p:cNvPr>
            <p:cNvSpPr/>
            <p:nvPr/>
          </p:nvSpPr>
          <p:spPr>
            <a:xfrm>
              <a:off x="4012216" y="2932816"/>
              <a:ext cx="493225" cy="919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27">
              <a:extLst>
                <a:ext uri="{FF2B5EF4-FFF2-40B4-BE49-F238E27FC236}">
                  <a16:creationId xmlns:a16="http://schemas.microsoft.com/office/drawing/2014/main" xmlns="" id="{B6DED031-2EE5-400B-AAFA-6F6CE99839F2}"/>
                </a:ext>
              </a:extLst>
            </p:cNvPr>
            <p:cNvSpPr/>
            <p:nvPr/>
          </p:nvSpPr>
          <p:spPr>
            <a:xfrm>
              <a:off x="4202995" y="3157844"/>
              <a:ext cx="493225" cy="919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28">
              <a:extLst>
                <a:ext uri="{FF2B5EF4-FFF2-40B4-BE49-F238E27FC236}">
                  <a16:creationId xmlns:a16="http://schemas.microsoft.com/office/drawing/2014/main" xmlns="" id="{37C9B239-9881-4825-96B0-989FF7E6A63F}"/>
                </a:ext>
              </a:extLst>
            </p:cNvPr>
            <p:cNvSpPr/>
            <p:nvPr/>
          </p:nvSpPr>
          <p:spPr>
            <a:xfrm>
              <a:off x="3965169" y="3382872"/>
              <a:ext cx="493225" cy="919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29">
              <a:extLst>
                <a:ext uri="{FF2B5EF4-FFF2-40B4-BE49-F238E27FC236}">
                  <a16:creationId xmlns:a16="http://schemas.microsoft.com/office/drawing/2014/main" xmlns="" id="{0F94F989-7CED-429B-9CF3-5CDC844F9ACA}"/>
                </a:ext>
              </a:extLst>
            </p:cNvPr>
            <p:cNvSpPr/>
            <p:nvPr/>
          </p:nvSpPr>
          <p:spPr>
            <a:xfrm>
              <a:off x="3794678" y="3607900"/>
              <a:ext cx="493225" cy="919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31">
            <a:extLst>
              <a:ext uri="{FF2B5EF4-FFF2-40B4-BE49-F238E27FC236}">
                <a16:creationId xmlns:a16="http://schemas.microsoft.com/office/drawing/2014/main" xmlns="" id="{79D28165-C020-4770-9D57-F688D1958BDD}"/>
              </a:ext>
            </a:extLst>
          </p:cNvPr>
          <p:cNvGrpSpPr/>
          <p:nvPr/>
        </p:nvGrpSpPr>
        <p:grpSpPr>
          <a:xfrm>
            <a:off x="3323982" y="1918229"/>
            <a:ext cx="6817528" cy="1760636"/>
            <a:chOff x="3875202" y="779420"/>
            <a:chExt cx="4222043" cy="1647290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148CA676-0189-46FF-9CC8-EE4C45928791}"/>
                </a:ext>
              </a:extLst>
            </p:cNvPr>
            <p:cNvSpPr txBox="1"/>
            <p:nvPr/>
          </p:nvSpPr>
          <p:spPr>
            <a:xfrm>
              <a:off x="3875202" y="1649211"/>
              <a:ext cx="4217678" cy="777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r>
                <a:rPr lang="ru-RU" altLang="ko-KR" sz="1600" b="1" dirty="0" err="1" smtClean="0">
                  <a:cs typeface="Arial" pitchFamily="34" charset="0"/>
                </a:rPr>
                <a:t>Сатушыға</a:t>
              </a:r>
              <a:r>
                <a:rPr lang="ru-RU" altLang="ko-KR" sz="1600" b="1" dirty="0" smtClean="0">
                  <a:cs typeface="Arial" pitchFamily="34" charset="0"/>
                </a:rPr>
                <a:t> видео </a:t>
              </a:r>
              <a:r>
                <a:rPr lang="ru-RU" altLang="ko-KR" sz="1600" b="1" dirty="0" err="1" smtClean="0">
                  <a:cs typeface="Arial" pitchFamily="34" charset="0"/>
                </a:rPr>
                <a:t>қоңырау</a:t>
              </a:r>
              <a:r>
                <a:rPr lang="ru-RU" altLang="ko-KR" sz="1600" b="1" dirty="0" smtClean="0">
                  <a:cs typeface="Arial" pitchFamily="34" charset="0"/>
                </a:rPr>
                <a:t> </a:t>
              </a:r>
              <a:r>
                <a:rPr lang="ru-RU" altLang="ko-KR" sz="1600" b="1" dirty="0" err="1" smtClean="0">
                  <a:cs typeface="Arial" pitchFamily="34" charset="0"/>
                </a:rPr>
                <a:t>шалып</a:t>
              </a:r>
              <a:r>
                <a:rPr lang="ru-RU" altLang="ko-KR" sz="1600" b="1" dirty="0" smtClean="0">
                  <a:cs typeface="Arial" pitchFamily="34" charset="0"/>
                </a:rPr>
                <a:t>, </a:t>
              </a:r>
              <a:r>
                <a:rPr lang="ru-RU" altLang="ko-KR" sz="1600" b="1" dirty="0" err="1" smtClean="0">
                  <a:cs typeface="Arial" pitchFamily="34" charset="0"/>
                </a:rPr>
                <a:t>тауар</a:t>
              </a:r>
              <a:r>
                <a:rPr lang="ru-RU" altLang="ko-KR" sz="1600" b="1" dirty="0" smtClean="0">
                  <a:cs typeface="Arial" pitchFamily="34" charset="0"/>
                </a:rPr>
                <a:t> мен </a:t>
              </a:r>
              <a:r>
                <a:rPr lang="ru-RU" altLang="ko-KR" sz="1600" b="1" dirty="0" err="1" smtClean="0">
                  <a:cs typeface="Arial" pitchFamily="34" charset="0"/>
                </a:rPr>
                <a:t>жеке</a:t>
              </a:r>
              <a:r>
                <a:rPr lang="ru-RU" altLang="ko-KR" sz="1600" b="1" dirty="0" smtClean="0">
                  <a:cs typeface="Arial" pitchFamily="34" charset="0"/>
                </a:rPr>
                <a:t> </a:t>
              </a:r>
              <a:r>
                <a:rPr lang="ru-RU" altLang="ko-KR" sz="1600" b="1" dirty="0" err="1" smtClean="0">
                  <a:cs typeface="Arial" pitchFamily="34" charset="0"/>
                </a:rPr>
                <a:t>басын</a:t>
              </a:r>
              <a:r>
                <a:rPr lang="ru-RU" altLang="ko-KR" sz="1600" b="1" dirty="0" smtClean="0">
                  <a:cs typeface="Arial" pitchFamily="34" charset="0"/>
                </a:rPr>
                <a:t> </a:t>
              </a:r>
              <a:r>
                <a:rPr lang="ru-RU" altLang="ko-KR" sz="1600" b="1" dirty="0" err="1" smtClean="0">
                  <a:cs typeface="Arial" pitchFamily="34" charset="0"/>
                </a:rPr>
                <a:t>куәландыратын</a:t>
              </a:r>
              <a:r>
                <a:rPr lang="ru-RU" altLang="ko-KR" sz="1600" b="1" dirty="0" smtClean="0">
                  <a:cs typeface="Arial" pitchFamily="34" charset="0"/>
                </a:rPr>
                <a:t> </a:t>
              </a:r>
              <a:r>
                <a:rPr lang="ru-RU" altLang="ko-KR" sz="1600" b="1" dirty="0" err="1" smtClean="0">
                  <a:cs typeface="Arial" pitchFamily="34" charset="0"/>
                </a:rPr>
                <a:t>құжатын</a:t>
              </a:r>
              <a:r>
                <a:rPr lang="ru-RU" altLang="ko-KR" sz="1600" b="1" dirty="0" smtClean="0">
                  <a:cs typeface="Arial" pitchFamily="34" charset="0"/>
                </a:rPr>
                <a:t> </a:t>
              </a:r>
              <a:r>
                <a:rPr lang="ru-RU" altLang="ko-KR" sz="1600" b="1" dirty="0" err="1" smtClean="0">
                  <a:cs typeface="Arial" pitchFamily="34" charset="0"/>
                </a:rPr>
                <a:t>көрсетуін</a:t>
              </a:r>
              <a:r>
                <a:rPr lang="ru-RU" altLang="ko-KR" sz="1600" b="1" dirty="0" smtClean="0">
                  <a:cs typeface="Arial" pitchFamily="34" charset="0"/>
                </a:rPr>
                <a:t> </a:t>
              </a:r>
              <a:r>
                <a:rPr lang="ru-RU" altLang="ko-KR" sz="1600" b="1" dirty="0" err="1" smtClean="0">
                  <a:cs typeface="Arial" pitchFamily="34" charset="0"/>
                </a:rPr>
                <a:t>сұрап</a:t>
              </a:r>
              <a:r>
                <a:rPr lang="ru-RU" altLang="ko-KR" sz="1600" b="1" dirty="0" smtClean="0">
                  <a:cs typeface="Arial" pitchFamily="34" charset="0"/>
                </a:rPr>
                <a:t>, </a:t>
              </a:r>
              <a:r>
                <a:rPr lang="ru-RU" altLang="ko-KR" sz="1600" b="1" dirty="0" smtClean="0">
                  <a:cs typeface="Arial" pitchFamily="34" charset="0"/>
                </a:rPr>
                <a:t>СКРИНШОТ </a:t>
              </a:r>
              <a:r>
                <a:rPr lang="ru-RU" altLang="ko-KR" sz="1600" b="1" dirty="0" err="1" smtClean="0">
                  <a:cs typeface="Arial" pitchFamily="34" charset="0"/>
                </a:rPr>
                <a:t>жасаңыз</a:t>
              </a:r>
              <a:r>
                <a:rPr lang="ru-RU" altLang="ko-KR" sz="1600" b="1" dirty="0" smtClean="0">
                  <a:cs typeface="Arial" pitchFamily="34" charset="0"/>
                </a:rPr>
                <a:t>! </a:t>
              </a:r>
              <a:endParaRPr lang="ru-RU" altLang="ko-KR" sz="1600" b="1" dirty="0"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46868306-272A-40F4-9301-A8DD219CEC81}"/>
                </a:ext>
              </a:extLst>
            </p:cNvPr>
            <p:cNvSpPr txBox="1"/>
            <p:nvPr/>
          </p:nvSpPr>
          <p:spPr>
            <a:xfrm>
              <a:off x="3879567" y="779420"/>
              <a:ext cx="4217678" cy="316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r>
                <a:rPr lang="ru-RU" altLang="ko-KR" sz="1600" b="1" dirty="0" err="1" smtClean="0">
                  <a:cs typeface="Arial" pitchFamily="34" charset="0"/>
                </a:rPr>
                <a:t>Келесі</a:t>
              </a:r>
              <a:r>
                <a:rPr lang="ru-RU" altLang="ko-KR" sz="1600" b="1" dirty="0" smtClean="0">
                  <a:cs typeface="Arial" pitchFamily="34" charset="0"/>
                </a:rPr>
                <a:t> </a:t>
              </a:r>
              <a:r>
                <a:rPr lang="ru-RU" altLang="ko-KR" sz="1600" b="1" dirty="0">
                  <a:cs typeface="Arial" pitchFamily="34" charset="0"/>
                </a:rPr>
                <a:t> </a:t>
              </a:r>
              <a:r>
                <a:rPr lang="ru-RU" altLang="ko-KR" sz="1600" b="1" dirty="0" err="1" smtClean="0">
                  <a:cs typeface="Arial" pitchFamily="34" charset="0"/>
                </a:rPr>
                <a:t>принципті</a:t>
              </a:r>
              <a:r>
                <a:rPr lang="ru-RU" altLang="ko-KR" sz="1600" b="1" dirty="0" smtClean="0">
                  <a:cs typeface="Arial" pitchFamily="34" charset="0"/>
                </a:rPr>
                <a:t> </a:t>
              </a:r>
              <a:r>
                <a:rPr lang="ru-RU" altLang="ko-KR" sz="1600" b="1" dirty="0" err="1" smtClean="0">
                  <a:cs typeface="Arial" pitchFamily="34" charset="0"/>
                </a:rPr>
                <a:t>ұстаныныз</a:t>
              </a:r>
              <a:r>
                <a:rPr lang="ru-RU" altLang="ko-KR" sz="1600" b="1" dirty="0" err="1" smtClean="0">
                  <a:cs typeface="Arial" pitchFamily="34" charset="0"/>
                </a:rPr>
                <a:t>«Бірінші</a:t>
              </a:r>
              <a:r>
                <a:rPr lang="ru-RU" altLang="ko-KR" sz="1600" b="1" dirty="0" smtClean="0">
                  <a:cs typeface="Arial" pitchFamily="34" charset="0"/>
                </a:rPr>
                <a:t> </a:t>
              </a:r>
              <a:r>
                <a:rPr lang="ru-RU" altLang="ko-KR" sz="1600" b="1" dirty="0" err="1" smtClean="0">
                  <a:cs typeface="Arial" pitchFamily="34" charset="0"/>
                </a:rPr>
                <a:t>тауар</a:t>
              </a:r>
              <a:r>
                <a:rPr lang="ru-RU" altLang="ko-KR" sz="1600" b="1" dirty="0" smtClean="0">
                  <a:cs typeface="Arial" pitchFamily="34" charset="0"/>
                </a:rPr>
                <a:t>, </a:t>
              </a:r>
              <a:r>
                <a:rPr lang="ru-RU" altLang="ko-KR" sz="1600" b="1" dirty="0" err="1" smtClean="0">
                  <a:cs typeface="Arial" pitchFamily="34" charset="0"/>
                </a:rPr>
                <a:t>кейін</a:t>
              </a:r>
              <a:r>
                <a:rPr lang="ru-RU" altLang="ko-KR" sz="1600" b="1" dirty="0" smtClean="0">
                  <a:cs typeface="Arial" pitchFamily="34" charset="0"/>
                </a:rPr>
                <a:t> </a:t>
              </a:r>
              <a:r>
                <a:rPr lang="ru-RU" altLang="ko-KR" sz="1600" b="1" dirty="0" err="1" smtClean="0">
                  <a:cs typeface="Arial" pitchFamily="34" charset="0"/>
                </a:rPr>
                <a:t>ақша</a:t>
              </a:r>
              <a:r>
                <a:rPr lang="ru-RU" altLang="ko-KR" sz="1600" b="1" dirty="0" smtClean="0">
                  <a:cs typeface="Arial" pitchFamily="34" charset="0"/>
                </a:rPr>
                <a:t>»!</a:t>
              </a:r>
              <a:endParaRPr lang="ru-RU" altLang="ko-KR" sz="1600" b="1" dirty="0">
                <a:cs typeface="Arial" pitchFamily="34" charset="0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27A1DAB7-E228-45EF-A714-66476844BB37}"/>
              </a:ext>
            </a:extLst>
          </p:cNvPr>
          <p:cNvSpPr txBox="1"/>
          <p:nvPr/>
        </p:nvSpPr>
        <p:spPr>
          <a:xfrm>
            <a:off x="3309257" y="1105658"/>
            <a:ext cx="8012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altLang="ko-KR" sz="1600" b="1" dirty="0" err="1" smtClean="0">
                <a:cs typeface="Arial" pitchFamily="34" charset="0"/>
              </a:rPr>
              <a:t>Ешқашан</a:t>
            </a:r>
            <a:r>
              <a:rPr lang="ru-RU" altLang="ko-KR" sz="1600" b="1" dirty="0" smtClean="0">
                <a:cs typeface="Arial" pitchFamily="34" charset="0"/>
              </a:rPr>
              <a:t> </a:t>
            </a:r>
            <a:r>
              <a:rPr lang="ru-RU" altLang="ko-KR" sz="1600" b="1" dirty="0" err="1" smtClean="0">
                <a:cs typeface="Arial" pitchFamily="34" charset="0"/>
              </a:rPr>
              <a:t>ақшаны</a:t>
            </a:r>
            <a:r>
              <a:rPr lang="ru-RU" altLang="ko-KR" sz="1600" b="1" dirty="0" smtClean="0">
                <a:cs typeface="Arial" pitchFamily="34" charset="0"/>
              </a:rPr>
              <a:t> </a:t>
            </a:r>
            <a:r>
              <a:rPr lang="ru-RU" altLang="ko-KR" sz="1600" b="1" dirty="0" err="1" smtClean="0">
                <a:cs typeface="Arial" pitchFamily="34" charset="0"/>
              </a:rPr>
              <a:t>электрондық</a:t>
            </a:r>
            <a:r>
              <a:rPr lang="ru-RU" altLang="ko-KR" sz="1600" b="1" dirty="0" smtClean="0">
                <a:cs typeface="Arial" pitchFamily="34" charset="0"/>
              </a:rPr>
              <a:t> </a:t>
            </a:r>
            <a:r>
              <a:rPr lang="ru-RU" altLang="ko-KR" sz="1600" b="1" dirty="0" err="1" smtClean="0">
                <a:cs typeface="Arial" pitchFamily="34" charset="0"/>
              </a:rPr>
              <a:t>әмияндарға</a:t>
            </a:r>
            <a:r>
              <a:rPr lang="ru-RU" altLang="ko-KR" sz="1600" b="1" dirty="0" smtClean="0">
                <a:cs typeface="Arial" pitchFamily="34" charset="0"/>
              </a:rPr>
              <a:t> </a:t>
            </a:r>
            <a:r>
              <a:rPr lang="ru-RU" altLang="ko-KR" sz="1600" b="1" dirty="0" err="1" smtClean="0">
                <a:cs typeface="Arial" pitchFamily="34" charset="0"/>
              </a:rPr>
              <a:t>және</a:t>
            </a:r>
            <a:r>
              <a:rPr lang="ru-RU" altLang="ko-KR" sz="1600" b="1" dirty="0" smtClean="0">
                <a:cs typeface="Arial" pitchFamily="34" charset="0"/>
              </a:rPr>
              <a:t> </a:t>
            </a:r>
            <a:r>
              <a:rPr lang="ru-RU" altLang="ko-KR" sz="1600" b="1" dirty="0" err="1" smtClean="0">
                <a:cs typeface="Arial" pitchFamily="34" charset="0"/>
              </a:rPr>
              <a:t>шетелдік</a:t>
            </a:r>
            <a:r>
              <a:rPr lang="ru-RU" altLang="ko-KR" sz="1600" b="1" dirty="0" smtClean="0">
                <a:cs typeface="Arial" pitchFamily="34" charset="0"/>
              </a:rPr>
              <a:t> банк </a:t>
            </a:r>
            <a:r>
              <a:rPr lang="ru-RU" altLang="ko-KR" sz="1600" b="1" dirty="0" err="1" smtClean="0">
                <a:cs typeface="Arial" pitchFamily="34" charset="0"/>
              </a:rPr>
              <a:t>карталарына</a:t>
            </a:r>
            <a:r>
              <a:rPr lang="ru-RU" altLang="ko-KR" sz="1600" b="1" dirty="0" smtClean="0">
                <a:cs typeface="Arial" pitchFamily="34" charset="0"/>
              </a:rPr>
              <a:t> </a:t>
            </a:r>
            <a:r>
              <a:rPr lang="ru-RU" altLang="ko-KR" sz="1600" b="1" dirty="0" err="1" smtClean="0">
                <a:cs typeface="Arial" pitchFamily="34" charset="0"/>
              </a:rPr>
              <a:t>аудармаңыз</a:t>
            </a:r>
            <a:r>
              <a:rPr lang="ru-RU" altLang="ko-KR" sz="1600" b="1" dirty="0" smtClean="0">
                <a:cs typeface="Arial" pitchFamily="34" charset="0"/>
              </a:rPr>
              <a:t>!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8C6A3D65-EC16-464A-8178-37C8840DB876}"/>
              </a:ext>
            </a:extLst>
          </p:cNvPr>
          <p:cNvSpPr txBox="1"/>
          <p:nvPr/>
        </p:nvSpPr>
        <p:spPr>
          <a:xfrm>
            <a:off x="3331030" y="3831588"/>
            <a:ext cx="65564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altLang="ko-KR" sz="1600" b="1" dirty="0" err="1" smtClean="0">
                <a:cs typeface="Arial" pitchFamily="34" charset="0"/>
              </a:rPr>
              <a:t>Егер</a:t>
            </a:r>
            <a:r>
              <a:rPr lang="ru-RU" altLang="ko-KR" sz="1600" b="1" dirty="0" smtClean="0">
                <a:cs typeface="Arial" pitchFamily="34" charset="0"/>
              </a:rPr>
              <a:t> </a:t>
            </a:r>
            <a:r>
              <a:rPr lang="ru-RU" altLang="ko-KR" sz="1600" b="1" dirty="0" err="1" smtClean="0">
                <a:cs typeface="Arial" pitchFamily="34" charset="0"/>
              </a:rPr>
              <a:t>сатушы</a:t>
            </a:r>
            <a:r>
              <a:rPr lang="ru-RU" altLang="ko-KR" sz="1600" b="1" dirty="0" smtClean="0">
                <a:cs typeface="Arial" pitchFamily="34" charset="0"/>
              </a:rPr>
              <a:t> видео </a:t>
            </a:r>
            <a:r>
              <a:rPr lang="ru-RU" altLang="ko-KR" sz="1600" b="1" dirty="0" err="1" smtClean="0">
                <a:cs typeface="Arial" pitchFamily="34" charset="0"/>
              </a:rPr>
              <a:t>қоңыраудан</a:t>
            </a:r>
            <a:r>
              <a:rPr lang="ru-RU" altLang="ko-KR" sz="1600" b="1" dirty="0" smtClean="0">
                <a:cs typeface="Arial" pitchFamily="34" charset="0"/>
              </a:rPr>
              <a:t> </a:t>
            </a:r>
            <a:r>
              <a:rPr lang="ru-RU" altLang="ko-KR" sz="1600" b="1" dirty="0" err="1" smtClean="0">
                <a:cs typeface="Arial" pitchFamily="34" charset="0"/>
              </a:rPr>
              <a:t>жалтарса</a:t>
            </a:r>
            <a:r>
              <a:rPr lang="ru-RU" altLang="ko-KR" sz="1600" b="1" dirty="0" smtClean="0">
                <a:cs typeface="Arial" pitchFamily="34" charset="0"/>
              </a:rPr>
              <a:t>, </a:t>
            </a:r>
            <a:r>
              <a:rPr lang="ru-RU" altLang="ko-KR" sz="1600" b="1" dirty="0" err="1" smtClean="0">
                <a:cs typeface="Arial" pitchFamily="34" charset="0"/>
              </a:rPr>
              <a:t>онымен</a:t>
            </a:r>
            <a:r>
              <a:rPr lang="ru-RU" altLang="ko-KR" sz="1600" b="1" dirty="0" smtClean="0">
                <a:cs typeface="Arial" pitchFamily="34" charset="0"/>
              </a:rPr>
              <a:t> </a:t>
            </a:r>
            <a:r>
              <a:rPr lang="ru-RU" altLang="ko-KR" sz="1600" b="1" dirty="0" err="1" smtClean="0">
                <a:cs typeface="Arial" pitchFamily="34" charset="0"/>
              </a:rPr>
              <a:t>әңгіме</a:t>
            </a:r>
            <a:r>
              <a:rPr lang="ru-RU" altLang="ko-KR" sz="1600" b="1" dirty="0" smtClean="0">
                <a:cs typeface="Arial" pitchFamily="34" charset="0"/>
              </a:rPr>
              <a:t> </a:t>
            </a:r>
            <a:r>
              <a:rPr lang="ru-RU" altLang="ko-KR" sz="1600" b="1" dirty="0" err="1" smtClean="0">
                <a:cs typeface="Arial" pitchFamily="34" charset="0"/>
              </a:rPr>
              <a:t>немесе</a:t>
            </a:r>
            <a:r>
              <a:rPr lang="ru-RU" altLang="ko-KR" sz="1600" b="1" dirty="0" smtClean="0">
                <a:cs typeface="Arial" pitchFamily="34" charset="0"/>
              </a:rPr>
              <a:t> хат-</a:t>
            </a:r>
            <a:r>
              <a:rPr lang="ru-RU" altLang="ko-KR" sz="1600" b="1" dirty="0" err="1" smtClean="0">
                <a:cs typeface="Arial" pitchFamily="34" charset="0"/>
              </a:rPr>
              <a:t>хабарыңызды</a:t>
            </a:r>
            <a:r>
              <a:rPr lang="ru-RU" altLang="ko-KR" sz="1600" b="1" dirty="0" smtClean="0">
                <a:cs typeface="Arial" pitchFamily="34" charset="0"/>
              </a:rPr>
              <a:t>  </a:t>
            </a:r>
            <a:r>
              <a:rPr lang="ru-RU" altLang="ko-KR" sz="1600" b="1" dirty="0" err="1" smtClean="0">
                <a:cs typeface="Arial" pitchFamily="34" charset="0"/>
              </a:rPr>
              <a:t>тоқтатыңыз</a:t>
            </a:r>
            <a:r>
              <a:rPr lang="ru-RU" altLang="ko-KR" sz="1600" b="1" dirty="0" smtClean="0">
                <a:cs typeface="Arial" pitchFamily="34" charset="0"/>
              </a:rPr>
              <a:t>!</a:t>
            </a:r>
            <a:endParaRPr lang="ru-RU" altLang="ko-KR" sz="1600" b="1" dirty="0" smtClean="0"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84" name="Group 114">
            <a:extLst>
              <a:ext uri="{FF2B5EF4-FFF2-40B4-BE49-F238E27FC236}">
                <a16:creationId xmlns:a16="http://schemas.microsoft.com/office/drawing/2014/main" xmlns="" id="{8922FBBF-7CF7-40C6-9D25-D726119F52F8}"/>
              </a:ext>
            </a:extLst>
          </p:cNvPr>
          <p:cNvGrpSpPr/>
          <p:nvPr/>
        </p:nvGrpSpPr>
        <p:grpSpPr>
          <a:xfrm rot="20187535">
            <a:off x="10931651" y="5926828"/>
            <a:ext cx="205575" cy="244130"/>
            <a:chOff x="3790950" y="1741170"/>
            <a:chExt cx="2447925" cy="2907029"/>
          </a:xfrm>
        </p:grpSpPr>
        <p:grpSp>
          <p:nvGrpSpPr>
            <p:cNvPr id="85" name="Graphic 3">
              <a:extLst>
                <a:ext uri="{FF2B5EF4-FFF2-40B4-BE49-F238E27FC236}">
                  <a16:creationId xmlns:a16="http://schemas.microsoft.com/office/drawing/2014/main" xmlns="" id="{62425FCF-722F-48A5-8D57-BD15B4785DCE}"/>
                </a:ext>
              </a:extLst>
            </p:cNvPr>
            <p:cNvGrpSpPr/>
            <p:nvPr/>
          </p:nvGrpSpPr>
          <p:grpSpPr>
            <a:xfrm>
              <a:off x="4295774" y="1741170"/>
              <a:ext cx="1457326" cy="1156846"/>
              <a:chOff x="5172075" y="2695575"/>
              <a:chExt cx="1847850" cy="1466850"/>
            </a:xfrm>
            <a:solidFill>
              <a:schemeClr val="accent1"/>
            </a:solidFill>
          </p:grpSpPr>
          <p:sp>
            <p:nvSpPr>
              <p:cNvPr id="89" name="Freeform: Shape 119">
                <a:extLst>
                  <a:ext uri="{FF2B5EF4-FFF2-40B4-BE49-F238E27FC236}">
                    <a16:creationId xmlns:a16="http://schemas.microsoft.com/office/drawing/2014/main" xmlns="" id="{B43BA768-6F65-40C0-8B6D-8FE77CF49142}"/>
                  </a:ext>
                </a:extLst>
              </p:cNvPr>
              <p:cNvSpPr/>
              <p:nvPr/>
            </p:nvSpPr>
            <p:spPr>
              <a:xfrm>
                <a:off x="6072664" y="3246076"/>
                <a:ext cx="952500" cy="819150"/>
              </a:xfrm>
              <a:custGeom>
                <a:avLst/>
                <a:gdLst>
                  <a:gd name="connsiteX0" fmla="*/ 20479 w 952500"/>
                  <a:gd name="connsiteY0" fmla="*/ 778237 h 819150"/>
                  <a:gd name="connsiteX1" fmla="*/ 30004 w 952500"/>
                  <a:gd name="connsiteY1" fmla="*/ 753472 h 819150"/>
                  <a:gd name="connsiteX2" fmla="*/ 58579 w 952500"/>
                  <a:gd name="connsiteY2" fmla="*/ 683939 h 819150"/>
                  <a:gd name="connsiteX3" fmla="*/ 107156 w 952500"/>
                  <a:gd name="connsiteY3" fmla="*/ 578212 h 819150"/>
                  <a:gd name="connsiteX4" fmla="*/ 139541 w 952500"/>
                  <a:gd name="connsiteY4" fmla="*/ 513442 h 819150"/>
                  <a:gd name="connsiteX5" fmla="*/ 177641 w 952500"/>
                  <a:gd name="connsiteY5" fmla="*/ 442957 h 819150"/>
                  <a:gd name="connsiteX6" fmla="*/ 274796 w 952500"/>
                  <a:gd name="connsiteY6" fmla="*/ 289604 h 819150"/>
                  <a:gd name="connsiteX7" fmla="*/ 410051 w 952500"/>
                  <a:gd name="connsiteY7" fmla="*/ 131489 h 819150"/>
                  <a:gd name="connsiteX8" fmla="*/ 502444 w 952500"/>
                  <a:gd name="connsiteY8" fmla="*/ 59099 h 819150"/>
                  <a:gd name="connsiteX9" fmla="*/ 559594 w 952500"/>
                  <a:gd name="connsiteY9" fmla="*/ 29572 h 819150"/>
                  <a:gd name="connsiteX10" fmla="*/ 626269 w 952500"/>
                  <a:gd name="connsiteY10" fmla="*/ 10522 h 819150"/>
                  <a:gd name="connsiteX11" fmla="*/ 700564 w 952500"/>
                  <a:gd name="connsiteY11" fmla="*/ 9569 h 819150"/>
                  <a:gd name="connsiteX12" fmla="*/ 772954 w 952500"/>
                  <a:gd name="connsiteY12" fmla="*/ 32429 h 819150"/>
                  <a:gd name="connsiteX13" fmla="*/ 832961 w 952500"/>
                  <a:gd name="connsiteY13" fmla="*/ 72434 h 819150"/>
                  <a:gd name="connsiteX14" fmla="*/ 845344 w 952500"/>
                  <a:gd name="connsiteY14" fmla="*/ 83864 h 819150"/>
                  <a:gd name="connsiteX15" fmla="*/ 852011 w 952500"/>
                  <a:gd name="connsiteY15" fmla="*/ 89579 h 819150"/>
                  <a:gd name="connsiteX16" fmla="*/ 854869 w 952500"/>
                  <a:gd name="connsiteY16" fmla="*/ 92437 h 819150"/>
                  <a:gd name="connsiteX17" fmla="*/ 855821 w 952500"/>
                  <a:gd name="connsiteY17" fmla="*/ 93389 h 819150"/>
                  <a:gd name="connsiteX18" fmla="*/ 857726 w 952500"/>
                  <a:gd name="connsiteY18" fmla="*/ 96247 h 819150"/>
                  <a:gd name="connsiteX19" fmla="*/ 867251 w 952500"/>
                  <a:gd name="connsiteY19" fmla="*/ 105772 h 819150"/>
                  <a:gd name="connsiteX20" fmla="*/ 878681 w 952500"/>
                  <a:gd name="connsiteY20" fmla="*/ 119107 h 819150"/>
                  <a:gd name="connsiteX21" fmla="*/ 899636 w 952500"/>
                  <a:gd name="connsiteY21" fmla="*/ 146729 h 819150"/>
                  <a:gd name="connsiteX22" fmla="*/ 917734 w 952500"/>
                  <a:gd name="connsiteY22" fmla="*/ 177209 h 819150"/>
                  <a:gd name="connsiteX23" fmla="*/ 943451 w 952500"/>
                  <a:gd name="connsiteY23" fmla="*/ 245789 h 819150"/>
                  <a:gd name="connsiteX24" fmla="*/ 947261 w 952500"/>
                  <a:gd name="connsiteY24" fmla="*/ 321989 h 819150"/>
                  <a:gd name="connsiteX25" fmla="*/ 929164 w 952500"/>
                  <a:gd name="connsiteY25" fmla="*/ 392474 h 819150"/>
                  <a:gd name="connsiteX26" fmla="*/ 856774 w 952500"/>
                  <a:gd name="connsiteY26" fmla="*/ 500107 h 819150"/>
                  <a:gd name="connsiteX27" fmla="*/ 769144 w 952500"/>
                  <a:gd name="connsiteY27" fmla="*/ 576307 h 819150"/>
                  <a:gd name="connsiteX28" fmla="*/ 678656 w 952500"/>
                  <a:gd name="connsiteY28" fmla="*/ 634409 h 819150"/>
                  <a:gd name="connsiteX29" fmla="*/ 589121 w 952500"/>
                  <a:gd name="connsiteY29" fmla="*/ 681082 h 819150"/>
                  <a:gd name="connsiteX30" fmla="*/ 419576 w 952500"/>
                  <a:gd name="connsiteY30" fmla="*/ 748709 h 819150"/>
                  <a:gd name="connsiteX31" fmla="*/ 271939 w 952500"/>
                  <a:gd name="connsiteY31" fmla="*/ 790619 h 819150"/>
                  <a:gd name="connsiteX32" fmla="*/ 155734 w 952500"/>
                  <a:gd name="connsiteY32" fmla="*/ 813479 h 819150"/>
                  <a:gd name="connsiteX33" fmla="*/ 78581 w 952500"/>
                  <a:gd name="connsiteY33" fmla="*/ 821099 h 819150"/>
                  <a:gd name="connsiteX34" fmla="*/ 57626 w 952500"/>
                  <a:gd name="connsiteY34" fmla="*/ 821099 h 819150"/>
                  <a:gd name="connsiteX35" fmla="*/ 7144 w 952500"/>
                  <a:gd name="connsiteY35" fmla="*/ 820147 h 819150"/>
                  <a:gd name="connsiteX36" fmla="*/ 20479 w 952500"/>
                  <a:gd name="connsiteY36" fmla="*/ 778237 h 819150"/>
                  <a:gd name="connsiteX37" fmla="*/ 109061 w 952500"/>
                  <a:gd name="connsiteY37" fmla="*/ 745852 h 819150"/>
                  <a:gd name="connsiteX38" fmla="*/ 138589 w 952500"/>
                  <a:gd name="connsiteY38" fmla="*/ 738232 h 819150"/>
                  <a:gd name="connsiteX39" fmla="*/ 245269 w 952500"/>
                  <a:gd name="connsiteY39" fmla="*/ 703942 h 819150"/>
                  <a:gd name="connsiteX40" fmla="*/ 380524 w 952500"/>
                  <a:gd name="connsiteY40" fmla="*/ 649649 h 819150"/>
                  <a:gd name="connsiteX41" fmla="*/ 533876 w 952500"/>
                  <a:gd name="connsiteY41" fmla="*/ 574402 h 819150"/>
                  <a:gd name="connsiteX42" fmla="*/ 689134 w 952500"/>
                  <a:gd name="connsiteY42" fmla="*/ 473437 h 819150"/>
                  <a:gd name="connsiteX43" fmla="*/ 755809 w 952500"/>
                  <a:gd name="connsiteY43" fmla="*/ 410572 h 819150"/>
                  <a:gd name="connsiteX44" fmla="*/ 799624 w 952500"/>
                  <a:gd name="connsiteY44" fmla="*/ 341039 h 819150"/>
                  <a:gd name="connsiteX45" fmla="*/ 805339 w 952500"/>
                  <a:gd name="connsiteY45" fmla="*/ 275317 h 819150"/>
                  <a:gd name="connsiteX46" fmla="*/ 792956 w 952500"/>
                  <a:gd name="connsiteY46" fmla="*/ 242932 h 819150"/>
                  <a:gd name="connsiteX47" fmla="*/ 782479 w 952500"/>
                  <a:gd name="connsiteY47" fmla="*/ 225787 h 819150"/>
                  <a:gd name="connsiteX48" fmla="*/ 770096 w 952500"/>
                  <a:gd name="connsiteY48" fmla="*/ 209594 h 819150"/>
                  <a:gd name="connsiteX49" fmla="*/ 763429 w 952500"/>
                  <a:gd name="connsiteY49" fmla="*/ 201974 h 819150"/>
                  <a:gd name="connsiteX50" fmla="*/ 753904 w 952500"/>
                  <a:gd name="connsiteY50" fmla="*/ 192449 h 819150"/>
                  <a:gd name="connsiteX51" fmla="*/ 739616 w 952500"/>
                  <a:gd name="connsiteY51" fmla="*/ 178162 h 819150"/>
                  <a:gd name="connsiteX52" fmla="*/ 709136 w 952500"/>
                  <a:gd name="connsiteY52" fmla="*/ 157207 h 819150"/>
                  <a:gd name="connsiteX53" fmla="*/ 678656 w 952500"/>
                  <a:gd name="connsiteY53" fmla="*/ 147682 h 819150"/>
                  <a:gd name="connsiteX54" fmla="*/ 645319 w 952500"/>
                  <a:gd name="connsiteY54" fmla="*/ 147682 h 819150"/>
                  <a:gd name="connsiteX55" fmla="*/ 609124 w 952500"/>
                  <a:gd name="connsiteY55" fmla="*/ 157207 h 819150"/>
                  <a:gd name="connsiteX56" fmla="*/ 571024 w 952500"/>
                  <a:gd name="connsiteY56" fmla="*/ 175304 h 819150"/>
                  <a:gd name="connsiteX57" fmla="*/ 497681 w 952500"/>
                  <a:gd name="connsiteY57" fmla="*/ 228644 h 819150"/>
                  <a:gd name="connsiteX58" fmla="*/ 370046 w 952500"/>
                  <a:gd name="connsiteY58" fmla="*/ 362947 h 819150"/>
                  <a:gd name="connsiteX59" fmla="*/ 267176 w 952500"/>
                  <a:gd name="connsiteY59" fmla="*/ 500107 h 819150"/>
                  <a:gd name="connsiteX60" fmla="*/ 185261 w 952500"/>
                  <a:gd name="connsiteY60" fmla="*/ 622027 h 819150"/>
                  <a:gd name="connsiteX61" fmla="*/ 125254 w 952500"/>
                  <a:gd name="connsiteY61" fmla="*/ 718229 h 819150"/>
                  <a:gd name="connsiteX62" fmla="*/ 109061 w 952500"/>
                  <a:gd name="connsiteY62" fmla="*/ 745852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952500" h="819150">
                    <a:moveTo>
                      <a:pt x="20479" y="778237"/>
                    </a:moveTo>
                    <a:cubicBezTo>
                      <a:pt x="20479" y="778237"/>
                      <a:pt x="23336" y="769664"/>
                      <a:pt x="30004" y="753472"/>
                    </a:cubicBezTo>
                    <a:cubicBezTo>
                      <a:pt x="36671" y="737279"/>
                      <a:pt x="45244" y="713467"/>
                      <a:pt x="58579" y="683939"/>
                    </a:cubicBezTo>
                    <a:cubicBezTo>
                      <a:pt x="70961" y="654412"/>
                      <a:pt x="87154" y="618217"/>
                      <a:pt x="107156" y="578212"/>
                    </a:cubicBezTo>
                    <a:cubicBezTo>
                      <a:pt x="116681" y="558209"/>
                      <a:pt x="128111" y="536302"/>
                      <a:pt x="139541" y="513442"/>
                    </a:cubicBezTo>
                    <a:cubicBezTo>
                      <a:pt x="150971" y="490582"/>
                      <a:pt x="164306" y="467722"/>
                      <a:pt x="177641" y="442957"/>
                    </a:cubicBezTo>
                    <a:cubicBezTo>
                      <a:pt x="205264" y="394379"/>
                      <a:pt x="237649" y="342944"/>
                      <a:pt x="274796" y="289604"/>
                    </a:cubicBezTo>
                    <a:cubicBezTo>
                      <a:pt x="312896" y="237217"/>
                      <a:pt x="355759" y="182924"/>
                      <a:pt x="410051" y="131489"/>
                    </a:cubicBezTo>
                    <a:cubicBezTo>
                      <a:pt x="436721" y="105772"/>
                      <a:pt x="467201" y="81007"/>
                      <a:pt x="502444" y="59099"/>
                    </a:cubicBezTo>
                    <a:cubicBezTo>
                      <a:pt x="519589" y="48622"/>
                      <a:pt x="538639" y="38144"/>
                      <a:pt x="559594" y="29572"/>
                    </a:cubicBezTo>
                    <a:cubicBezTo>
                      <a:pt x="580549" y="20999"/>
                      <a:pt x="602456" y="14332"/>
                      <a:pt x="626269" y="10522"/>
                    </a:cubicBezTo>
                    <a:cubicBezTo>
                      <a:pt x="650081" y="6712"/>
                      <a:pt x="675799" y="5759"/>
                      <a:pt x="700564" y="9569"/>
                    </a:cubicBezTo>
                    <a:cubicBezTo>
                      <a:pt x="725329" y="13379"/>
                      <a:pt x="750094" y="20999"/>
                      <a:pt x="772954" y="32429"/>
                    </a:cubicBezTo>
                    <a:cubicBezTo>
                      <a:pt x="794861" y="43859"/>
                      <a:pt x="814864" y="57194"/>
                      <a:pt x="832961" y="72434"/>
                    </a:cubicBezTo>
                    <a:cubicBezTo>
                      <a:pt x="837724" y="76244"/>
                      <a:pt x="841534" y="80054"/>
                      <a:pt x="845344" y="83864"/>
                    </a:cubicBezTo>
                    <a:lnTo>
                      <a:pt x="852011" y="89579"/>
                    </a:lnTo>
                    <a:lnTo>
                      <a:pt x="854869" y="92437"/>
                    </a:lnTo>
                    <a:lnTo>
                      <a:pt x="855821" y="93389"/>
                    </a:lnTo>
                    <a:lnTo>
                      <a:pt x="857726" y="96247"/>
                    </a:lnTo>
                    <a:lnTo>
                      <a:pt x="867251" y="105772"/>
                    </a:lnTo>
                    <a:cubicBezTo>
                      <a:pt x="870109" y="109582"/>
                      <a:pt x="874871" y="114344"/>
                      <a:pt x="878681" y="119107"/>
                    </a:cubicBezTo>
                    <a:cubicBezTo>
                      <a:pt x="886301" y="128632"/>
                      <a:pt x="892969" y="137204"/>
                      <a:pt x="899636" y="146729"/>
                    </a:cubicBezTo>
                    <a:cubicBezTo>
                      <a:pt x="905351" y="156254"/>
                      <a:pt x="912019" y="165779"/>
                      <a:pt x="917734" y="177209"/>
                    </a:cubicBezTo>
                    <a:cubicBezTo>
                      <a:pt x="929164" y="198164"/>
                      <a:pt x="937736" y="221024"/>
                      <a:pt x="943451" y="245789"/>
                    </a:cubicBezTo>
                    <a:cubicBezTo>
                      <a:pt x="948214" y="270554"/>
                      <a:pt x="950119" y="296272"/>
                      <a:pt x="947261" y="321989"/>
                    </a:cubicBezTo>
                    <a:cubicBezTo>
                      <a:pt x="944404" y="346754"/>
                      <a:pt x="937736" y="371519"/>
                      <a:pt x="929164" y="392474"/>
                    </a:cubicBezTo>
                    <a:cubicBezTo>
                      <a:pt x="911066" y="436289"/>
                      <a:pt x="884396" y="470579"/>
                      <a:pt x="856774" y="500107"/>
                    </a:cubicBezTo>
                    <a:cubicBezTo>
                      <a:pt x="829151" y="529634"/>
                      <a:pt x="799624" y="554399"/>
                      <a:pt x="769144" y="576307"/>
                    </a:cubicBezTo>
                    <a:cubicBezTo>
                      <a:pt x="739616" y="598214"/>
                      <a:pt x="709136" y="617264"/>
                      <a:pt x="678656" y="634409"/>
                    </a:cubicBezTo>
                    <a:cubicBezTo>
                      <a:pt x="648176" y="651554"/>
                      <a:pt x="618649" y="666794"/>
                      <a:pt x="589121" y="681082"/>
                    </a:cubicBezTo>
                    <a:cubicBezTo>
                      <a:pt x="530066" y="708704"/>
                      <a:pt x="472916" y="730612"/>
                      <a:pt x="419576" y="748709"/>
                    </a:cubicBezTo>
                    <a:cubicBezTo>
                      <a:pt x="366236" y="766807"/>
                      <a:pt x="316706" y="780142"/>
                      <a:pt x="271939" y="790619"/>
                    </a:cubicBezTo>
                    <a:cubicBezTo>
                      <a:pt x="228124" y="801097"/>
                      <a:pt x="188119" y="807764"/>
                      <a:pt x="155734" y="813479"/>
                    </a:cubicBezTo>
                    <a:cubicBezTo>
                      <a:pt x="123349" y="818242"/>
                      <a:pt x="96679" y="820147"/>
                      <a:pt x="78581" y="821099"/>
                    </a:cubicBezTo>
                    <a:cubicBezTo>
                      <a:pt x="69056" y="821099"/>
                      <a:pt x="62389" y="821099"/>
                      <a:pt x="57626" y="821099"/>
                    </a:cubicBezTo>
                    <a:lnTo>
                      <a:pt x="7144" y="820147"/>
                    </a:lnTo>
                    <a:lnTo>
                      <a:pt x="20479" y="778237"/>
                    </a:lnTo>
                    <a:close/>
                    <a:moveTo>
                      <a:pt x="109061" y="745852"/>
                    </a:moveTo>
                    <a:cubicBezTo>
                      <a:pt x="117634" y="743947"/>
                      <a:pt x="128111" y="741089"/>
                      <a:pt x="138589" y="738232"/>
                    </a:cubicBezTo>
                    <a:cubicBezTo>
                      <a:pt x="168116" y="729659"/>
                      <a:pt x="204311" y="718229"/>
                      <a:pt x="245269" y="703942"/>
                    </a:cubicBezTo>
                    <a:cubicBezTo>
                      <a:pt x="286226" y="689654"/>
                      <a:pt x="331946" y="671557"/>
                      <a:pt x="380524" y="649649"/>
                    </a:cubicBezTo>
                    <a:cubicBezTo>
                      <a:pt x="429101" y="628694"/>
                      <a:pt x="481489" y="603929"/>
                      <a:pt x="533876" y="574402"/>
                    </a:cubicBezTo>
                    <a:cubicBezTo>
                      <a:pt x="586264" y="545827"/>
                      <a:pt x="639604" y="512489"/>
                      <a:pt x="689134" y="473437"/>
                    </a:cubicBezTo>
                    <a:cubicBezTo>
                      <a:pt x="712946" y="453434"/>
                      <a:pt x="736759" y="432479"/>
                      <a:pt x="755809" y="410572"/>
                    </a:cubicBezTo>
                    <a:cubicBezTo>
                      <a:pt x="775811" y="388664"/>
                      <a:pt x="791051" y="363899"/>
                      <a:pt x="799624" y="341039"/>
                    </a:cubicBezTo>
                    <a:cubicBezTo>
                      <a:pt x="808196" y="318179"/>
                      <a:pt x="810101" y="297224"/>
                      <a:pt x="805339" y="275317"/>
                    </a:cubicBezTo>
                    <a:cubicBezTo>
                      <a:pt x="803434" y="264839"/>
                      <a:pt x="798671" y="253409"/>
                      <a:pt x="792956" y="242932"/>
                    </a:cubicBezTo>
                    <a:cubicBezTo>
                      <a:pt x="790099" y="237217"/>
                      <a:pt x="786289" y="231502"/>
                      <a:pt x="782479" y="225787"/>
                    </a:cubicBezTo>
                    <a:cubicBezTo>
                      <a:pt x="778669" y="220072"/>
                      <a:pt x="773906" y="214357"/>
                      <a:pt x="770096" y="209594"/>
                    </a:cubicBezTo>
                    <a:cubicBezTo>
                      <a:pt x="768191" y="206737"/>
                      <a:pt x="766286" y="204832"/>
                      <a:pt x="763429" y="201974"/>
                    </a:cubicBezTo>
                    <a:lnTo>
                      <a:pt x="753904" y="192449"/>
                    </a:lnTo>
                    <a:cubicBezTo>
                      <a:pt x="750094" y="187687"/>
                      <a:pt x="744379" y="182924"/>
                      <a:pt x="739616" y="178162"/>
                    </a:cubicBezTo>
                    <a:cubicBezTo>
                      <a:pt x="729139" y="169589"/>
                      <a:pt x="719614" y="162922"/>
                      <a:pt x="709136" y="157207"/>
                    </a:cubicBezTo>
                    <a:cubicBezTo>
                      <a:pt x="698659" y="152444"/>
                      <a:pt x="689134" y="148634"/>
                      <a:pt x="678656" y="147682"/>
                    </a:cubicBezTo>
                    <a:cubicBezTo>
                      <a:pt x="668179" y="145777"/>
                      <a:pt x="657701" y="145777"/>
                      <a:pt x="645319" y="147682"/>
                    </a:cubicBezTo>
                    <a:cubicBezTo>
                      <a:pt x="633889" y="149587"/>
                      <a:pt x="621506" y="152444"/>
                      <a:pt x="609124" y="157207"/>
                    </a:cubicBezTo>
                    <a:cubicBezTo>
                      <a:pt x="596741" y="161969"/>
                      <a:pt x="584359" y="168637"/>
                      <a:pt x="571024" y="175304"/>
                    </a:cubicBezTo>
                    <a:cubicBezTo>
                      <a:pt x="545306" y="189592"/>
                      <a:pt x="521494" y="208642"/>
                      <a:pt x="497681" y="228644"/>
                    </a:cubicBezTo>
                    <a:cubicBezTo>
                      <a:pt x="451009" y="269602"/>
                      <a:pt x="408146" y="316274"/>
                      <a:pt x="370046" y="362947"/>
                    </a:cubicBezTo>
                    <a:cubicBezTo>
                      <a:pt x="331946" y="409619"/>
                      <a:pt x="297656" y="456292"/>
                      <a:pt x="267176" y="500107"/>
                    </a:cubicBezTo>
                    <a:cubicBezTo>
                      <a:pt x="236696" y="543922"/>
                      <a:pt x="209074" y="584879"/>
                      <a:pt x="185261" y="622027"/>
                    </a:cubicBezTo>
                    <a:cubicBezTo>
                      <a:pt x="161449" y="659174"/>
                      <a:pt x="141446" y="691559"/>
                      <a:pt x="125254" y="718229"/>
                    </a:cubicBezTo>
                    <a:cubicBezTo>
                      <a:pt x="120491" y="728707"/>
                      <a:pt x="114776" y="737279"/>
                      <a:pt x="109061" y="7458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120">
                <a:extLst>
                  <a:ext uri="{FF2B5EF4-FFF2-40B4-BE49-F238E27FC236}">
                    <a16:creationId xmlns:a16="http://schemas.microsoft.com/office/drawing/2014/main" xmlns="" id="{8B41327F-EEF8-45F4-8701-2742FB36772B}"/>
                  </a:ext>
                </a:extLst>
              </p:cNvPr>
              <p:cNvSpPr/>
              <p:nvPr/>
            </p:nvSpPr>
            <p:spPr>
              <a:xfrm>
                <a:off x="5165276" y="3246076"/>
                <a:ext cx="952500" cy="819150"/>
              </a:xfrm>
              <a:custGeom>
                <a:avLst/>
                <a:gdLst>
                  <a:gd name="connsiteX0" fmla="*/ 844047 w 952500"/>
                  <a:gd name="connsiteY0" fmla="*/ 745852 h 819150"/>
                  <a:gd name="connsiteX1" fmla="*/ 826902 w 952500"/>
                  <a:gd name="connsiteY1" fmla="*/ 718229 h 819150"/>
                  <a:gd name="connsiteX2" fmla="*/ 766894 w 952500"/>
                  <a:gd name="connsiteY2" fmla="*/ 622027 h 819150"/>
                  <a:gd name="connsiteX3" fmla="*/ 684979 w 952500"/>
                  <a:gd name="connsiteY3" fmla="*/ 500107 h 819150"/>
                  <a:gd name="connsiteX4" fmla="*/ 582109 w 952500"/>
                  <a:gd name="connsiteY4" fmla="*/ 362947 h 819150"/>
                  <a:gd name="connsiteX5" fmla="*/ 454474 w 952500"/>
                  <a:gd name="connsiteY5" fmla="*/ 228644 h 819150"/>
                  <a:gd name="connsiteX6" fmla="*/ 381132 w 952500"/>
                  <a:gd name="connsiteY6" fmla="*/ 175304 h 819150"/>
                  <a:gd name="connsiteX7" fmla="*/ 343032 w 952500"/>
                  <a:gd name="connsiteY7" fmla="*/ 157207 h 819150"/>
                  <a:gd name="connsiteX8" fmla="*/ 306837 w 952500"/>
                  <a:gd name="connsiteY8" fmla="*/ 147682 h 819150"/>
                  <a:gd name="connsiteX9" fmla="*/ 273499 w 952500"/>
                  <a:gd name="connsiteY9" fmla="*/ 147682 h 819150"/>
                  <a:gd name="connsiteX10" fmla="*/ 243019 w 952500"/>
                  <a:gd name="connsiteY10" fmla="*/ 157207 h 819150"/>
                  <a:gd name="connsiteX11" fmla="*/ 212539 w 952500"/>
                  <a:gd name="connsiteY11" fmla="*/ 178162 h 819150"/>
                  <a:gd name="connsiteX12" fmla="*/ 198252 w 952500"/>
                  <a:gd name="connsiteY12" fmla="*/ 192449 h 819150"/>
                  <a:gd name="connsiteX13" fmla="*/ 188727 w 952500"/>
                  <a:gd name="connsiteY13" fmla="*/ 201974 h 819150"/>
                  <a:gd name="connsiteX14" fmla="*/ 182059 w 952500"/>
                  <a:gd name="connsiteY14" fmla="*/ 209594 h 819150"/>
                  <a:gd name="connsiteX15" fmla="*/ 169677 w 952500"/>
                  <a:gd name="connsiteY15" fmla="*/ 225787 h 819150"/>
                  <a:gd name="connsiteX16" fmla="*/ 159199 w 952500"/>
                  <a:gd name="connsiteY16" fmla="*/ 242932 h 819150"/>
                  <a:gd name="connsiteX17" fmla="*/ 146817 w 952500"/>
                  <a:gd name="connsiteY17" fmla="*/ 275317 h 819150"/>
                  <a:gd name="connsiteX18" fmla="*/ 152532 w 952500"/>
                  <a:gd name="connsiteY18" fmla="*/ 341039 h 819150"/>
                  <a:gd name="connsiteX19" fmla="*/ 196347 w 952500"/>
                  <a:gd name="connsiteY19" fmla="*/ 410572 h 819150"/>
                  <a:gd name="connsiteX20" fmla="*/ 263022 w 952500"/>
                  <a:gd name="connsiteY20" fmla="*/ 473437 h 819150"/>
                  <a:gd name="connsiteX21" fmla="*/ 418279 w 952500"/>
                  <a:gd name="connsiteY21" fmla="*/ 574402 h 819150"/>
                  <a:gd name="connsiteX22" fmla="*/ 571632 w 952500"/>
                  <a:gd name="connsiteY22" fmla="*/ 649649 h 819150"/>
                  <a:gd name="connsiteX23" fmla="*/ 706887 w 952500"/>
                  <a:gd name="connsiteY23" fmla="*/ 703942 h 819150"/>
                  <a:gd name="connsiteX24" fmla="*/ 813567 w 952500"/>
                  <a:gd name="connsiteY24" fmla="*/ 738232 h 819150"/>
                  <a:gd name="connsiteX25" fmla="*/ 844047 w 952500"/>
                  <a:gd name="connsiteY25" fmla="*/ 745852 h 819150"/>
                  <a:gd name="connsiteX26" fmla="*/ 904054 w 952500"/>
                  <a:gd name="connsiteY26" fmla="*/ 820147 h 819150"/>
                  <a:gd name="connsiteX27" fmla="*/ 896434 w 952500"/>
                  <a:gd name="connsiteY27" fmla="*/ 820147 h 819150"/>
                  <a:gd name="connsiteX28" fmla="*/ 875479 w 952500"/>
                  <a:gd name="connsiteY28" fmla="*/ 820147 h 819150"/>
                  <a:gd name="connsiteX29" fmla="*/ 798327 w 952500"/>
                  <a:gd name="connsiteY29" fmla="*/ 812527 h 819150"/>
                  <a:gd name="connsiteX30" fmla="*/ 682122 w 952500"/>
                  <a:gd name="connsiteY30" fmla="*/ 789667 h 819150"/>
                  <a:gd name="connsiteX31" fmla="*/ 534484 w 952500"/>
                  <a:gd name="connsiteY31" fmla="*/ 747757 h 819150"/>
                  <a:gd name="connsiteX32" fmla="*/ 364939 w 952500"/>
                  <a:gd name="connsiteY32" fmla="*/ 680129 h 819150"/>
                  <a:gd name="connsiteX33" fmla="*/ 275404 w 952500"/>
                  <a:gd name="connsiteY33" fmla="*/ 633457 h 819150"/>
                  <a:gd name="connsiteX34" fmla="*/ 184917 w 952500"/>
                  <a:gd name="connsiteY34" fmla="*/ 575354 h 819150"/>
                  <a:gd name="connsiteX35" fmla="*/ 97287 w 952500"/>
                  <a:gd name="connsiteY35" fmla="*/ 499154 h 819150"/>
                  <a:gd name="connsiteX36" fmla="*/ 26802 w 952500"/>
                  <a:gd name="connsiteY36" fmla="*/ 392474 h 819150"/>
                  <a:gd name="connsiteX37" fmla="*/ 8704 w 952500"/>
                  <a:gd name="connsiteY37" fmla="*/ 321989 h 819150"/>
                  <a:gd name="connsiteX38" fmla="*/ 12514 w 952500"/>
                  <a:gd name="connsiteY38" fmla="*/ 245789 h 819150"/>
                  <a:gd name="connsiteX39" fmla="*/ 38232 w 952500"/>
                  <a:gd name="connsiteY39" fmla="*/ 177209 h 819150"/>
                  <a:gd name="connsiteX40" fmla="*/ 56329 w 952500"/>
                  <a:gd name="connsiteY40" fmla="*/ 146729 h 819150"/>
                  <a:gd name="connsiteX41" fmla="*/ 77284 w 952500"/>
                  <a:gd name="connsiteY41" fmla="*/ 119107 h 819150"/>
                  <a:gd name="connsiteX42" fmla="*/ 88714 w 952500"/>
                  <a:gd name="connsiteY42" fmla="*/ 105772 h 819150"/>
                  <a:gd name="connsiteX43" fmla="*/ 98239 w 952500"/>
                  <a:gd name="connsiteY43" fmla="*/ 96247 h 819150"/>
                  <a:gd name="connsiteX44" fmla="*/ 100144 w 952500"/>
                  <a:gd name="connsiteY44" fmla="*/ 93389 h 819150"/>
                  <a:gd name="connsiteX45" fmla="*/ 101097 w 952500"/>
                  <a:gd name="connsiteY45" fmla="*/ 92437 h 819150"/>
                  <a:gd name="connsiteX46" fmla="*/ 103954 w 952500"/>
                  <a:gd name="connsiteY46" fmla="*/ 89579 h 819150"/>
                  <a:gd name="connsiteX47" fmla="*/ 110622 w 952500"/>
                  <a:gd name="connsiteY47" fmla="*/ 83864 h 819150"/>
                  <a:gd name="connsiteX48" fmla="*/ 123004 w 952500"/>
                  <a:gd name="connsiteY48" fmla="*/ 72434 h 819150"/>
                  <a:gd name="connsiteX49" fmla="*/ 183012 w 952500"/>
                  <a:gd name="connsiteY49" fmla="*/ 32429 h 819150"/>
                  <a:gd name="connsiteX50" fmla="*/ 255402 w 952500"/>
                  <a:gd name="connsiteY50" fmla="*/ 9569 h 819150"/>
                  <a:gd name="connsiteX51" fmla="*/ 329697 w 952500"/>
                  <a:gd name="connsiteY51" fmla="*/ 10522 h 819150"/>
                  <a:gd name="connsiteX52" fmla="*/ 396372 w 952500"/>
                  <a:gd name="connsiteY52" fmla="*/ 29572 h 819150"/>
                  <a:gd name="connsiteX53" fmla="*/ 453522 w 952500"/>
                  <a:gd name="connsiteY53" fmla="*/ 59099 h 819150"/>
                  <a:gd name="connsiteX54" fmla="*/ 545914 w 952500"/>
                  <a:gd name="connsiteY54" fmla="*/ 131489 h 819150"/>
                  <a:gd name="connsiteX55" fmla="*/ 681169 w 952500"/>
                  <a:gd name="connsiteY55" fmla="*/ 289604 h 819150"/>
                  <a:gd name="connsiteX56" fmla="*/ 778324 w 952500"/>
                  <a:gd name="connsiteY56" fmla="*/ 442957 h 819150"/>
                  <a:gd name="connsiteX57" fmla="*/ 816424 w 952500"/>
                  <a:gd name="connsiteY57" fmla="*/ 513442 h 819150"/>
                  <a:gd name="connsiteX58" fmla="*/ 848809 w 952500"/>
                  <a:gd name="connsiteY58" fmla="*/ 578212 h 819150"/>
                  <a:gd name="connsiteX59" fmla="*/ 897387 w 952500"/>
                  <a:gd name="connsiteY59" fmla="*/ 683939 h 819150"/>
                  <a:gd name="connsiteX60" fmla="*/ 925962 w 952500"/>
                  <a:gd name="connsiteY60" fmla="*/ 753472 h 819150"/>
                  <a:gd name="connsiteX61" fmla="*/ 949774 w 952500"/>
                  <a:gd name="connsiteY61" fmla="*/ 821099 h 819150"/>
                  <a:gd name="connsiteX62" fmla="*/ 904054 w 952500"/>
                  <a:gd name="connsiteY62" fmla="*/ 820147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952500" h="819150">
                    <a:moveTo>
                      <a:pt x="844047" y="745852"/>
                    </a:moveTo>
                    <a:cubicBezTo>
                      <a:pt x="839284" y="737279"/>
                      <a:pt x="833569" y="727754"/>
                      <a:pt x="826902" y="718229"/>
                    </a:cubicBezTo>
                    <a:cubicBezTo>
                      <a:pt x="810709" y="691559"/>
                      <a:pt x="789754" y="659174"/>
                      <a:pt x="766894" y="622027"/>
                    </a:cubicBezTo>
                    <a:cubicBezTo>
                      <a:pt x="743082" y="584879"/>
                      <a:pt x="715459" y="543922"/>
                      <a:pt x="684979" y="500107"/>
                    </a:cubicBezTo>
                    <a:cubicBezTo>
                      <a:pt x="654499" y="456292"/>
                      <a:pt x="620209" y="409619"/>
                      <a:pt x="582109" y="362947"/>
                    </a:cubicBezTo>
                    <a:cubicBezTo>
                      <a:pt x="544009" y="316274"/>
                      <a:pt x="502099" y="269602"/>
                      <a:pt x="454474" y="228644"/>
                    </a:cubicBezTo>
                    <a:cubicBezTo>
                      <a:pt x="430662" y="208642"/>
                      <a:pt x="406849" y="189592"/>
                      <a:pt x="381132" y="175304"/>
                    </a:cubicBezTo>
                    <a:cubicBezTo>
                      <a:pt x="368749" y="167684"/>
                      <a:pt x="355414" y="161969"/>
                      <a:pt x="343032" y="157207"/>
                    </a:cubicBezTo>
                    <a:cubicBezTo>
                      <a:pt x="330649" y="152444"/>
                      <a:pt x="318267" y="149587"/>
                      <a:pt x="306837" y="147682"/>
                    </a:cubicBezTo>
                    <a:cubicBezTo>
                      <a:pt x="295407" y="145777"/>
                      <a:pt x="283977" y="145777"/>
                      <a:pt x="273499" y="147682"/>
                    </a:cubicBezTo>
                    <a:cubicBezTo>
                      <a:pt x="263022" y="149587"/>
                      <a:pt x="252544" y="152444"/>
                      <a:pt x="243019" y="157207"/>
                    </a:cubicBezTo>
                    <a:cubicBezTo>
                      <a:pt x="232542" y="162922"/>
                      <a:pt x="223017" y="169589"/>
                      <a:pt x="212539" y="178162"/>
                    </a:cubicBezTo>
                    <a:cubicBezTo>
                      <a:pt x="207777" y="182924"/>
                      <a:pt x="202062" y="187687"/>
                      <a:pt x="198252" y="192449"/>
                    </a:cubicBezTo>
                    <a:lnTo>
                      <a:pt x="188727" y="201974"/>
                    </a:lnTo>
                    <a:cubicBezTo>
                      <a:pt x="185869" y="204832"/>
                      <a:pt x="184917" y="206737"/>
                      <a:pt x="182059" y="209594"/>
                    </a:cubicBezTo>
                    <a:cubicBezTo>
                      <a:pt x="178249" y="214357"/>
                      <a:pt x="173487" y="220072"/>
                      <a:pt x="169677" y="225787"/>
                    </a:cubicBezTo>
                    <a:cubicBezTo>
                      <a:pt x="165867" y="231502"/>
                      <a:pt x="162057" y="237217"/>
                      <a:pt x="159199" y="242932"/>
                    </a:cubicBezTo>
                    <a:cubicBezTo>
                      <a:pt x="153484" y="254362"/>
                      <a:pt x="148722" y="264839"/>
                      <a:pt x="146817" y="275317"/>
                    </a:cubicBezTo>
                    <a:cubicBezTo>
                      <a:pt x="142054" y="296272"/>
                      <a:pt x="143959" y="317227"/>
                      <a:pt x="152532" y="341039"/>
                    </a:cubicBezTo>
                    <a:cubicBezTo>
                      <a:pt x="162057" y="363899"/>
                      <a:pt x="177297" y="387712"/>
                      <a:pt x="196347" y="410572"/>
                    </a:cubicBezTo>
                    <a:cubicBezTo>
                      <a:pt x="216349" y="432479"/>
                      <a:pt x="239209" y="454387"/>
                      <a:pt x="263022" y="473437"/>
                    </a:cubicBezTo>
                    <a:cubicBezTo>
                      <a:pt x="311599" y="512489"/>
                      <a:pt x="365892" y="545827"/>
                      <a:pt x="418279" y="574402"/>
                    </a:cubicBezTo>
                    <a:cubicBezTo>
                      <a:pt x="470667" y="602977"/>
                      <a:pt x="523054" y="627742"/>
                      <a:pt x="571632" y="649649"/>
                    </a:cubicBezTo>
                    <a:cubicBezTo>
                      <a:pt x="620209" y="670604"/>
                      <a:pt x="665929" y="688702"/>
                      <a:pt x="706887" y="703942"/>
                    </a:cubicBezTo>
                    <a:cubicBezTo>
                      <a:pt x="747844" y="718229"/>
                      <a:pt x="783087" y="730612"/>
                      <a:pt x="813567" y="738232"/>
                    </a:cubicBezTo>
                    <a:cubicBezTo>
                      <a:pt x="824997" y="742042"/>
                      <a:pt x="835474" y="743947"/>
                      <a:pt x="844047" y="745852"/>
                    </a:cubicBezTo>
                    <a:close/>
                    <a:moveTo>
                      <a:pt x="904054" y="820147"/>
                    </a:moveTo>
                    <a:cubicBezTo>
                      <a:pt x="904054" y="820147"/>
                      <a:pt x="901197" y="820147"/>
                      <a:pt x="896434" y="820147"/>
                    </a:cubicBezTo>
                    <a:cubicBezTo>
                      <a:pt x="891672" y="820147"/>
                      <a:pt x="885004" y="820147"/>
                      <a:pt x="875479" y="820147"/>
                    </a:cubicBezTo>
                    <a:cubicBezTo>
                      <a:pt x="857382" y="819194"/>
                      <a:pt x="830712" y="817289"/>
                      <a:pt x="798327" y="812527"/>
                    </a:cubicBezTo>
                    <a:cubicBezTo>
                      <a:pt x="765942" y="807764"/>
                      <a:pt x="725937" y="801097"/>
                      <a:pt x="682122" y="789667"/>
                    </a:cubicBezTo>
                    <a:cubicBezTo>
                      <a:pt x="637354" y="779189"/>
                      <a:pt x="587824" y="765854"/>
                      <a:pt x="534484" y="747757"/>
                    </a:cubicBezTo>
                    <a:cubicBezTo>
                      <a:pt x="481144" y="729659"/>
                      <a:pt x="423994" y="707752"/>
                      <a:pt x="364939" y="680129"/>
                    </a:cubicBezTo>
                    <a:cubicBezTo>
                      <a:pt x="335412" y="666794"/>
                      <a:pt x="305884" y="650602"/>
                      <a:pt x="275404" y="633457"/>
                    </a:cubicBezTo>
                    <a:cubicBezTo>
                      <a:pt x="244924" y="616312"/>
                      <a:pt x="214444" y="597262"/>
                      <a:pt x="184917" y="575354"/>
                    </a:cubicBezTo>
                    <a:cubicBezTo>
                      <a:pt x="155389" y="553447"/>
                      <a:pt x="124909" y="528682"/>
                      <a:pt x="97287" y="499154"/>
                    </a:cubicBezTo>
                    <a:cubicBezTo>
                      <a:pt x="71569" y="471532"/>
                      <a:pt x="44899" y="436289"/>
                      <a:pt x="26802" y="392474"/>
                    </a:cubicBezTo>
                    <a:cubicBezTo>
                      <a:pt x="18229" y="370567"/>
                      <a:pt x="11562" y="346754"/>
                      <a:pt x="8704" y="321989"/>
                    </a:cubicBezTo>
                    <a:cubicBezTo>
                      <a:pt x="5847" y="297224"/>
                      <a:pt x="6799" y="270554"/>
                      <a:pt x="12514" y="245789"/>
                    </a:cubicBezTo>
                    <a:cubicBezTo>
                      <a:pt x="17277" y="221024"/>
                      <a:pt x="26802" y="198164"/>
                      <a:pt x="38232" y="177209"/>
                    </a:cubicBezTo>
                    <a:cubicBezTo>
                      <a:pt x="43947" y="166732"/>
                      <a:pt x="49662" y="157207"/>
                      <a:pt x="56329" y="146729"/>
                    </a:cubicBezTo>
                    <a:cubicBezTo>
                      <a:pt x="62997" y="137204"/>
                      <a:pt x="68712" y="128632"/>
                      <a:pt x="77284" y="119107"/>
                    </a:cubicBezTo>
                    <a:cubicBezTo>
                      <a:pt x="81094" y="114344"/>
                      <a:pt x="84904" y="109582"/>
                      <a:pt x="88714" y="105772"/>
                    </a:cubicBezTo>
                    <a:lnTo>
                      <a:pt x="98239" y="96247"/>
                    </a:lnTo>
                    <a:lnTo>
                      <a:pt x="100144" y="93389"/>
                    </a:lnTo>
                    <a:lnTo>
                      <a:pt x="101097" y="92437"/>
                    </a:lnTo>
                    <a:lnTo>
                      <a:pt x="103954" y="89579"/>
                    </a:lnTo>
                    <a:lnTo>
                      <a:pt x="110622" y="83864"/>
                    </a:lnTo>
                    <a:cubicBezTo>
                      <a:pt x="114432" y="80054"/>
                      <a:pt x="119194" y="76244"/>
                      <a:pt x="123004" y="72434"/>
                    </a:cubicBezTo>
                    <a:cubicBezTo>
                      <a:pt x="141102" y="57194"/>
                      <a:pt x="160152" y="43859"/>
                      <a:pt x="183012" y="32429"/>
                    </a:cubicBezTo>
                    <a:cubicBezTo>
                      <a:pt x="204919" y="20999"/>
                      <a:pt x="229684" y="13379"/>
                      <a:pt x="255402" y="9569"/>
                    </a:cubicBezTo>
                    <a:cubicBezTo>
                      <a:pt x="280167" y="5759"/>
                      <a:pt x="305884" y="6712"/>
                      <a:pt x="329697" y="10522"/>
                    </a:cubicBezTo>
                    <a:cubicBezTo>
                      <a:pt x="353509" y="14332"/>
                      <a:pt x="375417" y="20999"/>
                      <a:pt x="396372" y="29572"/>
                    </a:cubicBezTo>
                    <a:cubicBezTo>
                      <a:pt x="416374" y="38144"/>
                      <a:pt x="435424" y="47669"/>
                      <a:pt x="453522" y="59099"/>
                    </a:cubicBezTo>
                    <a:cubicBezTo>
                      <a:pt x="487812" y="81007"/>
                      <a:pt x="518292" y="105772"/>
                      <a:pt x="545914" y="131489"/>
                    </a:cubicBezTo>
                    <a:cubicBezTo>
                      <a:pt x="600207" y="182924"/>
                      <a:pt x="643069" y="237217"/>
                      <a:pt x="681169" y="289604"/>
                    </a:cubicBezTo>
                    <a:cubicBezTo>
                      <a:pt x="719269" y="342944"/>
                      <a:pt x="750702" y="394379"/>
                      <a:pt x="778324" y="442957"/>
                    </a:cubicBezTo>
                    <a:cubicBezTo>
                      <a:pt x="791659" y="467722"/>
                      <a:pt x="804994" y="490582"/>
                      <a:pt x="816424" y="513442"/>
                    </a:cubicBezTo>
                    <a:cubicBezTo>
                      <a:pt x="827854" y="536302"/>
                      <a:pt x="839284" y="557257"/>
                      <a:pt x="848809" y="578212"/>
                    </a:cubicBezTo>
                    <a:cubicBezTo>
                      <a:pt x="868812" y="618217"/>
                      <a:pt x="885004" y="654412"/>
                      <a:pt x="897387" y="683939"/>
                    </a:cubicBezTo>
                    <a:cubicBezTo>
                      <a:pt x="910722" y="713467"/>
                      <a:pt x="919294" y="737279"/>
                      <a:pt x="925962" y="753472"/>
                    </a:cubicBezTo>
                    <a:lnTo>
                      <a:pt x="949774" y="821099"/>
                    </a:lnTo>
                    <a:lnTo>
                      <a:pt x="904054" y="82014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121">
                <a:extLst>
                  <a:ext uri="{FF2B5EF4-FFF2-40B4-BE49-F238E27FC236}">
                    <a16:creationId xmlns:a16="http://schemas.microsoft.com/office/drawing/2014/main" xmlns="" id="{CE130CC0-649C-4728-9B33-EB116A52B599}"/>
                  </a:ext>
                </a:extLst>
              </p:cNvPr>
              <p:cNvSpPr/>
              <p:nvPr/>
            </p:nvSpPr>
            <p:spPr>
              <a:xfrm>
                <a:off x="6063761" y="2687479"/>
                <a:ext cx="933450" cy="1476375"/>
              </a:xfrm>
              <a:custGeom>
                <a:avLst/>
                <a:gdLst>
                  <a:gd name="connsiteX0" fmla="*/ 16999 w 933450"/>
                  <a:gd name="connsiteY0" fmla="*/ 1477804 h 1476375"/>
                  <a:gd name="connsiteX1" fmla="*/ 30334 w 933450"/>
                  <a:gd name="connsiteY1" fmla="*/ 1027271 h 1476375"/>
                  <a:gd name="connsiteX2" fmla="*/ 177971 w 933450"/>
                  <a:gd name="connsiteY2" fmla="*/ 595789 h 1476375"/>
                  <a:gd name="connsiteX3" fmla="*/ 206546 w 933450"/>
                  <a:gd name="connsiteY3" fmla="*/ 545306 h 1476375"/>
                  <a:gd name="connsiteX4" fmla="*/ 237979 w 933450"/>
                  <a:gd name="connsiteY4" fmla="*/ 496729 h 1476375"/>
                  <a:gd name="connsiteX5" fmla="*/ 272269 w 933450"/>
                  <a:gd name="connsiteY5" fmla="*/ 449104 h 1476375"/>
                  <a:gd name="connsiteX6" fmla="*/ 279889 w 933450"/>
                  <a:gd name="connsiteY6" fmla="*/ 436721 h 1476375"/>
                  <a:gd name="connsiteX7" fmla="*/ 289414 w 933450"/>
                  <a:gd name="connsiteY7" fmla="*/ 425291 h 1476375"/>
                  <a:gd name="connsiteX8" fmla="*/ 307511 w 933450"/>
                  <a:gd name="connsiteY8" fmla="*/ 402431 h 1476375"/>
                  <a:gd name="connsiteX9" fmla="*/ 473246 w 933450"/>
                  <a:gd name="connsiteY9" fmla="*/ 237649 h 1476375"/>
                  <a:gd name="connsiteX10" fmla="*/ 496106 w 933450"/>
                  <a:gd name="connsiteY10" fmla="*/ 218599 h 1476375"/>
                  <a:gd name="connsiteX11" fmla="*/ 519919 w 933450"/>
                  <a:gd name="connsiteY11" fmla="*/ 201454 h 1476375"/>
                  <a:gd name="connsiteX12" fmla="*/ 543731 w 933450"/>
                  <a:gd name="connsiteY12" fmla="*/ 184309 h 1476375"/>
                  <a:gd name="connsiteX13" fmla="*/ 567544 w 933450"/>
                  <a:gd name="connsiteY13" fmla="*/ 167164 h 1476375"/>
                  <a:gd name="connsiteX14" fmla="*/ 617074 w 933450"/>
                  <a:gd name="connsiteY14" fmla="*/ 135731 h 1476375"/>
                  <a:gd name="connsiteX15" fmla="*/ 629456 w 933450"/>
                  <a:gd name="connsiteY15" fmla="*/ 128111 h 1476375"/>
                  <a:gd name="connsiteX16" fmla="*/ 641839 w 933450"/>
                  <a:gd name="connsiteY16" fmla="*/ 120491 h 1476375"/>
                  <a:gd name="connsiteX17" fmla="*/ 667556 w 933450"/>
                  <a:gd name="connsiteY17" fmla="*/ 106204 h 1476375"/>
                  <a:gd name="connsiteX18" fmla="*/ 879011 w 933450"/>
                  <a:gd name="connsiteY18" fmla="*/ 7144 h 1476375"/>
                  <a:gd name="connsiteX19" fmla="*/ 928541 w 933450"/>
                  <a:gd name="connsiteY19" fmla="*/ 150019 h 1476375"/>
                  <a:gd name="connsiteX20" fmla="*/ 731374 w 933450"/>
                  <a:gd name="connsiteY20" fmla="*/ 227171 h 1476375"/>
                  <a:gd name="connsiteX21" fmla="*/ 707561 w 933450"/>
                  <a:gd name="connsiteY21" fmla="*/ 238601 h 1476375"/>
                  <a:gd name="connsiteX22" fmla="*/ 695179 w 933450"/>
                  <a:gd name="connsiteY22" fmla="*/ 244316 h 1476375"/>
                  <a:gd name="connsiteX23" fmla="*/ 683749 w 933450"/>
                  <a:gd name="connsiteY23" fmla="*/ 250984 h 1476375"/>
                  <a:gd name="connsiteX24" fmla="*/ 637076 w 933450"/>
                  <a:gd name="connsiteY24" fmla="*/ 276701 h 1476375"/>
                  <a:gd name="connsiteX25" fmla="*/ 614216 w 933450"/>
                  <a:gd name="connsiteY25" fmla="*/ 290036 h 1476375"/>
                  <a:gd name="connsiteX26" fmla="*/ 592309 w 933450"/>
                  <a:gd name="connsiteY26" fmla="*/ 304324 h 1476375"/>
                  <a:gd name="connsiteX27" fmla="*/ 570401 w 933450"/>
                  <a:gd name="connsiteY27" fmla="*/ 318611 h 1476375"/>
                  <a:gd name="connsiteX28" fmla="*/ 548494 w 933450"/>
                  <a:gd name="connsiteY28" fmla="*/ 333851 h 1476375"/>
                  <a:gd name="connsiteX29" fmla="*/ 388474 w 933450"/>
                  <a:gd name="connsiteY29" fmla="*/ 472916 h 1476375"/>
                  <a:gd name="connsiteX30" fmla="*/ 370376 w 933450"/>
                  <a:gd name="connsiteY30" fmla="*/ 491966 h 1476375"/>
                  <a:gd name="connsiteX31" fmla="*/ 360851 w 933450"/>
                  <a:gd name="connsiteY31" fmla="*/ 501491 h 1476375"/>
                  <a:gd name="connsiteX32" fmla="*/ 352279 w 933450"/>
                  <a:gd name="connsiteY32" fmla="*/ 511969 h 1476375"/>
                  <a:gd name="connsiteX33" fmla="*/ 317989 w 933450"/>
                  <a:gd name="connsiteY33" fmla="*/ 552926 h 1476375"/>
                  <a:gd name="connsiteX34" fmla="*/ 286556 w 933450"/>
                  <a:gd name="connsiteY34" fmla="*/ 595789 h 1476375"/>
                  <a:gd name="connsiteX35" fmla="*/ 257029 w 933450"/>
                  <a:gd name="connsiteY35" fmla="*/ 640556 h 1476375"/>
                  <a:gd name="connsiteX36" fmla="*/ 91294 w 933450"/>
                  <a:gd name="connsiteY36" fmla="*/ 1038701 h 1476375"/>
                  <a:gd name="connsiteX37" fmla="*/ 49384 w 933450"/>
                  <a:gd name="connsiteY37" fmla="*/ 1474946 h 1476375"/>
                  <a:gd name="connsiteX38" fmla="*/ 16999 w 933450"/>
                  <a:gd name="connsiteY38" fmla="*/ 1477804 h 147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33450" h="1476375">
                    <a:moveTo>
                      <a:pt x="16999" y="1477804"/>
                    </a:moveTo>
                    <a:cubicBezTo>
                      <a:pt x="-146" y="1328261"/>
                      <a:pt x="5569" y="1176814"/>
                      <a:pt x="30334" y="1027271"/>
                    </a:cubicBezTo>
                    <a:cubicBezTo>
                      <a:pt x="56051" y="877729"/>
                      <a:pt x="103676" y="731044"/>
                      <a:pt x="177971" y="595789"/>
                    </a:cubicBezTo>
                    <a:cubicBezTo>
                      <a:pt x="187496" y="578644"/>
                      <a:pt x="197021" y="562451"/>
                      <a:pt x="206546" y="545306"/>
                    </a:cubicBezTo>
                    <a:lnTo>
                      <a:pt x="237979" y="496729"/>
                    </a:lnTo>
                    <a:cubicBezTo>
                      <a:pt x="249409" y="480536"/>
                      <a:pt x="260839" y="465296"/>
                      <a:pt x="272269" y="449104"/>
                    </a:cubicBezTo>
                    <a:lnTo>
                      <a:pt x="279889" y="436721"/>
                    </a:lnTo>
                    <a:lnTo>
                      <a:pt x="289414" y="425291"/>
                    </a:lnTo>
                    <a:lnTo>
                      <a:pt x="307511" y="402431"/>
                    </a:lnTo>
                    <a:cubicBezTo>
                      <a:pt x="357041" y="343376"/>
                      <a:pt x="412286" y="287179"/>
                      <a:pt x="473246" y="237649"/>
                    </a:cubicBezTo>
                    <a:cubicBezTo>
                      <a:pt x="480866" y="231934"/>
                      <a:pt x="488486" y="225266"/>
                      <a:pt x="496106" y="218599"/>
                    </a:cubicBezTo>
                    <a:lnTo>
                      <a:pt x="519919" y="201454"/>
                    </a:lnTo>
                    <a:lnTo>
                      <a:pt x="543731" y="184309"/>
                    </a:lnTo>
                    <a:cubicBezTo>
                      <a:pt x="551351" y="178594"/>
                      <a:pt x="558971" y="172879"/>
                      <a:pt x="567544" y="167164"/>
                    </a:cubicBezTo>
                    <a:lnTo>
                      <a:pt x="617074" y="135731"/>
                    </a:lnTo>
                    <a:lnTo>
                      <a:pt x="629456" y="128111"/>
                    </a:lnTo>
                    <a:cubicBezTo>
                      <a:pt x="633266" y="125254"/>
                      <a:pt x="638029" y="123349"/>
                      <a:pt x="641839" y="120491"/>
                    </a:cubicBezTo>
                    <a:lnTo>
                      <a:pt x="667556" y="106204"/>
                    </a:lnTo>
                    <a:cubicBezTo>
                      <a:pt x="735184" y="67151"/>
                      <a:pt x="806621" y="36671"/>
                      <a:pt x="879011" y="7144"/>
                    </a:cubicBezTo>
                    <a:lnTo>
                      <a:pt x="928541" y="150019"/>
                    </a:lnTo>
                    <a:cubicBezTo>
                      <a:pt x="861866" y="171926"/>
                      <a:pt x="794239" y="195739"/>
                      <a:pt x="731374" y="227171"/>
                    </a:cubicBezTo>
                    <a:lnTo>
                      <a:pt x="707561" y="238601"/>
                    </a:lnTo>
                    <a:cubicBezTo>
                      <a:pt x="703751" y="240506"/>
                      <a:pt x="699941" y="242411"/>
                      <a:pt x="695179" y="244316"/>
                    </a:cubicBezTo>
                    <a:lnTo>
                      <a:pt x="683749" y="250984"/>
                    </a:lnTo>
                    <a:lnTo>
                      <a:pt x="637076" y="276701"/>
                    </a:lnTo>
                    <a:cubicBezTo>
                      <a:pt x="629456" y="280511"/>
                      <a:pt x="621836" y="285274"/>
                      <a:pt x="614216" y="290036"/>
                    </a:cubicBezTo>
                    <a:lnTo>
                      <a:pt x="592309" y="304324"/>
                    </a:lnTo>
                    <a:lnTo>
                      <a:pt x="570401" y="318611"/>
                    </a:lnTo>
                    <a:cubicBezTo>
                      <a:pt x="562781" y="323374"/>
                      <a:pt x="556114" y="329089"/>
                      <a:pt x="548494" y="333851"/>
                    </a:cubicBezTo>
                    <a:cubicBezTo>
                      <a:pt x="490391" y="373856"/>
                      <a:pt x="438004" y="421481"/>
                      <a:pt x="388474" y="472916"/>
                    </a:cubicBezTo>
                    <a:lnTo>
                      <a:pt x="370376" y="491966"/>
                    </a:lnTo>
                    <a:lnTo>
                      <a:pt x="360851" y="501491"/>
                    </a:lnTo>
                    <a:lnTo>
                      <a:pt x="352279" y="511969"/>
                    </a:lnTo>
                    <a:cubicBezTo>
                      <a:pt x="340849" y="525304"/>
                      <a:pt x="329419" y="539591"/>
                      <a:pt x="317989" y="552926"/>
                    </a:cubicBezTo>
                    <a:lnTo>
                      <a:pt x="286556" y="595789"/>
                    </a:lnTo>
                    <a:cubicBezTo>
                      <a:pt x="276079" y="610076"/>
                      <a:pt x="266554" y="625316"/>
                      <a:pt x="257029" y="640556"/>
                    </a:cubicBezTo>
                    <a:cubicBezTo>
                      <a:pt x="179876" y="761524"/>
                      <a:pt x="124631" y="896779"/>
                      <a:pt x="91294" y="1038701"/>
                    </a:cubicBezTo>
                    <a:cubicBezTo>
                      <a:pt x="57956" y="1180624"/>
                      <a:pt x="42716" y="1328261"/>
                      <a:pt x="49384" y="1474946"/>
                    </a:cubicBezTo>
                    <a:lnTo>
                      <a:pt x="16999" y="14778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122">
                <a:extLst>
                  <a:ext uri="{FF2B5EF4-FFF2-40B4-BE49-F238E27FC236}">
                    <a16:creationId xmlns:a16="http://schemas.microsoft.com/office/drawing/2014/main" xmlns="" id="{51235C94-F577-48F1-AF22-C2064C475952}"/>
                  </a:ext>
                </a:extLst>
              </p:cNvPr>
              <p:cNvSpPr/>
              <p:nvPr/>
            </p:nvSpPr>
            <p:spPr>
              <a:xfrm>
                <a:off x="5496401" y="2864644"/>
                <a:ext cx="628650" cy="1257300"/>
              </a:xfrm>
              <a:custGeom>
                <a:avLst/>
                <a:gdLst>
                  <a:gd name="connsiteX0" fmla="*/ 576739 w 628650"/>
                  <a:gd name="connsiteY0" fmla="*/ 1249204 h 1257300"/>
                  <a:gd name="connsiteX1" fmla="*/ 556736 w 628650"/>
                  <a:gd name="connsiteY1" fmla="*/ 900589 h 1257300"/>
                  <a:gd name="connsiteX2" fmla="*/ 468154 w 628650"/>
                  <a:gd name="connsiteY2" fmla="*/ 569119 h 1257300"/>
                  <a:gd name="connsiteX3" fmla="*/ 285274 w 628650"/>
                  <a:gd name="connsiteY3" fmla="*/ 296704 h 1257300"/>
                  <a:gd name="connsiteX4" fmla="*/ 155734 w 628650"/>
                  <a:gd name="connsiteY4" fmla="*/ 205264 h 1257300"/>
                  <a:gd name="connsiteX5" fmla="*/ 7144 w 628650"/>
                  <a:gd name="connsiteY5" fmla="*/ 152876 h 1257300"/>
                  <a:gd name="connsiteX6" fmla="*/ 46196 w 628650"/>
                  <a:gd name="connsiteY6" fmla="*/ 7144 h 1257300"/>
                  <a:gd name="connsiteX7" fmla="*/ 223361 w 628650"/>
                  <a:gd name="connsiteY7" fmla="*/ 88106 h 1257300"/>
                  <a:gd name="connsiteX8" fmla="*/ 371951 w 628650"/>
                  <a:gd name="connsiteY8" fmla="*/ 212884 h 1257300"/>
                  <a:gd name="connsiteX9" fmla="*/ 481489 w 628650"/>
                  <a:gd name="connsiteY9" fmla="*/ 368141 h 1257300"/>
                  <a:gd name="connsiteX10" fmla="*/ 553879 w 628650"/>
                  <a:gd name="connsiteY10" fmla="*/ 539591 h 1257300"/>
                  <a:gd name="connsiteX11" fmla="*/ 617696 w 628650"/>
                  <a:gd name="connsiteY11" fmla="*/ 896779 h 1257300"/>
                  <a:gd name="connsiteX12" fmla="*/ 607219 w 628650"/>
                  <a:gd name="connsiteY12" fmla="*/ 1253966 h 1257300"/>
                  <a:gd name="connsiteX13" fmla="*/ 576739 w 628650"/>
                  <a:gd name="connsiteY13" fmla="*/ 1249204 h 125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8650" h="1257300">
                    <a:moveTo>
                      <a:pt x="576739" y="1249204"/>
                    </a:moveTo>
                    <a:cubicBezTo>
                      <a:pt x="580549" y="1132046"/>
                      <a:pt x="573881" y="1014889"/>
                      <a:pt x="556736" y="900589"/>
                    </a:cubicBezTo>
                    <a:cubicBezTo>
                      <a:pt x="539591" y="786289"/>
                      <a:pt x="511969" y="672941"/>
                      <a:pt x="468154" y="569119"/>
                    </a:cubicBezTo>
                    <a:cubicBezTo>
                      <a:pt x="424339" y="465296"/>
                      <a:pt x="364331" y="369094"/>
                      <a:pt x="285274" y="296704"/>
                    </a:cubicBezTo>
                    <a:cubicBezTo>
                      <a:pt x="246221" y="260509"/>
                      <a:pt x="202406" y="229076"/>
                      <a:pt x="155734" y="205264"/>
                    </a:cubicBezTo>
                    <a:cubicBezTo>
                      <a:pt x="108109" y="181451"/>
                      <a:pt x="58579" y="164306"/>
                      <a:pt x="7144" y="152876"/>
                    </a:cubicBezTo>
                    <a:lnTo>
                      <a:pt x="46196" y="7144"/>
                    </a:lnTo>
                    <a:cubicBezTo>
                      <a:pt x="108109" y="27146"/>
                      <a:pt x="168116" y="53816"/>
                      <a:pt x="223361" y="88106"/>
                    </a:cubicBezTo>
                    <a:cubicBezTo>
                      <a:pt x="278606" y="122396"/>
                      <a:pt x="328136" y="165259"/>
                      <a:pt x="371951" y="212884"/>
                    </a:cubicBezTo>
                    <a:cubicBezTo>
                      <a:pt x="414814" y="260509"/>
                      <a:pt x="451961" y="312896"/>
                      <a:pt x="481489" y="368141"/>
                    </a:cubicBezTo>
                    <a:cubicBezTo>
                      <a:pt x="511016" y="423386"/>
                      <a:pt x="534829" y="480536"/>
                      <a:pt x="553879" y="539591"/>
                    </a:cubicBezTo>
                    <a:cubicBezTo>
                      <a:pt x="591979" y="656749"/>
                      <a:pt x="610076" y="776764"/>
                      <a:pt x="617696" y="896779"/>
                    </a:cubicBezTo>
                    <a:cubicBezTo>
                      <a:pt x="625316" y="1016794"/>
                      <a:pt x="621506" y="1135856"/>
                      <a:pt x="607219" y="1253966"/>
                    </a:cubicBezTo>
                    <a:lnTo>
                      <a:pt x="576739" y="12492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6" name="Rectangle 116">
              <a:extLst>
                <a:ext uri="{FF2B5EF4-FFF2-40B4-BE49-F238E27FC236}">
                  <a16:creationId xmlns:a16="http://schemas.microsoft.com/office/drawing/2014/main" xmlns="" id="{CB9E7D4A-064F-4D7D-AEFB-9E1675E2C34B}"/>
                </a:ext>
              </a:extLst>
            </p:cNvPr>
            <p:cNvSpPr/>
            <p:nvPr/>
          </p:nvSpPr>
          <p:spPr>
            <a:xfrm>
              <a:off x="3790950" y="2772505"/>
              <a:ext cx="2447925" cy="399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117">
              <a:extLst>
                <a:ext uri="{FF2B5EF4-FFF2-40B4-BE49-F238E27FC236}">
                  <a16:creationId xmlns:a16="http://schemas.microsoft.com/office/drawing/2014/main" xmlns="" id="{225EA908-008D-495E-8A1B-97C3A4FFB7F1}"/>
                </a:ext>
              </a:extLst>
            </p:cNvPr>
            <p:cNvSpPr/>
            <p:nvPr/>
          </p:nvSpPr>
          <p:spPr>
            <a:xfrm>
              <a:off x="3900488" y="3171825"/>
              <a:ext cx="2228849" cy="14763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118">
              <a:extLst>
                <a:ext uri="{FF2B5EF4-FFF2-40B4-BE49-F238E27FC236}">
                  <a16:creationId xmlns:a16="http://schemas.microsoft.com/office/drawing/2014/main" xmlns="" id="{70309870-8162-44C0-A683-2D3130314C3A}"/>
                </a:ext>
              </a:extLst>
            </p:cNvPr>
            <p:cNvSpPr/>
            <p:nvPr/>
          </p:nvSpPr>
          <p:spPr>
            <a:xfrm>
              <a:off x="3900488" y="3171825"/>
              <a:ext cx="2228849" cy="45719"/>
            </a:xfrm>
            <a:prstGeom prst="rect">
              <a:avLst/>
            </a:prstGeom>
            <a:solidFill>
              <a:schemeClr val="accent1">
                <a:lumMod val="5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그룹 95">
            <a:extLst>
              <a:ext uri="{FF2B5EF4-FFF2-40B4-BE49-F238E27FC236}">
                <a16:creationId xmlns:a16="http://schemas.microsoft.com/office/drawing/2014/main" xmlns="" id="{3B4260DA-8282-45EF-B805-F0830FFFD041}"/>
              </a:ext>
            </a:extLst>
          </p:cNvPr>
          <p:cNvGrpSpPr/>
          <p:nvPr/>
        </p:nvGrpSpPr>
        <p:grpSpPr>
          <a:xfrm rot="1153036">
            <a:off x="11395362" y="5577189"/>
            <a:ext cx="413850" cy="457756"/>
            <a:chOff x="6380731" y="3501815"/>
            <a:chExt cx="2051981" cy="2269681"/>
          </a:xfrm>
        </p:grpSpPr>
        <p:sp>
          <p:nvSpPr>
            <p:cNvPr id="94" name="Freeform 3">
              <a:extLst>
                <a:ext uri="{FF2B5EF4-FFF2-40B4-BE49-F238E27FC236}">
                  <a16:creationId xmlns:a16="http://schemas.microsoft.com/office/drawing/2014/main" xmlns="" id="{4FE33892-C0F0-4EDE-A8CD-6FCF89C9787E}"/>
                </a:ext>
              </a:extLst>
            </p:cNvPr>
            <p:cNvSpPr/>
            <p:nvPr/>
          </p:nvSpPr>
          <p:spPr>
            <a:xfrm>
              <a:off x="6651002" y="3501815"/>
              <a:ext cx="1781710" cy="2012329"/>
            </a:xfrm>
            <a:custGeom>
              <a:avLst/>
              <a:gdLst>
                <a:gd name="connsiteX0" fmla="*/ 609600 w 2057400"/>
                <a:gd name="connsiteY0" fmla="*/ 0 h 2349500"/>
                <a:gd name="connsiteX1" fmla="*/ 0 w 2057400"/>
                <a:gd name="connsiteY1" fmla="*/ 330200 h 2349500"/>
                <a:gd name="connsiteX2" fmla="*/ 1701800 w 2057400"/>
                <a:gd name="connsiteY2" fmla="*/ 2349500 h 2349500"/>
                <a:gd name="connsiteX3" fmla="*/ 2057400 w 2057400"/>
                <a:gd name="connsiteY3" fmla="*/ 1625600 h 2349500"/>
                <a:gd name="connsiteX4" fmla="*/ 609600 w 2057400"/>
                <a:gd name="connsiteY4" fmla="*/ 0 h 2349500"/>
                <a:gd name="connsiteX0" fmla="*/ 647700 w 2057400"/>
                <a:gd name="connsiteY0" fmla="*/ 0 h 2349500"/>
                <a:gd name="connsiteX1" fmla="*/ 0 w 2057400"/>
                <a:gd name="connsiteY1" fmla="*/ 330200 h 2349500"/>
                <a:gd name="connsiteX2" fmla="*/ 1701800 w 2057400"/>
                <a:gd name="connsiteY2" fmla="*/ 2349500 h 2349500"/>
                <a:gd name="connsiteX3" fmla="*/ 2057400 w 2057400"/>
                <a:gd name="connsiteY3" fmla="*/ 1625600 h 2349500"/>
                <a:gd name="connsiteX4" fmla="*/ 647700 w 2057400"/>
                <a:gd name="connsiteY4" fmla="*/ 0 h 2349500"/>
                <a:gd name="connsiteX0" fmla="*/ 657225 w 2057400"/>
                <a:gd name="connsiteY0" fmla="*/ 0 h 2363788"/>
                <a:gd name="connsiteX1" fmla="*/ 0 w 2057400"/>
                <a:gd name="connsiteY1" fmla="*/ 344488 h 2363788"/>
                <a:gd name="connsiteX2" fmla="*/ 1701800 w 2057400"/>
                <a:gd name="connsiteY2" fmla="*/ 2363788 h 2363788"/>
                <a:gd name="connsiteX3" fmla="*/ 2057400 w 2057400"/>
                <a:gd name="connsiteY3" fmla="*/ 1639888 h 2363788"/>
                <a:gd name="connsiteX4" fmla="*/ 657225 w 2057400"/>
                <a:gd name="connsiteY4" fmla="*/ 0 h 2363788"/>
                <a:gd name="connsiteX0" fmla="*/ 657225 w 2066925"/>
                <a:gd name="connsiteY0" fmla="*/ 0 h 2363788"/>
                <a:gd name="connsiteX1" fmla="*/ 0 w 2066925"/>
                <a:gd name="connsiteY1" fmla="*/ 344488 h 2363788"/>
                <a:gd name="connsiteX2" fmla="*/ 1701800 w 2066925"/>
                <a:gd name="connsiteY2" fmla="*/ 2363788 h 2363788"/>
                <a:gd name="connsiteX3" fmla="*/ 2066925 w 2066925"/>
                <a:gd name="connsiteY3" fmla="*/ 1601788 h 2363788"/>
                <a:gd name="connsiteX4" fmla="*/ 657225 w 2066925"/>
                <a:gd name="connsiteY4" fmla="*/ 0 h 2363788"/>
                <a:gd name="connsiteX0" fmla="*/ 657225 w 2066925"/>
                <a:gd name="connsiteY0" fmla="*/ 0 h 2363788"/>
                <a:gd name="connsiteX1" fmla="*/ 0 w 2066925"/>
                <a:gd name="connsiteY1" fmla="*/ 344488 h 2363788"/>
                <a:gd name="connsiteX2" fmla="*/ 1677987 w 2066925"/>
                <a:gd name="connsiteY2" fmla="*/ 2363788 h 2363788"/>
                <a:gd name="connsiteX3" fmla="*/ 2066925 w 2066925"/>
                <a:gd name="connsiteY3" fmla="*/ 1601788 h 2363788"/>
                <a:gd name="connsiteX4" fmla="*/ 657225 w 2066925"/>
                <a:gd name="connsiteY4" fmla="*/ 0 h 2363788"/>
                <a:gd name="connsiteX0" fmla="*/ 614363 w 2024063"/>
                <a:gd name="connsiteY0" fmla="*/ 0 h 2363788"/>
                <a:gd name="connsiteX1" fmla="*/ 0 w 2024063"/>
                <a:gd name="connsiteY1" fmla="*/ 354013 h 2363788"/>
                <a:gd name="connsiteX2" fmla="*/ 1635125 w 2024063"/>
                <a:gd name="connsiteY2" fmla="*/ 2363788 h 2363788"/>
                <a:gd name="connsiteX3" fmla="*/ 2024063 w 2024063"/>
                <a:gd name="connsiteY3" fmla="*/ 1601788 h 2363788"/>
                <a:gd name="connsiteX4" fmla="*/ 614363 w 2024063"/>
                <a:gd name="connsiteY4" fmla="*/ 0 h 2363788"/>
                <a:gd name="connsiteX0" fmla="*/ 813722 w 2024063"/>
                <a:gd name="connsiteY0" fmla="*/ 0 h 2548163"/>
                <a:gd name="connsiteX1" fmla="*/ 0 w 2024063"/>
                <a:gd name="connsiteY1" fmla="*/ 538388 h 2548163"/>
                <a:gd name="connsiteX2" fmla="*/ 1635125 w 2024063"/>
                <a:gd name="connsiteY2" fmla="*/ 2548163 h 2548163"/>
                <a:gd name="connsiteX3" fmla="*/ 2024063 w 2024063"/>
                <a:gd name="connsiteY3" fmla="*/ 1786163 h 2548163"/>
                <a:gd name="connsiteX4" fmla="*/ 813722 w 2024063"/>
                <a:gd name="connsiteY4" fmla="*/ 0 h 2548163"/>
                <a:gd name="connsiteX0" fmla="*/ 813722 w 2090741"/>
                <a:gd name="connsiteY0" fmla="*/ 0 h 2548163"/>
                <a:gd name="connsiteX1" fmla="*/ 0 w 2090741"/>
                <a:gd name="connsiteY1" fmla="*/ 538388 h 2548163"/>
                <a:gd name="connsiteX2" fmla="*/ 1635125 w 2090741"/>
                <a:gd name="connsiteY2" fmla="*/ 2548163 h 2548163"/>
                <a:gd name="connsiteX3" fmla="*/ 2090741 w 2090741"/>
                <a:gd name="connsiteY3" fmla="*/ 1648320 h 2548163"/>
                <a:gd name="connsiteX4" fmla="*/ 813722 w 2090741"/>
                <a:gd name="connsiteY4" fmla="*/ 0 h 2548163"/>
                <a:gd name="connsiteX0" fmla="*/ 813722 w 2160628"/>
                <a:gd name="connsiteY0" fmla="*/ 0 h 2548163"/>
                <a:gd name="connsiteX1" fmla="*/ 0 w 2160628"/>
                <a:gd name="connsiteY1" fmla="*/ 538388 h 2548163"/>
                <a:gd name="connsiteX2" fmla="*/ 1635125 w 2160628"/>
                <a:gd name="connsiteY2" fmla="*/ 2548163 h 2548163"/>
                <a:gd name="connsiteX3" fmla="*/ 2160629 w 2160628"/>
                <a:gd name="connsiteY3" fmla="*/ 1556753 h 2548163"/>
                <a:gd name="connsiteX4" fmla="*/ 813722 w 2160628"/>
                <a:gd name="connsiteY4" fmla="*/ 0 h 2548163"/>
                <a:gd name="connsiteX0" fmla="*/ 862758 w 2160629"/>
                <a:gd name="connsiteY0" fmla="*/ 0 h 2605825"/>
                <a:gd name="connsiteX1" fmla="*/ 0 w 2160629"/>
                <a:gd name="connsiteY1" fmla="*/ 596050 h 2605825"/>
                <a:gd name="connsiteX2" fmla="*/ 1635125 w 2160629"/>
                <a:gd name="connsiteY2" fmla="*/ 2605825 h 2605825"/>
                <a:gd name="connsiteX3" fmla="*/ 2160629 w 2160629"/>
                <a:gd name="connsiteY3" fmla="*/ 1614415 h 2605825"/>
                <a:gd name="connsiteX4" fmla="*/ 862758 w 2160629"/>
                <a:gd name="connsiteY4" fmla="*/ 0 h 2605825"/>
                <a:gd name="connsiteX0" fmla="*/ 838696 w 2136567"/>
                <a:gd name="connsiteY0" fmla="*/ 0 h 2605825"/>
                <a:gd name="connsiteX1" fmla="*/ 1 w 2136567"/>
                <a:gd name="connsiteY1" fmla="*/ 608422 h 2605825"/>
                <a:gd name="connsiteX2" fmla="*/ 1611063 w 2136567"/>
                <a:gd name="connsiteY2" fmla="*/ 2605825 h 2605825"/>
                <a:gd name="connsiteX3" fmla="*/ 2136567 w 2136567"/>
                <a:gd name="connsiteY3" fmla="*/ 1614415 h 2605825"/>
                <a:gd name="connsiteX4" fmla="*/ 838696 w 2136567"/>
                <a:gd name="connsiteY4" fmla="*/ 0 h 260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6567" h="2605825">
                  <a:moveTo>
                    <a:pt x="838696" y="0"/>
                  </a:moveTo>
                  <a:lnTo>
                    <a:pt x="1" y="608422"/>
                  </a:lnTo>
                  <a:lnTo>
                    <a:pt x="1611063" y="2605825"/>
                  </a:lnTo>
                  <a:lnTo>
                    <a:pt x="2136567" y="1614415"/>
                  </a:lnTo>
                  <a:lnTo>
                    <a:pt x="838696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5" name="Freeform 4">
              <a:extLst>
                <a:ext uri="{FF2B5EF4-FFF2-40B4-BE49-F238E27FC236}">
                  <a16:creationId xmlns:a16="http://schemas.microsoft.com/office/drawing/2014/main" xmlns="" id="{16F880FB-8FD6-48D0-B4C2-7FE0F0A6DBCD}"/>
                </a:ext>
              </a:extLst>
            </p:cNvPr>
            <p:cNvSpPr/>
            <p:nvPr/>
          </p:nvSpPr>
          <p:spPr>
            <a:xfrm>
              <a:off x="6380731" y="4011148"/>
              <a:ext cx="1104079" cy="1746841"/>
            </a:xfrm>
            <a:custGeom>
              <a:avLst/>
              <a:gdLst>
                <a:gd name="connsiteX0" fmla="*/ 317500 w 1333500"/>
                <a:gd name="connsiteY0" fmla="*/ 0 h 2463800"/>
                <a:gd name="connsiteX1" fmla="*/ 0 w 1333500"/>
                <a:gd name="connsiteY1" fmla="*/ 165100 h 2463800"/>
                <a:gd name="connsiteX2" fmla="*/ 1104900 w 1333500"/>
                <a:gd name="connsiteY2" fmla="*/ 2463800 h 2463800"/>
                <a:gd name="connsiteX3" fmla="*/ 1333500 w 1333500"/>
                <a:gd name="connsiteY3" fmla="*/ 1689100 h 2463800"/>
                <a:gd name="connsiteX4" fmla="*/ 317500 w 1333500"/>
                <a:gd name="connsiteY4" fmla="*/ 0 h 2463800"/>
                <a:gd name="connsiteX0" fmla="*/ 331788 w 1333500"/>
                <a:gd name="connsiteY0" fmla="*/ 0 h 2416175"/>
                <a:gd name="connsiteX1" fmla="*/ 0 w 1333500"/>
                <a:gd name="connsiteY1" fmla="*/ 117475 h 2416175"/>
                <a:gd name="connsiteX2" fmla="*/ 1104900 w 1333500"/>
                <a:gd name="connsiteY2" fmla="*/ 2416175 h 2416175"/>
                <a:gd name="connsiteX3" fmla="*/ 1333500 w 1333500"/>
                <a:gd name="connsiteY3" fmla="*/ 1641475 h 2416175"/>
                <a:gd name="connsiteX4" fmla="*/ 331788 w 1333500"/>
                <a:gd name="connsiteY4" fmla="*/ 0 h 2416175"/>
                <a:gd name="connsiteX0" fmla="*/ 331788 w 1362075"/>
                <a:gd name="connsiteY0" fmla="*/ 0 h 2416175"/>
                <a:gd name="connsiteX1" fmla="*/ 0 w 1362075"/>
                <a:gd name="connsiteY1" fmla="*/ 117475 h 2416175"/>
                <a:gd name="connsiteX2" fmla="*/ 1104900 w 1362075"/>
                <a:gd name="connsiteY2" fmla="*/ 2416175 h 2416175"/>
                <a:gd name="connsiteX3" fmla="*/ 1362075 w 1362075"/>
                <a:gd name="connsiteY3" fmla="*/ 1736725 h 2416175"/>
                <a:gd name="connsiteX4" fmla="*/ 331788 w 1362075"/>
                <a:gd name="connsiteY4" fmla="*/ 0 h 2416175"/>
                <a:gd name="connsiteX0" fmla="*/ 331788 w 1381125"/>
                <a:gd name="connsiteY0" fmla="*/ 0 h 2416175"/>
                <a:gd name="connsiteX1" fmla="*/ 0 w 1381125"/>
                <a:gd name="connsiteY1" fmla="*/ 117475 h 2416175"/>
                <a:gd name="connsiteX2" fmla="*/ 1104900 w 1381125"/>
                <a:gd name="connsiteY2" fmla="*/ 2416175 h 2416175"/>
                <a:gd name="connsiteX3" fmla="*/ 1381125 w 1381125"/>
                <a:gd name="connsiteY3" fmla="*/ 1722437 h 2416175"/>
                <a:gd name="connsiteX4" fmla="*/ 331788 w 1381125"/>
                <a:gd name="connsiteY4" fmla="*/ 0 h 2416175"/>
                <a:gd name="connsiteX0" fmla="*/ 331788 w 1381125"/>
                <a:gd name="connsiteY0" fmla="*/ 0 h 2349500"/>
                <a:gd name="connsiteX1" fmla="*/ 0 w 1381125"/>
                <a:gd name="connsiteY1" fmla="*/ 117475 h 2349500"/>
                <a:gd name="connsiteX2" fmla="*/ 1152525 w 1381125"/>
                <a:gd name="connsiteY2" fmla="*/ 2349500 h 2349500"/>
                <a:gd name="connsiteX3" fmla="*/ 1381125 w 1381125"/>
                <a:gd name="connsiteY3" fmla="*/ 1722437 h 2349500"/>
                <a:gd name="connsiteX4" fmla="*/ 331788 w 1381125"/>
                <a:gd name="connsiteY4" fmla="*/ 0 h 2349500"/>
                <a:gd name="connsiteX0" fmla="*/ 284163 w 1333500"/>
                <a:gd name="connsiteY0" fmla="*/ 0 h 2349500"/>
                <a:gd name="connsiteX1" fmla="*/ 0 w 1333500"/>
                <a:gd name="connsiteY1" fmla="*/ 117475 h 2349500"/>
                <a:gd name="connsiteX2" fmla="*/ 1104900 w 1333500"/>
                <a:gd name="connsiteY2" fmla="*/ 2349500 h 2349500"/>
                <a:gd name="connsiteX3" fmla="*/ 1333500 w 1333500"/>
                <a:gd name="connsiteY3" fmla="*/ 1722437 h 2349500"/>
                <a:gd name="connsiteX4" fmla="*/ 284163 w 1333500"/>
                <a:gd name="connsiteY4" fmla="*/ 0 h 2349500"/>
                <a:gd name="connsiteX0" fmla="*/ 284163 w 1333500"/>
                <a:gd name="connsiteY0" fmla="*/ 0 h 2335212"/>
                <a:gd name="connsiteX1" fmla="*/ 0 w 1333500"/>
                <a:gd name="connsiteY1" fmla="*/ 117475 h 2335212"/>
                <a:gd name="connsiteX2" fmla="*/ 1109663 w 1333500"/>
                <a:gd name="connsiteY2" fmla="*/ 2335212 h 2335212"/>
                <a:gd name="connsiteX3" fmla="*/ 1333500 w 1333500"/>
                <a:gd name="connsiteY3" fmla="*/ 1722437 h 2335212"/>
                <a:gd name="connsiteX4" fmla="*/ 284163 w 1333500"/>
                <a:gd name="connsiteY4" fmla="*/ 0 h 2335212"/>
                <a:gd name="connsiteX0" fmla="*/ 284163 w 1333500"/>
                <a:gd name="connsiteY0" fmla="*/ 0 h 2349500"/>
                <a:gd name="connsiteX1" fmla="*/ 0 w 1333500"/>
                <a:gd name="connsiteY1" fmla="*/ 117475 h 2349500"/>
                <a:gd name="connsiteX2" fmla="*/ 1109663 w 1333500"/>
                <a:gd name="connsiteY2" fmla="*/ 2349500 h 2349500"/>
                <a:gd name="connsiteX3" fmla="*/ 1333500 w 1333500"/>
                <a:gd name="connsiteY3" fmla="*/ 1722437 h 2349500"/>
                <a:gd name="connsiteX4" fmla="*/ 284163 w 1333500"/>
                <a:gd name="connsiteY4" fmla="*/ 0 h 2349500"/>
                <a:gd name="connsiteX0" fmla="*/ 284163 w 1323975"/>
                <a:gd name="connsiteY0" fmla="*/ 0 h 2349500"/>
                <a:gd name="connsiteX1" fmla="*/ 0 w 1323975"/>
                <a:gd name="connsiteY1" fmla="*/ 117475 h 2349500"/>
                <a:gd name="connsiteX2" fmla="*/ 1109663 w 1323975"/>
                <a:gd name="connsiteY2" fmla="*/ 2349500 h 2349500"/>
                <a:gd name="connsiteX3" fmla="*/ 1323975 w 1323975"/>
                <a:gd name="connsiteY3" fmla="*/ 1727199 h 2349500"/>
                <a:gd name="connsiteX4" fmla="*/ 284163 w 1323975"/>
                <a:gd name="connsiteY4" fmla="*/ 0 h 2349500"/>
                <a:gd name="connsiteX0" fmla="*/ 284163 w 1323975"/>
                <a:gd name="connsiteY0" fmla="*/ 0 h 2262036"/>
                <a:gd name="connsiteX1" fmla="*/ 0 w 1323975"/>
                <a:gd name="connsiteY1" fmla="*/ 117475 h 2262036"/>
                <a:gd name="connsiteX2" fmla="*/ 1157371 w 1323975"/>
                <a:gd name="connsiteY2" fmla="*/ 2262036 h 2262036"/>
                <a:gd name="connsiteX3" fmla="*/ 1323975 w 1323975"/>
                <a:gd name="connsiteY3" fmla="*/ 1727199 h 2262036"/>
                <a:gd name="connsiteX4" fmla="*/ 284163 w 1323975"/>
                <a:gd name="connsiteY4" fmla="*/ 0 h 226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3975" h="2262036">
                  <a:moveTo>
                    <a:pt x="284163" y="0"/>
                  </a:moveTo>
                  <a:lnTo>
                    <a:pt x="0" y="117475"/>
                  </a:lnTo>
                  <a:lnTo>
                    <a:pt x="1157371" y="2262036"/>
                  </a:lnTo>
                  <a:lnTo>
                    <a:pt x="1323975" y="1727199"/>
                  </a:lnTo>
                  <a:lnTo>
                    <a:pt x="28416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Freeform 9">
              <a:extLst>
                <a:ext uri="{FF2B5EF4-FFF2-40B4-BE49-F238E27FC236}">
                  <a16:creationId xmlns:a16="http://schemas.microsoft.com/office/drawing/2014/main" xmlns="" id="{2463F5BA-5711-48C6-BEFD-4D9543650D75}"/>
                </a:ext>
              </a:extLst>
            </p:cNvPr>
            <p:cNvSpPr/>
            <p:nvPr/>
          </p:nvSpPr>
          <p:spPr>
            <a:xfrm>
              <a:off x="7341916" y="5335158"/>
              <a:ext cx="663161" cy="436338"/>
            </a:xfrm>
            <a:custGeom>
              <a:avLst/>
              <a:gdLst>
                <a:gd name="connsiteX0" fmla="*/ 889000 w 889000"/>
                <a:gd name="connsiteY0" fmla="*/ 215900 h 622300"/>
                <a:gd name="connsiteX1" fmla="*/ 0 w 889000"/>
                <a:gd name="connsiteY1" fmla="*/ 622300 h 622300"/>
                <a:gd name="connsiteX2" fmla="*/ 266700 w 889000"/>
                <a:gd name="connsiteY2" fmla="*/ 0 h 622300"/>
                <a:gd name="connsiteX3" fmla="*/ 889000 w 889000"/>
                <a:gd name="connsiteY3" fmla="*/ 215900 h 622300"/>
                <a:gd name="connsiteX0" fmla="*/ 903288 w 903288"/>
                <a:gd name="connsiteY0" fmla="*/ 201612 h 622300"/>
                <a:gd name="connsiteX1" fmla="*/ 0 w 903288"/>
                <a:gd name="connsiteY1" fmla="*/ 622300 h 622300"/>
                <a:gd name="connsiteX2" fmla="*/ 266700 w 903288"/>
                <a:gd name="connsiteY2" fmla="*/ 0 h 622300"/>
                <a:gd name="connsiteX3" fmla="*/ 903288 w 903288"/>
                <a:gd name="connsiteY3" fmla="*/ 201612 h 622300"/>
                <a:gd name="connsiteX0" fmla="*/ 903288 w 903288"/>
                <a:gd name="connsiteY0" fmla="*/ 215900 h 636588"/>
                <a:gd name="connsiteX1" fmla="*/ 0 w 903288"/>
                <a:gd name="connsiteY1" fmla="*/ 636588 h 636588"/>
                <a:gd name="connsiteX2" fmla="*/ 285750 w 903288"/>
                <a:gd name="connsiteY2" fmla="*/ 0 h 636588"/>
                <a:gd name="connsiteX3" fmla="*/ 903288 w 903288"/>
                <a:gd name="connsiteY3" fmla="*/ 215900 h 636588"/>
                <a:gd name="connsiteX0" fmla="*/ 903288 w 903288"/>
                <a:gd name="connsiteY0" fmla="*/ 215900 h 636588"/>
                <a:gd name="connsiteX1" fmla="*/ 0 w 903288"/>
                <a:gd name="connsiteY1" fmla="*/ 636588 h 636588"/>
                <a:gd name="connsiteX2" fmla="*/ 266700 w 903288"/>
                <a:gd name="connsiteY2" fmla="*/ 0 h 636588"/>
                <a:gd name="connsiteX3" fmla="*/ 903288 w 903288"/>
                <a:gd name="connsiteY3" fmla="*/ 215900 h 636588"/>
                <a:gd name="connsiteX0" fmla="*/ 850900 w 850900"/>
                <a:gd name="connsiteY0" fmla="*/ 215900 h 622301"/>
                <a:gd name="connsiteX1" fmla="*/ 0 w 850900"/>
                <a:gd name="connsiteY1" fmla="*/ 622301 h 622301"/>
                <a:gd name="connsiteX2" fmla="*/ 214312 w 850900"/>
                <a:gd name="connsiteY2" fmla="*/ 0 h 622301"/>
                <a:gd name="connsiteX3" fmla="*/ 850900 w 850900"/>
                <a:gd name="connsiteY3" fmla="*/ 215900 h 622301"/>
                <a:gd name="connsiteX0" fmla="*/ 850900 w 850900"/>
                <a:gd name="connsiteY0" fmla="*/ 230187 h 636588"/>
                <a:gd name="connsiteX1" fmla="*/ 0 w 850900"/>
                <a:gd name="connsiteY1" fmla="*/ 636588 h 636588"/>
                <a:gd name="connsiteX2" fmla="*/ 209549 w 850900"/>
                <a:gd name="connsiteY2" fmla="*/ 0 h 636588"/>
                <a:gd name="connsiteX3" fmla="*/ 850900 w 850900"/>
                <a:gd name="connsiteY3" fmla="*/ 230187 h 636588"/>
                <a:gd name="connsiteX0" fmla="*/ 803192 w 803192"/>
                <a:gd name="connsiteY0" fmla="*/ 230187 h 525270"/>
                <a:gd name="connsiteX1" fmla="*/ 0 w 803192"/>
                <a:gd name="connsiteY1" fmla="*/ 525270 h 525270"/>
                <a:gd name="connsiteX2" fmla="*/ 161841 w 803192"/>
                <a:gd name="connsiteY2" fmla="*/ 0 h 525270"/>
                <a:gd name="connsiteX3" fmla="*/ 803192 w 803192"/>
                <a:gd name="connsiteY3" fmla="*/ 230187 h 525270"/>
                <a:gd name="connsiteX0" fmla="*/ 795241 w 795241"/>
                <a:gd name="connsiteY0" fmla="*/ 230187 h 565027"/>
                <a:gd name="connsiteX1" fmla="*/ 0 w 795241"/>
                <a:gd name="connsiteY1" fmla="*/ 565027 h 565027"/>
                <a:gd name="connsiteX2" fmla="*/ 153890 w 795241"/>
                <a:gd name="connsiteY2" fmla="*/ 0 h 565027"/>
                <a:gd name="connsiteX3" fmla="*/ 795241 w 795241"/>
                <a:gd name="connsiteY3" fmla="*/ 230187 h 56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5241" h="565027">
                  <a:moveTo>
                    <a:pt x="795241" y="230187"/>
                  </a:moveTo>
                  <a:lnTo>
                    <a:pt x="0" y="565027"/>
                  </a:lnTo>
                  <a:lnTo>
                    <a:pt x="153890" y="0"/>
                  </a:lnTo>
                  <a:lnTo>
                    <a:pt x="795241" y="230187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0000"/>
                    <a:lumOff val="30000"/>
                  </a:schemeClr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xmlns="" id="{62DB4B02-C504-48E9-8F15-48777C55B1FE}"/>
                </a:ext>
              </a:extLst>
            </p:cNvPr>
            <p:cNvSpPr/>
            <p:nvPr/>
          </p:nvSpPr>
          <p:spPr>
            <a:xfrm>
              <a:off x="6616260" y="3957201"/>
              <a:ext cx="1374016" cy="1552035"/>
            </a:xfrm>
            <a:custGeom>
              <a:avLst/>
              <a:gdLst>
                <a:gd name="connsiteX0" fmla="*/ 1625600 w 1625600"/>
                <a:gd name="connsiteY0" fmla="*/ 1981200 h 1981200"/>
                <a:gd name="connsiteX1" fmla="*/ 1016000 w 1625600"/>
                <a:gd name="connsiteY1" fmla="*/ 1752600 h 1981200"/>
                <a:gd name="connsiteX2" fmla="*/ 0 w 1625600"/>
                <a:gd name="connsiteY2" fmla="*/ 0 h 1981200"/>
                <a:gd name="connsiteX3" fmla="*/ 1625600 w 1625600"/>
                <a:gd name="connsiteY3" fmla="*/ 1981200 h 1981200"/>
                <a:gd name="connsiteX0" fmla="*/ 1611312 w 1611312"/>
                <a:gd name="connsiteY0" fmla="*/ 2009775 h 2009775"/>
                <a:gd name="connsiteX1" fmla="*/ 1001712 w 1611312"/>
                <a:gd name="connsiteY1" fmla="*/ 1781175 h 2009775"/>
                <a:gd name="connsiteX2" fmla="*/ 0 w 1611312"/>
                <a:gd name="connsiteY2" fmla="*/ 0 h 2009775"/>
                <a:gd name="connsiteX3" fmla="*/ 1611312 w 1611312"/>
                <a:gd name="connsiteY3" fmla="*/ 2009775 h 2009775"/>
                <a:gd name="connsiteX0" fmla="*/ 1642913 w 1642913"/>
                <a:gd name="connsiteY0" fmla="*/ 2009775 h 2009775"/>
                <a:gd name="connsiteX1" fmla="*/ 1033313 w 1642913"/>
                <a:gd name="connsiteY1" fmla="*/ 1781175 h 2009775"/>
                <a:gd name="connsiteX2" fmla="*/ 0 w 1642913"/>
                <a:gd name="connsiteY2" fmla="*/ 55564 h 2009775"/>
                <a:gd name="connsiteX3" fmla="*/ 31601 w 1642913"/>
                <a:gd name="connsiteY3" fmla="*/ 0 h 2009775"/>
                <a:gd name="connsiteX4" fmla="*/ 1642913 w 1642913"/>
                <a:gd name="connsiteY4" fmla="*/ 2009775 h 2009775"/>
                <a:gd name="connsiteX0" fmla="*/ 1642913 w 1642913"/>
                <a:gd name="connsiteY0" fmla="*/ 2009775 h 2009775"/>
                <a:gd name="connsiteX1" fmla="*/ 1033313 w 1642913"/>
                <a:gd name="connsiteY1" fmla="*/ 1781175 h 2009775"/>
                <a:gd name="connsiteX2" fmla="*/ 0 w 1642913"/>
                <a:gd name="connsiteY2" fmla="*/ 55564 h 2009775"/>
                <a:gd name="connsiteX3" fmla="*/ 31601 w 1642913"/>
                <a:gd name="connsiteY3" fmla="*/ 0 h 2009775"/>
                <a:gd name="connsiteX4" fmla="*/ 1642913 w 1642913"/>
                <a:gd name="connsiteY4" fmla="*/ 2009775 h 2009775"/>
                <a:gd name="connsiteX0" fmla="*/ 1642913 w 1642913"/>
                <a:gd name="connsiteY0" fmla="*/ 2009775 h 2009775"/>
                <a:gd name="connsiteX1" fmla="*/ 1028550 w 1642913"/>
                <a:gd name="connsiteY1" fmla="*/ 1785937 h 2009775"/>
                <a:gd name="connsiteX2" fmla="*/ 0 w 1642913"/>
                <a:gd name="connsiteY2" fmla="*/ 55564 h 2009775"/>
                <a:gd name="connsiteX3" fmla="*/ 31601 w 1642913"/>
                <a:gd name="connsiteY3" fmla="*/ 0 h 2009775"/>
                <a:gd name="connsiteX4" fmla="*/ 1642913 w 1642913"/>
                <a:gd name="connsiteY4" fmla="*/ 2009775 h 2009775"/>
                <a:gd name="connsiteX0" fmla="*/ 1652438 w 1652438"/>
                <a:gd name="connsiteY0" fmla="*/ 2000250 h 2000250"/>
                <a:gd name="connsiteX1" fmla="*/ 1028550 w 1652438"/>
                <a:gd name="connsiteY1" fmla="*/ 1785937 h 2000250"/>
                <a:gd name="connsiteX2" fmla="*/ 0 w 1652438"/>
                <a:gd name="connsiteY2" fmla="*/ 55564 h 2000250"/>
                <a:gd name="connsiteX3" fmla="*/ 31601 w 1652438"/>
                <a:gd name="connsiteY3" fmla="*/ 0 h 2000250"/>
                <a:gd name="connsiteX4" fmla="*/ 1652438 w 1652438"/>
                <a:gd name="connsiteY4" fmla="*/ 2000250 h 2000250"/>
                <a:gd name="connsiteX0" fmla="*/ 1671488 w 1671488"/>
                <a:gd name="connsiteY0" fmla="*/ 2014538 h 2014538"/>
                <a:gd name="connsiteX1" fmla="*/ 1028550 w 1671488"/>
                <a:gd name="connsiteY1" fmla="*/ 1785937 h 2014538"/>
                <a:gd name="connsiteX2" fmla="*/ 0 w 1671488"/>
                <a:gd name="connsiteY2" fmla="*/ 55564 h 2014538"/>
                <a:gd name="connsiteX3" fmla="*/ 31601 w 1671488"/>
                <a:gd name="connsiteY3" fmla="*/ 0 h 2014538"/>
                <a:gd name="connsiteX4" fmla="*/ 1671488 w 1671488"/>
                <a:gd name="connsiteY4" fmla="*/ 2014538 h 2014538"/>
                <a:gd name="connsiteX0" fmla="*/ 1657200 w 1657200"/>
                <a:gd name="connsiteY0" fmla="*/ 2009776 h 2009776"/>
                <a:gd name="connsiteX1" fmla="*/ 1028550 w 1657200"/>
                <a:gd name="connsiteY1" fmla="*/ 1785937 h 2009776"/>
                <a:gd name="connsiteX2" fmla="*/ 0 w 1657200"/>
                <a:gd name="connsiteY2" fmla="*/ 55564 h 2009776"/>
                <a:gd name="connsiteX3" fmla="*/ 31601 w 1657200"/>
                <a:gd name="connsiteY3" fmla="*/ 0 h 2009776"/>
                <a:gd name="connsiteX4" fmla="*/ 1657200 w 1657200"/>
                <a:gd name="connsiteY4" fmla="*/ 2009776 h 2009776"/>
                <a:gd name="connsiteX0" fmla="*/ 1642912 w 1642912"/>
                <a:gd name="connsiteY0" fmla="*/ 2009776 h 2009776"/>
                <a:gd name="connsiteX1" fmla="*/ 1014262 w 1642912"/>
                <a:gd name="connsiteY1" fmla="*/ 1785937 h 2009776"/>
                <a:gd name="connsiteX2" fmla="*/ 0 w 1642912"/>
                <a:gd name="connsiteY2" fmla="*/ 65089 h 2009776"/>
                <a:gd name="connsiteX3" fmla="*/ 17313 w 1642912"/>
                <a:gd name="connsiteY3" fmla="*/ 0 h 2009776"/>
                <a:gd name="connsiteX4" fmla="*/ 1642912 w 1642912"/>
                <a:gd name="connsiteY4" fmla="*/ 2009776 h 2009776"/>
                <a:gd name="connsiteX0" fmla="*/ 1647675 w 1647675"/>
                <a:gd name="connsiteY0" fmla="*/ 2009776 h 2009776"/>
                <a:gd name="connsiteX1" fmla="*/ 1019025 w 1647675"/>
                <a:gd name="connsiteY1" fmla="*/ 1785937 h 2009776"/>
                <a:gd name="connsiteX2" fmla="*/ 0 w 1647675"/>
                <a:gd name="connsiteY2" fmla="*/ 74614 h 2009776"/>
                <a:gd name="connsiteX3" fmla="*/ 22076 w 1647675"/>
                <a:gd name="connsiteY3" fmla="*/ 0 h 2009776"/>
                <a:gd name="connsiteX4" fmla="*/ 1647675 w 1647675"/>
                <a:gd name="connsiteY4" fmla="*/ 2009776 h 2009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7675" h="2009776">
                  <a:moveTo>
                    <a:pt x="1647675" y="2009776"/>
                  </a:moveTo>
                  <a:lnTo>
                    <a:pt x="1019025" y="1785937"/>
                  </a:lnTo>
                  <a:cubicBezTo>
                    <a:pt x="707925" y="1234546"/>
                    <a:pt x="330150" y="621242"/>
                    <a:pt x="0" y="74614"/>
                  </a:cubicBezTo>
                  <a:lnTo>
                    <a:pt x="22076" y="0"/>
                  </a:lnTo>
                  <a:lnTo>
                    <a:pt x="1647675" y="200977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7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8" name="Freeform 65">
              <a:extLst>
                <a:ext uri="{FF2B5EF4-FFF2-40B4-BE49-F238E27FC236}">
                  <a16:creationId xmlns:a16="http://schemas.microsoft.com/office/drawing/2014/main" xmlns="" id="{E3641433-2EE1-4C89-B677-DEAF57EBD897}"/>
                </a:ext>
              </a:extLst>
            </p:cNvPr>
            <p:cNvSpPr/>
            <p:nvPr/>
          </p:nvSpPr>
          <p:spPr>
            <a:xfrm rot="10124631">
              <a:off x="7034337" y="3678799"/>
              <a:ext cx="826949" cy="948405"/>
            </a:xfrm>
            <a:custGeom>
              <a:avLst/>
              <a:gdLst>
                <a:gd name="connsiteX0" fmla="*/ 679905 w 679905"/>
                <a:gd name="connsiteY0" fmla="*/ 1118161 h 1118161"/>
                <a:gd name="connsiteX1" fmla="*/ 11995 w 679905"/>
                <a:gd name="connsiteY1" fmla="*/ 60637 h 1118161"/>
                <a:gd name="connsiteX2" fmla="*/ 250534 w 679905"/>
                <a:gd name="connsiteY2" fmla="*/ 132199 h 1118161"/>
                <a:gd name="connsiteX3" fmla="*/ 250534 w 679905"/>
                <a:gd name="connsiteY3" fmla="*/ 156053 h 1118161"/>
                <a:gd name="connsiteX0" fmla="*/ 551259 w 551259"/>
                <a:gd name="connsiteY0" fmla="*/ 985962 h 985962"/>
                <a:gd name="connsiteX1" fmla="*/ 18521 w 551259"/>
                <a:gd name="connsiteY1" fmla="*/ 127221 h 985962"/>
                <a:gd name="connsiteX2" fmla="*/ 121888 w 551259"/>
                <a:gd name="connsiteY2" fmla="*/ 0 h 985962"/>
                <a:gd name="connsiteX3" fmla="*/ 121888 w 551259"/>
                <a:gd name="connsiteY3" fmla="*/ 23854 h 985962"/>
                <a:gd name="connsiteX0" fmla="*/ 551618 w 551618"/>
                <a:gd name="connsiteY0" fmla="*/ 962935 h 962935"/>
                <a:gd name="connsiteX1" fmla="*/ 18880 w 551618"/>
                <a:gd name="connsiteY1" fmla="*/ 104194 h 962935"/>
                <a:gd name="connsiteX2" fmla="*/ 122247 w 551618"/>
                <a:gd name="connsiteY2" fmla="*/ 827 h 962935"/>
                <a:gd name="connsiteX0" fmla="*/ 537150 w 776832"/>
                <a:gd name="connsiteY0" fmla="*/ 878220 h 878220"/>
                <a:gd name="connsiteX1" fmla="*/ 4412 w 776832"/>
                <a:gd name="connsiteY1" fmla="*/ 19479 h 878220"/>
                <a:gd name="connsiteX2" fmla="*/ 776832 w 776832"/>
                <a:gd name="connsiteY2" fmla="*/ 720586 h 878220"/>
                <a:gd name="connsiteX0" fmla="*/ 560333 w 800015"/>
                <a:gd name="connsiteY0" fmla="*/ 878220 h 878220"/>
                <a:gd name="connsiteX1" fmla="*/ 27595 w 800015"/>
                <a:gd name="connsiteY1" fmla="*/ 19479 h 878220"/>
                <a:gd name="connsiteX2" fmla="*/ 800015 w 800015"/>
                <a:gd name="connsiteY2" fmla="*/ 720586 h 878220"/>
                <a:gd name="connsiteX0" fmla="*/ 560333 w 800015"/>
                <a:gd name="connsiteY0" fmla="*/ 900402 h 900402"/>
                <a:gd name="connsiteX1" fmla="*/ 27595 w 800015"/>
                <a:gd name="connsiteY1" fmla="*/ 41661 h 900402"/>
                <a:gd name="connsiteX2" fmla="*/ 800015 w 800015"/>
                <a:gd name="connsiteY2" fmla="*/ 742768 h 900402"/>
                <a:gd name="connsiteX0" fmla="*/ 383094 w 817278"/>
                <a:gd name="connsiteY0" fmla="*/ 996660 h 996660"/>
                <a:gd name="connsiteX1" fmla="*/ 44858 w 817278"/>
                <a:gd name="connsiteY1" fmla="*/ 41661 h 996660"/>
                <a:gd name="connsiteX2" fmla="*/ 817278 w 817278"/>
                <a:gd name="connsiteY2" fmla="*/ 742768 h 996660"/>
                <a:gd name="connsiteX0" fmla="*/ 383094 w 734578"/>
                <a:gd name="connsiteY0" fmla="*/ 994305 h 994305"/>
                <a:gd name="connsiteX1" fmla="*/ 44858 w 734578"/>
                <a:gd name="connsiteY1" fmla="*/ 39306 h 994305"/>
                <a:gd name="connsiteX2" fmla="*/ 734578 w 734578"/>
                <a:gd name="connsiteY2" fmla="*/ 809002 h 994305"/>
                <a:gd name="connsiteX0" fmla="*/ 419361 w 770845"/>
                <a:gd name="connsiteY0" fmla="*/ 972157 h 972157"/>
                <a:gd name="connsiteX1" fmla="*/ 39747 w 770845"/>
                <a:gd name="connsiteY1" fmla="*/ 40062 h 972157"/>
                <a:gd name="connsiteX2" fmla="*/ 770845 w 770845"/>
                <a:gd name="connsiteY2" fmla="*/ 786854 h 972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845" h="972157">
                  <a:moveTo>
                    <a:pt x="419361" y="972157"/>
                  </a:moveTo>
                  <a:cubicBezTo>
                    <a:pt x="121187" y="525558"/>
                    <a:pt x="-91916" y="119001"/>
                    <a:pt x="39747" y="40062"/>
                  </a:cubicBezTo>
                  <a:cubicBezTo>
                    <a:pt x="154412" y="-211965"/>
                    <a:pt x="749310" y="808389"/>
                    <a:pt x="770845" y="786854"/>
                  </a:cubicBezTo>
                </a:path>
              </a:pathLst>
            </a:cu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0" name="Freeform 18">
            <a:extLst>
              <a:ext uri="{FF2B5EF4-FFF2-40B4-BE49-F238E27FC236}">
                <a16:creationId xmlns:a16="http://schemas.microsoft.com/office/drawing/2014/main" xmlns="" id="{5696A315-B922-4290-A652-9A707B0DE6C3}"/>
              </a:ext>
            </a:extLst>
          </p:cNvPr>
          <p:cNvSpPr/>
          <p:nvPr/>
        </p:nvSpPr>
        <p:spPr>
          <a:xfrm rot="2350217">
            <a:off x="11409487" y="5377068"/>
            <a:ext cx="190809" cy="15399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01" name="Group 84">
            <a:extLst>
              <a:ext uri="{FF2B5EF4-FFF2-40B4-BE49-F238E27FC236}">
                <a16:creationId xmlns:a16="http://schemas.microsoft.com/office/drawing/2014/main" xmlns="" id="{37D237BB-099F-4F5B-A2D2-86938374E74B}"/>
              </a:ext>
            </a:extLst>
          </p:cNvPr>
          <p:cNvGrpSpPr/>
          <p:nvPr/>
        </p:nvGrpSpPr>
        <p:grpSpPr>
          <a:xfrm rot="3147218">
            <a:off x="11063530" y="5581420"/>
            <a:ext cx="290990" cy="157005"/>
            <a:chOff x="5163072" y="3396567"/>
            <a:chExt cx="1946746" cy="1050372"/>
          </a:xfrm>
        </p:grpSpPr>
        <p:grpSp>
          <p:nvGrpSpPr>
            <p:cNvPr id="102" name="Group 85">
              <a:extLst>
                <a:ext uri="{FF2B5EF4-FFF2-40B4-BE49-F238E27FC236}">
                  <a16:creationId xmlns:a16="http://schemas.microsoft.com/office/drawing/2014/main" xmlns="" id="{24A371B0-A83B-4B67-A923-DFE0E1E797E5}"/>
                </a:ext>
              </a:extLst>
            </p:cNvPr>
            <p:cNvGrpSpPr/>
            <p:nvPr/>
          </p:nvGrpSpPr>
          <p:grpSpPr>
            <a:xfrm>
              <a:off x="5163072" y="3396567"/>
              <a:ext cx="1946746" cy="1050372"/>
              <a:chOff x="5163072" y="3396567"/>
              <a:chExt cx="1946746" cy="1050372"/>
            </a:xfrm>
          </p:grpSpPr>
          <p:grpSp>
            <p:nvGrpSpPr>
              <p:cNvPr id="104" name="Group 87">
                <a:extLst>
                  <a:ext uri="{FF2B5EF4-FFF2-40B4-BE49-F238E27FC236}">
                    <a16:creationId xmlns:a16="http://schemas.microsoft.com/office/drawing/2014/main" xmlns="" id="{3FA29EAD-9E04-432A-9889-E5D32BE51763}"/>
                  </a:ext>
                </a:extLst>
              </p:cNvPr>
              <p:cNvGrpSpPr/>
              <p:nvPr/>
            </p:nvGrpSpPr>
            <p:grpSpPr>
              <a:xfrm>
                <a:off x="5163072" y="3396567"/>
                <a:ext cx="1946746" cy="1050372"/>
                <a:chOff x="4552948" y="3928227"/>
                <a:chExt cx="3086104" cy="1665116"/>
              </a:xfrm>
            </p:grpSpPr>
            <p:grpSp>
              <p:nvGrpSpPr>
                <p:cNvPr id="106" name="Group 89">
                  <a:extLst>
                    <a:ext uri="{FF2B5EF4-FFF2-40B4-BE49-F238E27FC236}">
                      <a16:creationId xmlns:a16="http://schemas.microsoft.com/office/drawing/2014/main" xmlns="" id="{C11A41FC-93D4-4CAB-9B8B-2A0EABFDE2DA}"/>
                    </a:ext>
                  </a:extLst>
                </p:cNvPr>
                <p:cNvGrpSpPr/>
                <p:nvPr/>
              </p:nvGrpSpPr>
              <p:grpSpPr>
                <a:xfrm>
                  <a:off x="4552948" y="3928227"/>
                  <a:ext cx="3086104" cy="1219660"/>
                  <a:chOff x="4552948" y="3928227"/>
                  <a:chExt cx="3086104" cy="1219660"/>
                </a:xfrm>
              </p:grpSpPr>
              <p:sp>
                <p:nvSpPr>
                  <p:cNvPr id="108" name="Freeform 50">
                    <a:extLst>
                      <a:ext uri="{FF2B5EF4-FFF2-40B4-BE49-F238E27FC236}">
                        <a16:creationId xmlns:a16="http://schemas.microsoft.com/office/drawing/2014/main" xmlns="" id="{1FD8BD11-4527-4A0A-893B-A5660EE36E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52948" y="3928227"/>
                    <a:ext cx="3086104" cy="1219660"/>
                  </a:xfrm>
                  <a:custGeom>
                    <a:avLst/>
                    <a:gdLst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90195 w 3086104"/>
                      <a:gd name="connsiteY9" fmla="*/ 1219659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730706 w 3086104"/>
                      <a:gd name="connsiteY9" fmla="*/ 1166496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9 h 1219661"/>
                      <a:gd name="connsiteX1" fmla="*/ 2520756 w 3086104"/>
                      <a:gd name="connsiteY1" fmla="*/ 334767 h 1219661"/>
                      <a:gd name="connsiteX2" fmla="*/ 3000813 w 3086104"/>
                      <a:gd name="connsiteY2" fmla="*/ 171417 h 1219661"/>
                      <a:gd name="connsiteX3" fmla="*/ 3079692 w 3086104"/>
                      <a:gd name="connsiteY3" fmla="*/ 734317 h 1219661"/>
                      <a:gd name="connsiteX4" fmla="*/ 3074395 w 3086104"/>
                      <a:gd name="connsiteY4" fmla="*/ 812799 h 1219661"/>
                      <a:gd name="connsiteX5" fmla="*/ 3082575 w 3086104"/>
                      <a:gd name="connsiteY5" fmla="*/ 812707 h 1219661"/>
                      <a:gd name="connsiteX6" fmla="*/ 3068459 w 3086104"/>
                      <a:gd name="connsiteY6" fmla="*/ 1028902 h 1219661"/>
                      <a:gd name="connsiteX7" fmla="*/ 3061713 w 3086104"/>
                      <a:gd name="connsiteY7" fmla="*/ 1026219 h 1219661"/>
                      <a:gd name="connsiteX8" fmla="*/ 2993977 w 3086104"/>
                      <a:gd name="connsiteY8" fmla="*/ 1049053 h 1219661"/>
                      <a:gd name="connsiteX9" fmla="*/ 2730706 w 3086104"/>
                      <a:gd name="connsiteY9" fmla="*/ 1166498 h 1219661"/>
                      <a:gd name="connsiteX10" fmla="*/ 842291 w 3086104"/>
                      <a:gd name="connsiteY10" fmla="*/ 1219661 h 1219661"/>
                      <a:gd name="connsiteX11" fmla="*/ 89517 w 3086104"/>
                      <a:gd name="connsiteY11" fmla="*/ 1076629 h 1219661"/>
                      <a:gd name="connsiteX12" fmla="*/ 52962 w 3086104"/>
                      <a:gd name="connsiteY12" fmla="*/ 1048083 h 1219661"/>
                      <a:gd name="connsiteX13" fmla="*/ 18574 w 3086104"/>
                      <a:gd name="connsiteY13" fmla="*/ 1023625 h 1219661"/>
                      <a:gd name="connsiteX14" fmla="*/ 126214 w 3086104"/>
                      <a:gd name="connsiteY14" fmla="*/ 627223 h 1219661"/>
                      <a:gd name="connsiteX15" fmla="*/ 1013800 w 3086104"/>
                      <a:gd name="connsiteY15" fmla="*/ 442236 h 1219661"/>
                      <a:gd name="connsiteX16" fmla="*/ 1971970 w 3086104"/>
                      <a:gd name="connsiteY16" fmla="*/ 29 h 1219661"/>
                      <a:gd name="connsiteX0" fmla="*/ 1971970 w 3086104"/>
                      <a:gd name="connsiteY0" fmla="*/ 28 h 1219660"/>
                      <a:gd name="connsiteX1" fmla="*/ 2520756 w 3086104"/>
                      <a:gd name="connsiteY1" fmla="*/ 334766 h 1219660"/>
                      <a:gd name="connsiteX2" fmla="*/ 3000813 w 3086104"/>
                      <a:gd name="connsiteY2" fmla="*/ 171416 h 1219660"/>
                      <a:gd name="connsiteX3" fmla="*/ 3079692 w 3086104"/>
                      <a:gd name="connsiteY3" fmla="*/ 734316 h 1219660"/>
                      <a:gd name="connsiteX4" fmla="*/ 3074395 w 3086104"/>
                      <a:gd name="connsiteY4" fmla="*/ 812798 h 1219660"/>
                      <a:gd name="connsiteX5" fmla="*/ 3082575 w 3086104"/>
                      <a:gd name="connsiteY5" fmla="*/ 812706 h 1219660"/>
                      <a:gd name="connsiteX6" fmla="*/ 3068459 w 3086104"/>
                      <a:gd name="connsiteY6" fmla="*/ 1028901 h 1219660"/>
                      <a:gd name="connsiteX7" fmla="*/ 3061713 w 3086104"/>
                      <a:gd name="connsiteY7" fmla="*/ 1026218 h 1219660"/>
                      <a:gd name="connsiteX8" fmla="*/ 2993977 w 3086104"/>
                      <a:gd name="connsiteY8" fmla="*/ 1049052 h 1219660"/>
                      <a:gd name="connsiteX9" fmla="*/ 2730706 w 3086104"/>
                      <a:gd name="connsiteY9" fmla="*/ 1166497 h 1219660"/>
                      <a:gd name="connsiteX10" fmla="*/ 842291 w 3086104"/>
                      <a:gd name="connsiteY10" fmla="*/ 1219660 h 1219660"/>
                      <a:gd name="connsiteX11" fmla="*/ 89517 w 3086104"/>
                      <a:gd name="connsiteY11" fmla="*/ 1076628 h 1219660"/>
                      <a:gd name="connsiteX12" fmla="*/ 52962 w 3086104"/>
                      <a:gd name="connsiteY12" fmla="*/ 1048082 h 1219660"/>
                      <a:gd name="connsiteX13" fmla="*/ 18574 w 3086104"/>
                      <a:gd name="connsiteY13" fmla="*/ 1023624 h 1219660"/>
                      <a:gd name="connsiteX14" fmla="*/ 126214 w 3086104"/>
                      <a:gd name="connsiteY14" fmla="*/ 627222 h 1219660"/>
                      <a:gd name="connsiteX15" fmla="*/ 1013800 w 3086104"/>
                      <a:gd name="connsiteY15" fmla="*/ 442235 h 1219660"/>
                      <a:gd name="connsiteX16" fmla="*/ 1971970 w 3086104"/>
                      <a:gd name="connsiteY16" fmla="*/ 28 h 1219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086104" h="1219660">
                        <a:moveTo>
                          <a:pt x="1971970" y="28"/>
                        </a:moveTo>
                        <a:cubicBezTo>
                          <a:pt x="1982557" y="-3496"/>
                          <a:pt x="2179161" y="327466"/>
                          <a:pt x="2520756" y="334766"/>
                        </a:cubicBezTo>
                        <a:cubicBezTo>
                          <a:pt x="2694553" y="338480"/>
                          <a:pt x="3000813" y="171416"/>
                          <a:pt x="3000813" y="171416"/>
                        </a:cubicBezTo>
                        <a:cubicBezTo>
                          <a:pt x="3000813" y="171416"/>
                          <a:pt x="3088980" y="341291"/>
                          <a:pt x="3079692" y="734316"/>
                        </a:cubicBezTo>
                        <a:lnTo>
                          <a:pt x="3074395" y="812798"/>
                        </a:lnTo>
                        <a:lnTo>
                          <a:pt x="3082575" y="812706"/>
                        </a:lnTo>
                        <a:cubicBezTo>
                          <a:pt x="3082575" y="812706"/>
                          <a:pt x="3096691" y="899881"/>
                          <a:pt x="3068459" y="1028901"/>
                        </a:cubicBezTo>
                        <a:lnTo>
                          <a:pt x="3061713" y="1026218"/>
                        </a:lnTo>
                        <a:lnTo>
                          <a:pt x="2993977" y="1049052"/>
                        </a:lnTo>
                        <a:cubicBezTo>
                          <a:pt x="2960462" y="1177132"/>
                          <a:pt x="2782345" y="1166497"/>
                          <a:pt x="2730706" y="1166497"/>
                        </a:cubicBezTo>
                        <a:cubicBezTo>
                          <a:pt x="2048071" y="1166497"/>
                          <a:pt x="1524926" y="1219660"/>
                          <a:pt x="842291" y="1219660"/>
                        </a:cubicBezTo>
                        <a:cubicBezTo>
                          <a:pt x="391002" y="1219660"/>
                          <a:pt x="182460" y="1137928"/>
                          <a:pt x="89517" y="1076628"/>
                        </a:cubicBezTo>
                        <a:lnTo>
                          <a:pt x="52962" y="1048082"/>
                        </a:lnTo>
                        <a:lnTo>
                          <a:pt x="18574" y="1023624"/>
                        </a:lnTo>
                        <a:cubicBezTo>
                          <a:pt x="18574" y="1023624"/>
                          <a:pt x="-66126" y="671267"/>
                          <a:pt x="126214" y="627222"/>
                        </a:cubicBezTo>
                        <a:cubicBezTo>
                          <a:pt x="320318" y="581416"/>
                          <a:pt x="502071" y="662458"/>
                          <a:pt x="1013800" y="442235"/>
                        </a:cubicBezTo>
                        <a:cubicBezTo>
                          <a:pt x="1244961" y="341814"/>
                          <a:pt x="1546705" y="190300"/>
                          <a:pt x="1971970" y="2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09" name="Group 92">
                    <a:extLst>
                      <a:ext uri="{FF2B5EF4-FFF2-40B4-BE49-F238E27FC236}">
                        <a16:creationId xmlns:a16="http://schemas.microsoft.com/office/drawing/2014/main" xmlns="" id="{15C15FBA-90BD-4642-8FF3-08028992DFAE}"/>
                      </a:ext>
                    </a:extLst>
                  </p:cNvPr>
                  <p:cNvGrpSpPr/>
                  <p:nvPr/>
                </p:nvGrpSpPr>
                <p:grpSpPr>
                  <a:xfrm>
                    <a:off x="5831580" y="3966090"/>
                    <a:ext cx="573292" cy="343974"/>
                    <a:chOff x="3595190" y="212751"/>
                    <a:chExt cx="573292" cy="343974"/>
                  </a:xfrm>
                </p:grpSpPr>
                <p:sp>
                  <p:nvSpPr>
                    <p:cNvPr id="112" name="Freeform 372">
                      <a:extLst>
                        <a:ext uri="{FF2B5EF4-FFF2-40B4-BE49-F238E27FC236}">
                          <a16:creationId xmlns:a16="http://schemas.microsoft.com/office/drawing/2014/main" xmlns="" id="{D20471C6-5439-4BDC-AF2F-5CBCFF155B7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37443" y="212751"/>
                      <a:ext cx="131039" cy="141958"/>
                    </a:xfrm>
                    <a:custGeom>
                      <a:avLst/>
                      <a:gdLst>
                        <a:gd name="T0" fmla="*/ 27 w 72"/>
                        <a:gd name="T1" fmla="*/ 70 h 81"/>
                        <a:gd name="T2" fmla="*/ 56 w 72"/>
                        <a:gd name="T3" fmla="*/ 76 h 81"/>
                        <a:gd name="T4" fmla="*/ 67 w 72"/>
                        <a:gd name="T5" fmla="*/ 49 h 81"/>
                        <a:gd name="T6" fmla="*/ 44 w 72"/>
                        <a:gd name="T7" fmla="*/ 11 h 81"/>
                        <a:gd name="T8" fmla="*/ 15 w 72"/>
                        <a:gd name="T9" fmla="*/ 6 h 81"/>
                        <a:gd name="T10" fmla="*/ 5 w 72"/>
                        <a:gd name="T11" fmla="*/ 32 h 81"/>
                        <a:gd name="T12" fmla="*/ 27 w 72"/>
                        <a:gd name="T13" fmla="*/ 70 h 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2" h="81">
                          <a:moveTo>
                            <a:pt x="27" y="70"/>
                          </a:moveTo>
                          <a:cubicBezTo>
                            <a:pt x="33" y="79"/>
                            <a:pt x="46" y="81"/>
                            <a:pt x="56" y="76"/>
                          </a:cubicBezTo>
                          <a:cubicBezTo>
                            <a:pt x="67" y="70"/>
                            <a:pt x="72" y="58"/>
                            <a:pt x="67" y="49"/>
                          </a:cubicBezTo>
                          <a:lnTo>
                            <a:pt x="44" y="11"/>
                          </a:lnTo>
                          <a:cubicBezTo>
                            <a:pt x="39" y="2"/>
                            <a:pt x="26" y="0"/>
                            <a:pt x="15" y="6"/>
                          </a:cubicBezTo>
                          <a:cubicBezTo>
                            <a:pt x="4" y="12"/>
                            <a:pt x="0" y="23"/>
                            <a:pt x="5" y="32"/>
                          </a:cubicBezTo>
                          <a:lnTo>
                            <a:pt x="27" y="7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" name="Freeform 373">
                      <a:extLst>
                        <a:ext uri="{FF2B5EF4-FFF2-40B4-BE49-F238E27FC236}">
                          <a16:creationId xmlns:a16="http://schemas.microsoft.com/office/drawing/2014/main" xmlns="" id="{CE743B35-B74D-450D-A5CA-1FFFD45E0CC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90027" y="278270"/>
                      <a:ext cx="131039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2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79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2"/>
                          </a:cubicBezTo>
                          <a:lnTo>
                            <a:pt x="28" y="7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" name="Freeform 374">
                      <a:extLst>
                        <a:ext uri="{FF2B5EF4-FFF2-40B4-BE49-F238E27FC236}">
                          <a16:creationId xmlns:a16="http://schemas.microsoft.com/office/drawing/2014/main" xmlns="" id="{7810BF0A-B97F-4460-B8F3-C8724BF8B55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42606" y="343789"/>
                      <a:ext cx="125580" cy="147420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5" name="Freeform 375">
                      <a:extLst>
                        <a:ext uri="{FF2B5EF4-FFF2-40B4-BE49-F238E27FC236}">
                          <a16:creationId xmlns:a16="http://schemas.microsoft.com/office/drawing/2014/main" xmlns="" id="{5F320D6E-A117-4CB4-9721-7E4D228E943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95190" y="414767"/>
                      <a:ext cx="125580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7 w 73"/>
                        <a:gd name="T5" fmla="*/ 50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5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7" y="50"/>
                          </a:cubicBezTo>
                          <a:lnTo>
                            <a:pt x="45" y="11"/>
                          </a:lnTo>
                          <a:cubicBezTo>
                            <a:pt x="40" y="3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5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0" name="Freeform 52">
                    <a:extLst>
                      <a:ext uri="{FF2B5EF4-FFF2-40B4-BE49-F238E27FC236}">
                        <a16:creationId xmlns:a16="http://schemas.microsoft.com/office/drawing/2014/main" xmlns="" id="{EA7AA1BD-0FAE-48CC-A1A3-9DD02D63AA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65751" y="4093308"/>
                    <a:ext cx="2155824" cy="414169"/>
                  </a:xfrm>
                  <a:custGeom>
                    <a:avLst/>
                    <a:gdLst>
                      <a:gd name="connsiteX0" fmla="*/ 1173981 w 2155824"/>
                      <a:gd name="connsiteY0" fmla="*/ 0 h 414169"/>
                      <a:gd name="connsiteX1" fmla="*/ 1198659 w 2155824"/>
                      <a:gd name="connsiteY1" fmla="*/ 26426 h 414169"/>
                      <a:gd name="connsiteX2" fmla="*/ 1128150 w 2155824"/>
                      <a:gd name="connsiteY2" fmla="*/ 56375 h 414169"/>
                      <a:gd name="connsiteX3" fmla="*/ 1685174 w 2155824"/>
                      <a:gd name="connsiteY3" fmla="*/ 322393 h 414169"/>
                      <a:gd name="connsiteX4" fmla="*/ 1727480 w 2155824"/>
                      <a:gd name="connsiteY4" fmla="*/ 320631 h 414169"/>
                      <a:gd name="connsiteX5" fmla="*/ 2115281 w 2155824"/>
                      <a:gd name="connsiteY5" fmla="*/ 192026 h 414169"/>
                      <a:gd name="connsiteX6" fmla="*/ 2147010 w 2155824"/>
                      <a:gd name="connsiteY6" fmla="*/ 163839 h 414169"/>
                      <a:gd name="connsiteX7" fmla="*/ 2155824 w 2155824"/>
                      <a:gd name="connsiteY7" fmla="*/ 206120 h 414169"/>
                      <a:gd name="connsiteX8" fmla="*/ 1729242 w 2155824"/>
                      <a:gd name="connsiteY8" fmla="*/ 355865 h 414169"/>
                      <a:gd name="connsiteX9" fmla="*/ 1685174 w 2155824"/>
                      <a:gd name="connsiteY9" fmla="*/ 357627 h 414169"/>
                      <a:gd name="connsiteX10" fmla="*/ 1094658 w 2155824"/>
                      <a:gd name="connsiteY10" fmla="*/ 70468 h 414169"/>
                      <a:gd name="connsiteX11" fmla="*/ 738586 w 2155824"/>
                      <a:gd name="connsiteY11" fmla="*/ 213167 h 414169"/>
                      <a:gd name="connsiteX12" fmla="*/ 132205 w 2155824"/>
                      <a:gd name="connsiteY12" fmla="*/ 406955 h 414169"/>
                      <a:gd name="connsiteX13" fmla="*/ 131113 w 2155824"/>
                      <a:gd name="connsiteY13" fmla="*/ 414169 h 414169"/>
                      <a:gd name="connsiteX14" fmla="*/ 94143 w 2155824"/>
                      <a:gd name="connsiteY14" fmla="*/ 414169 h 414169"/>
                      <a:gd name="connsiteX15" fmla="*/ 95188 w 2155824"/>
                      <a:gd name="connsiteY15" fmla="*/ 408717 h 414169"/>
                      <a:gd name="connsiteX16" fmla="*/ 54645 w 2155824"/>
                      <a:gd name="connsiteY16" fmla="*/ 401670 h 414169"/>
                      <a:gd name="connsiteX17" fmla="*/ 0 w 2155824"/>
                      <a:gd name="connsiteY17" fmla="*/ 369959 h 414169"/>
                      <a:gd name="connsiteX18" fmla="*/ 42306 w 2155824"/>
                      <a:gd name="connsiteY18" fmla="*/ 354104 h 414169"/>
                      <a:gd name="connsiteX19" fmla="*/ 72272 w 2155824"/>
                      <a:gd name="connsiteY19" fmla="*/ 369959 h 414169"/>
                      <a:gd name="connsiteX20" fmla="*/ 98713 w 2155824"/>
                      <a:gd name="connsiteY20" fmla="*/ 373482 h 414169"/>
                      <a:gd name="connsiteX21" fmla="*/ 1173981 w 2155824"/>
                      <a:gd name="connsiteY21" fmla="*/ 0 h 414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155824" h="414169">
                        <a:moveTo>
                          <a:pt x="1173981" y="0"/>
                        </a:moveTo>
                        <a:cubicBezTo>
                          <a:pt x="1181032" y="8809"/>
                          <a:pt x="1189846" y="17617"/>
                          <a:pt x="1198659" y="26426"/>
                        </a:cubicBezTo>
                        <a:cubicBezTo>
                          <a:pt x="1177506" y="35234"/>
                          <a:pt x="1154591" y="45804"/>
                          <a:pt x="1128150" y="56375"/>
                        </a:cubicBezTo>
                        <a:cubicBezTo>
                          <a:pt x="1179269" y="118035"/>
                          <a:pt x="1369644" y="322393"/>
                          <a:pt x="1685174" y="322393"/>
                        </a:cubicBezTo>
                        <a:cubicBezTo>
                          <a:pt x="1699276" y="322393"/>
                          <a:pt x="1713378" y="322393"/>
                          <a:pt x="1727480" y="320631"/>
                        </a:cubicBezTo>
                        <a:cubicBezTo>
                          <a:pt x="1933720" y="308299"/>
                          <a:pt x="2051823" y="244878"/>
                          <a:pt x="2115281" y="192026"/>
                        </a:cubicBezTo>
                        <a:cubicBezTo>
                          <a:pt x="2127620" y="183218"/>
                          <a:pt x="2138197" y="172648"/>
                          <a:pt x="2147010" y="163839"/>
                        </a:cubicBezTo>
                        <a:cubicBezTo>
                          <a:pt x="2150536" y="177933"/>
                          <a:pt x="2154061" y="192026"/>
                          <a:pt x="2155824" y="206120"/>
                        </a:cubicBezTo>
                        <a:cubicBezTo>
                          <a:pt x="2083552" y="271303"/>
                          <a:pt x="1954872" y="343533"/>
                          <a:pt x="1729242" y="355865"/>
                        </a:cubicBezTo>
                        <a:cubicBezTo>
                          <a:pt x="1715140" y="357627"/>
                          <a:pt x="1699276" y="357627"/>
                          <a:pt x="1685174" y="357627"/>
                        </a:cubicBezTo>
                        <a:cubicBezTo>
                          <a:pt x="1341441" y="357627"/>
                          <a:pt x="1136964" y="126843"/>
                          <a:pt x="1094658" y="70468"/>
                        </a:cubicBezTo>
                        <a:cubicBezTo>
                          <a:pt x="992420" y="112749"/>
                          <a:pt x="867265" y="163839"/>
                          <a:pt x="738586" y="213167"/>
                        </a:cubicBezTo>
                        <a:cubicBezTo>
                          <a:pt x="386039" y="350580"/>
                          <a:pt x="216816" y="396385"/>
                          <a:pt x="132205" y="406955"/>
                        </a:cubicBezTo>
                        <a:lnTo>
                          <a:pt x="131113" y="414169"/>
                        </a:lnTo>
                        <a:lnTo>
                          <a:pt x="94143" y="414169"/>
                        </a:lnTo>
                        <a:lnTo>
                          <a:pt x="95188" y="408717"/>
                        </a:lnTo>
                        <a:cubicBezTo>
                          <a:pt x="75798" y="408717"/>
                          <a:pt x="63459" y="405193"/>
                          <a:pt x="54645" y="401670"/>
                        </a:cubicBezTo>
                        <a:cubicBezTo>
                          <a:pt x="35255" y="391100"/>
                          <a:pt x="17628" y="380529"/>
                          <a:pt x="0" y="369959"/>
                        </a:cubicBezTo>
                        <a:cubicBezTo>
                          <a:pt x="14102" y="364674"/>
                          <a:pt x="28204" y="359389"/>
                          <a:pt x="42306" y="354104"/>
                        </a:cubicBezTo>
                        <a:cubicBezTo>
                          <a:pt x="52882" y="359389"/>
                          <a:pt x="61696" y="364674"/>
                          <a:pt x="72272" y="369959"/>
                        </a:cubicBezTo>
                        <a:cubicBezTo>
                          <a:pt x="77560" y="373482"/>
                          <a:pt x="86374" y="373482"/>
                          <a:pt x="98713" y="373482"/>
                        </a:cubicBezTo>
                        <a:cubicBezTo>
                          <a:pt x="239732" y="373482"/>
                          <a:pt x="777366" y="167362"/>
                          <a:pt x="117398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 378">
                    <a:extLst>
                      <a:ext uri="{FF2B5EF4-FFF2-40B4-BE49-F238E27FC236}">
                        <a16:creationId xmlns:a16="http://schemas.microsoft.com/office/drawing/2014/main" xmlns="" id="{17725311-5A6E-47B3-8020-934D659FB4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83896" y="4432492"/>
                    <a:ext cx="884510" cy="627895"/>
                  </a:xfrm>
                  <a:custGeom>
                    <a:avLst/>
                    <a:gdLst>
                      <a:gd name="T0" fmla="*/ 0 w 501"/>
                      <a:gd name="T1" fmla="*/ 356 h 356"/>
                      <a:gd name="T2" fmla="*/ 498 w 501"/>
                      <a:gd name="T3" fmla="*/ 0 h 356"/>
                      <a:gd name="T4" fmla="*/ 501 w 501"/>
                      <a:gd name="T5" fmla="*/ 19 h 356"/>
                      <a:gd name="T6" fmla="*/ 374 w 501"/>
                      <a:gd name="T7" fmla="*/ 67 h 356"/>
                      <a:gd name="T8" fmla="*/ 29 w 501"/>
                      <a:gd name="T9" fmla="*/ 352 h 356"/>
                      <a:gd name="T10" fmla="*/ 0 w 501"/>
                      <a:gd name="T11" fmla="*/ 356 h 3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01" h="356">
                        <a:moveTo>
                          <a:pt x="0" y="356"/>
                        </a:moveTo>
                        <a:cubicBezTo>
                          <a:pt x="180" y="112"/>
                          <a:pt x="393" y="28"/>
                          <a:pt x="498" y="0"/>
                        </a:cubicBezTo>
                        <a:cubicBezTo>
                          <a:pt x="499" y="6"/>
                          <a:pt x="500" y="13"/>
                          <a:pt x="501" y="19"/>
                        </a:cubicBezTo>
                        <a:cubicBezTo>
                          <a:pt x="468" y="28"/>
                          <a:pt x="424" y="43"/>
                          <a:pt x="374" y="67"/>
                        </a:cubicBezTo>
                        <a:cubicBezTo>
                          <a:pt x="281" y="111"/>
                          <a:pt x="148" y="195"/>
                          <a:pt x="29" y="352"/>
                        </a:cubicBezTo>
                        <a:lnTo>
                          <a:pt x="0" y="356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7" name="Freeform 95">
                  <a:extLst>
                    <a:ext uri="{FF2B5EF4-FFF2-40B4-BE49-F238E27FC236}">
                      <a16:creationId xmlns:a16="http://schemas.microsoft.com/office/drawing/2014/main" xmlns="" id="{DD2817F3-6875-469E-8F8B-3BEEEFD4C6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295621" flipH="1">
                  <a:off x="4589830" y="4170808"/>
                  <a:ext cx="2962247" cy="1422535"/>
                </a:xfrm>
                <a:custGeom>
                  <a:avLst/>
                  <a:gdLst>
                    <a:gd name="T0" fmla="*/ 523 w 3032"/>
                    <a:gd name="T1" fmla="*/ 0 h 1595"/>
                    <a:gd name="T2" fmla="*/ 513 w 3032"/>
                    <a:gd name="T3" fmla="*/ 482 h 1595"/>
                    <a:gd name="T4" fmla="*/ 1333 w 3032"/>
                    <a:gd name="T5" fmla="*/ 1036 h 1595"/>
                    <a:gd name="T6" fmla="*/ 2495 w 3032"/>
                    <a:gd name="T7" fmla="*/ 1533 h 1595"/>
                    <a:gd name="T8" fmla="*/ 2898 w 3032"/>
                    <a:gd name="T9" fmla="*/ 1133 h 1595"/>
                    <a:gd name="T10" fmla="*/ 2171 w 3032"/>
                    <a:gd name="T11" fmla="*/ 1230 h 1595"/>
                    <a:gd name="T12" fmla="*/ 1510 w 3032"/>
                    <a:gd name="T13" fmla="*/ 812 h 1595"/>
                    <a:gd name="T14" fmla="*/ 950 w 3032"/>
                    <a:gd name="T15" fmla="*/ 436 h 1595"/>
                    <a:gd name="T16" fmla="*/ 523 w 3032"/>
                    <a:gd name="T17" fmla="*/ 0 h 1595"/>
                    <a:gd name="connsiteX0" fmla="*/ 777 w 8619"/>
                    <a:gd name="connsiteY0" fmla="*/ 0 h 9641"/>
                    <a:gd name="connsiteX1" fmla="*/ 744 w 8619"/>
                    <a:gd name="connsiteY1" fmla="*/ 3022 h 9641"/>
                    <a:gd name="connsiteX2" fmla="*/ 3448 w 8619"/>
                    <a:gd name="connsiteY2" fmla="*/ 6495 h 9641"/>
                    <a:gd name="connsiteX3" fmla="*/ 7281 w 8619"/>
                    <a:gd name="connsiteY3" fmla="*/ 9611 h 9641"/>
                    <a:gd name="connsiteX4" fmla="*/ 8610 w 8619"/>
                    <a:gd name="connsiteY4" fmla="*/ 7103 h 9641"/>
                    <a:gd name="connsiteX5" fmla="*/ 6212 w 8619"/>
                    <a:gd name="connsiteY5" fmla="*/ 7712 h 9641"/>
                    <a:gd name="connsiteX6" fmla="*/ 4032 w 8619"/>
                    <a:gd name="connsiteY6" fmla="*/ 5091 h 9641"/>
                    <a:gd name="connsiteX7" fmla="*/ 2185 w 8619"/>
                    <a:gd name="connsiteY7" fmla="*/ 2734 h 9641"/>
                    <a:gd name="connsiteX8" fmla="*/ 777 w 8619"/>
                    <a:gd name="connsiteY8" fmla="*/ 0 h 9641"/>
                    <a:gd name="connsiteX0" fmla="*/ 901 w 10164"/>
                    <a:gd name="connsiteY0" fmla="*/ 0 h 9974"/>
                    <a:gd name="connsiteX1" fmla="*/ 863 w 10164"/>
                    <a:gd name="connsiteY1" fmla="*/ 3135 h 9974"/>
                    <a:gd name="connsiteX2" fmla="*/ 4000 w 10164"/>
                    <a:gd name="connsiteY2" fmla="*/ 6737 h 9974"/>
                    <a:gd name="connsiteX3" fmla="*/ 8448 w 10164"/>
                    <a:gd name="connsiteY3" fmla="*/ 9969 h 9974"/>
                    <a:gd name="connsiteX4" fmla="*/ 10164 w 10164"/>
                    <a:gd name="connsiteY4" fmla="*/ 7261 h 9974"/>
                    <a:gd name="connsiteX5" fmla="*/ 7207 w 10164"/>
                    <a:gd name="connsiteY5" fmla="*/ 7999 h 9974"/>
                    <a:gd name="connsiteX6" fmla="*/ 4678 w 10164"/>
                    <a:gd name="connsiteY6" fmla="*/ 5281 h 9974"/>
                    <a:gd name="connsiteX7" fmla="*/ 2535 w 10164"/>
                    <a:gd name="connsiteY7" fmla="*/ 2836 h 9974"/>
                    <a:gd name="connsiteX8" fmla="*/ 901 w 10164"/>
                    <a:gd name="connsiteY8" fmla="*/ 0 h 9974"/>
                    <a:gd name="connsiteX0" fmla="*/ 886 w 10000"/>
                    <a:gd name="connsiteY0" fmla="*/ 0 h 9995"/>
                    <a:gd name="connsiteX1" fmla="*/ 849 w 10000"/>
                    <a:gd name="connsiteY1" fmla="*/ 3143 h 9995"/>
                    <a:gd name="connsiteX2" fmla="*/ 3935 w 10000"/>
                    <a:gd name="connsiteY2" fmla="*/ 6755 h 9995"/>
                    <a:gd name="connsiteX3" fmla="*/ 8312 w 10000"/>
                    <a:gd name="connsiteY3" fmla="*/ 9995 h 9995"/>
                    <a:gd name="connsiteX4" fmla="*/ 10000 w 10000"/>
                    <a:gd name="connsiteY4" fmla="*/ 7280 h 9995"/>
                    <a:gd name="connsiteX5" fmla="*/ 7091 w 10000"/>
                    <a:gd name="connsiteY5" fmla="*/ 8020 h 9995"/>
                    <a:gd name="connsiteX6" fmla="*/ 4603 w 10000"/>
                    <a:gd name="connsiteY6" fmla="*/ 5295 h 9995"/>
                    <a:gd name="connsiteX7" fmla="*/ 2494 w 10000"/>
                    <a:gd name="connsiteY7" fmla="*/ 2843 h 9995"/>
                    <a:gd name="connsiteX8" fmla="*/ 886 w 10000"/>
                    <a:gd name="connsiteY8" fmla="*/ 0 h 9995"/>
                    <a:gd name="connsiteX0" fmla="*/ 52 w 9528"/>
                    <a:gd name="connsiteY0" fmla="*/ 0 h 10328"/>
                    <a:gd name="connsiteX1" fmla="*/ 377 w 9528"/>
                    <a:gd name="connsiteY1" fmla="*/ 3473 h 10328"/>
                    <a:gd name="connsiteX2" fmla="*/ 3463 w 9528"/>
                    <a:gd name="connsiteY2" fmla="*/ 7086 h 10328"/>
                    <a:gd name="connsiteX3" fmla="*/ 7840 w 9528"/>
                    <a:gd name="connsiteY3" fmla="*/ 10328 h 10328"/>
                    <a:gd name="connsiteX4" fmla="*/ 9528 w 9528"/>
                    <a:gd name="connsiteY4" fmla="*/ 7612 h 10328"/>
                    <a:gd name="connsiteX5" fmla="*/ 6619 w 9528"/>
                    <a:gd name="connsiteY5" fmla="*/ 8352 h 10328"/>
                    <a:gd name="connsiteX6" fmla="*/ 4131 w 9528"/>
                    <a:gd name="connsiteY6" fmla="*/ 5626 h 10328"/>
                    <a:gd name="connsiteX7" fmla="*/ 2022 w 9528"/>
                    <a:gd name="connsiteY7" fmla="*/ 3172 h 10328"/>
                    <a:gd name="connsiteX8" fmla="*/ 52 w 9528"/>
                    <a:gd name="connsiteY8" fmla="*/ 0 h 10328"/>
                    <a:gd name="connsiteX0" fmla="*/ 55 w 10000"/>
                    <a:gd name="connsiteY0" fmla="*/ 0 h 10000"/>
                    <a:gd name="connsiteX1" fmla="*/ 396 w 10000"/>
                    <a:gd name="connsiteY1" fmla="*/ 3363 h 10000"/>
                    <a:gd name="connsiteX2" fmla="*/ 3635 w 10000"/>
                    <a:gd name="connsiteY2" fmla="*/ 6861 h 10000"/>
                    <a:gd name="connsiteX3" fmla="*/ 8228 w 10000"/>
                    <a:gd name="connsiteY3" fmla="*/ 10000 h 10000"/>
                    <a:gd name="connsiteX4" fmla="*/ 10000 w 10000"/>
                    <a:gd name="connsiteY4" fmla="*/ 7370 h 10000"/>
                    <a:gd name="connsiteX5" fmla="*/ 6947 w 10000"/>
                    <a:gd name="connsiteY5" fmla="*/ 8087 h 10000"/>
                    <a:gd name="connsiteX6" fmla="*/ 4336 w 10000"/>
                    <a:gd name="connsiteY6" fmla="*/ 5447 h 10000"/>
                    <a:gd name="connsiteX7" fmla="*/ 2122 w 10000"/>
                    <a:gd name="connsiteY7" fmla="*/ 3071 h 10000"/>
                    <a:gd name="connsiteX8" fmla="*/ 55 w 10000"/>
                    <a:gd name="connsiteY8" fmla="*/ 0 h 10000"/>
                    <a:gd name="connsiteX0" fmla="*/ 316 w 10261"/>
                    <a:gd name="connsiteY0" fmla="*/ 0 h 10000"/>
                    <a:gd name="connsiteX1" fmla="*/ 248 w 10261"/>
                    <a:gd name="connsiteY1" fmla="*/ 2347 h 10000"/>
                    <a:gd name="connsiteX2" fmla="*/ 3896 w 10261"/>
                    <a:gd name="connsiteY2" fmla="*/ 6861 h 10000"/>
                    <a:gd name="connsiteX3" fmla="*/ 8489 w 10261"/>
                    <a:gd name="connsiteY3" fmla="*/ 10000 h 10000"/>
                    <a:gd name="connsiteX4" fmla="*/ 10261 w 10261"/>
                    <a:gd name="connsiteY4" fmla="*/ 7370 h 10000"/>
                    <a:gd name="connsiteX5" fmla="*/ 7208 w 10261"/>
                    <a:gd name="connsiteY5" fmla="*/ 8087 h 10000"/>
                    <a:gd name="connsiteX6" fmla="*/ 4597 w 10261"/>
                    <a:gd name="connsiteY6" fmla="*/ 5447 h 10000"/>
                    <a:gd name="connsiteX7" fmla="*/ 2383 w 10261"/>
                    <a:gd name="connsiteY7" fmla="*/ 3071 h 10000"/>
                    <a:gd name="connsiteX8" fmla="*/ 316 w 10261"/>
                    <a:gd name="connsiteY8" fmla="*/ 0 h 10000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20 w 11495"/>
                    <a:gd name="connsiteY0" fmla="*/ 0 h 12289"/>
                    <a:gd name="connsiteX1" fmla="*/ 1482 w 11495"/>
                    <a:gd name="connsiteY1" fmla="*/ 4636 h 12289"/>
                    <a:gd name="connsiteX2" fmla="*/ 5130 w 11495"/>
                    <a:gd name="connsiteY2" fmla="*/ 9150 h 12289"/>
                    <a:gd name="connsiteX3" fmla="*/ 9723 w 11495"/>
                    <a:gd name="connsiteY3" fmla="*/ 12289 h 12289"/>
                    <a:gd name="connsiteX4" fmla="*/ 11495 w 11495"/>
                    <a:gd name="connsiteY4" fmla="*/ 9659 h 12289"/>
                    <a:gd name="connsiteX5" fmla="*/ 8442 w 11495"/>
                    <a:gd name="connsiteY5" fmla="*/ 10376 h 12289"/>
                    <a:gd name="connsiteX6" fmla="*/ 5831 w 11495"/>
                    <a:gd name="connsiteY6" fmla="*/ 7736 h 12289"/>
                    <a:gd name="connsiteX7" fmla="*/ 3617 w 11495"/>
                    <a:gd name="connsiteY7" fmla="*/ 5360 h 12289"/>
                    <a:gd name="connsiteX8" fmla="*/ 20 w 11495"/>
                    <a:gd name="connsiteY8" fmla="*/ 0 h 12289"/>
                    <a:gd name="connsiteX0" fmla="*/ 30 w 10524"/>
                    <a:gd name="connsiteY0" fmla="*/ 0 h 11976"/>
                    <a:gd name="connsiteX1" fmla="*/ 511 w 10524"/>
                    <a:gd name="connsiteY1" fmla="*/ 4323 h 11976"/>
                    <a:gd name="connsiteX2" fmla="*/ 4159 w 10524"/>
                    <a:gd name="connsiteY2" fmla="*/ 8837 h 11976"/>
                    <a:gd name="connsiteX3" fmla="*/ 8752 w 10524"/>
                    <a:gd name="connsiteY3" fmla="*/ 11976 h 11976"/>
                    <a:gd name="connsiteX4" fmla="*/ 10524 w 10524"/>
                    <a:gd name="connsiteY4" fmla="*/ 9346 h 11976"/>
                    <a:gd name="connsiteX5" fmla="*/ 7471 w 10524"/>
                    <a:gd name="connsiteY5" fmla="*/ 10063 h 11976"/>
                    <a:gd name="connsiteX6" fmla="*/ 4860 w 10524"/>
                    <a:gd name="connsiteY6" fmla="*/ 7423 h 11976"/>
                    <a:gd name="connsiteX7" fmla="*/ 2646 w 10524"/>
                    <a:gd name="connsiteY7" fmla="*/ 5047 h 11976"/>
                    <a:gd name="connsiteX8" fmla="*/ 30 w 10524"/>
                    <a:gd name="connsiteY8" fmla="*/ 0 h 11976"/>
                    <a:gd name="connsiteX0" fmla="*/ 501 w 10995"/>
                    <a:gd name="connsiteY0" fmla="*/ 0 h 11976"/>
                    <a:gd name="connsiteX1" fmla="*/ 982 w 10995"/>
                    <a:gd name="connsiteY1" fmla="*/ 4323 h 11976"/>
                    <a:gd name="connsiteX2" fmla="*/ 4630 w 10995"/>
                    <a:gd name="connsiteY2" fmla="*/ 8837 h 11976"/>
                    <a:gd name="connsiteX3" fmla="*/ 9223 w 10995"/>
                    <a:gd name="connsiteY3" fmla="*/ 11976 h 11976"/>
                    <a:gd name="connsiteX4" fmla="*/ 10995 w 10995"/>
                    <a:gd name="connsiteY4" fmla="*/ 9346 h 11976"/>
                    <a:gd name="connsiteX5" fmla="*/ 7942 w 10995"/>
                    <a:gd name="connsiteY5" fmla="*/ 10063 h 11976"/>
                    <a:gd name="connsiteX6" fmla="*/ 5331 w 10995"/>
                    <a:gd name="connsiteY6" fmla="*/ 7423 h 11976"/>
                    <a:gd name="connsiteX7" fmla="*/ 3117 w 10995"/>
                    <a:gd name="connsiteY7" fmla="*/ 5047 h 11976"/>
                    <a:gd name="connsiteX8" fmla="*/ 501 w 10995"/>
                    <a:gd name="connsiteY8" fmla="*/ 0 h 11976"/>
                    <a:gd name="connsiteX0" fmla="*/ 30 w 10524"/>
                    <a:gd name="connsiteY0" fmla="*/ 431 h 12407"/>
                    <a:gd name="connsiteX1" fmla="*/ 511 w 10524"/>
                    <a:gd name="connsiteY1" fmla="*/ 4754 h 12407"/>
                    <a:gd name="connsiteX2" fmla="*/ 4159 w 10524"/>
                    <a:gd name="connsiteY2" fmla="*/ 9268 h 12407"/>
                    <a:gd name="connsiteX3" fmla="*/ 8752 w 10524"/>
                    <a:gd name="connsiteY3" fmla="*/ 12407 h 12407"/>
                    <a:gd name="connsiteX4" fmla="*/ 10524 w 10524"/>
                    <a:gd name="connsiteY4" fmla="*/ 9777 h 12407"/>
                    <a:gd name="connsiteX5" fmla="*/ 7471 w 10524"/>
                    <a:gd name="connsiteY5" fmla="*/ 10494 h 12407"/>
                    <a:gd name="connsiteX6" fmla="*/ 4860 w 10524"/>
                    <a:gd name="connsiteY6" fmla="*/ 7854 h 12407"/>
                    <a:gd name="connsiteX7" fmla="*/ 2646 w 10524"/>
                    <a:gd name="connsiteY7" fmla="*/ 5478 h 12407"/>
                    <a:gd name="connsiteX8" fmla="*/ 30 w 10524"/>
                    <a:gd name="connsiteY8" fmla="*/ 431 h 12407"/>
                    <a:gd name="connsiteX0" fmla="*/ 0 w 10956"/>
                    <a:gd name="connsiteY0" fmla="*/ 460 h 11894"/>
                    <a:gd name="connsiteX1" fmla="*/ 943 w 10956"/>
                    <a:gd name="connsiteY1" fmla="*/ 4241 h 11894"/>
                    <a:gd name="connsiteX2" fmla="*/ 4591 w 10956"/>
                    <a:gd name="connsiteY2" fmla="*/ 8755 h 11894"/>
                    <a:gd name="connsiteX3" fmla="*/ 9184 w 10956"/>
                    <a:gd name="connsiteY3" fmla="*/ 11894 h 11894"/>
                    <a:gd name="connsiteX4" fmla="*/ 10956 w 10956"/>
                    <a:gd name="connsiteY4" fmla="*/ 9264 h 11894"/>
                    <a:gd name="connsiteX5" fmla="*/ 7903 w 10956"/>
                    <a:gd name="connsiteY5" fmla="*/ 9981 h 11894"/>
                    <a:gd name="connsiteX6" fmla="*/ 5292 w 10956"/>
                    <a:gd name="connsiteY6" fmla="*/ 7341 h 11894"/>
                    <a:gd name="connsiteX7" fmla="*/ 3078 w 10956"/>
                    <a:gd name="connsiteY7" fmla="*/ 4965 h 11894"/>
                    <a:gd name="connsiteX8" fmla="*/ 0 w 10956"/>
                    <a:gd name="connsiteY8" fmla="*/ 460 h 11894"/>
                    <a:gd name="connsiteX0" fmla="*/ 0 w 10956"/>
                    <a:gd name="connsiteY0" fmla="*/ 0 h 11434"/>
                    <a:gd name="connsiteX1" fmla="*/ 943 w 10956"/>
                    <a:gd name="connsiteY1" fmla="*/ 3781 h 11434"/>
                    <a:gd name="connsiteX2" fmla="*/ 4591 w 10956"/>
                    <a:gd name="connsiteY2" fmla="*/ 8295 h 11434"/>
                    <a:gd name="connsiteX3" fmla="*/ 9184 w 10956"/>
                    <a:gd name="connsiteY3" fmla="*/ 11434 h 11434"/>
                    <a:gd name="connsiteX4" fmla="*/ 10956 w 10956"/>
                    <a:gd name="connsiteY4" fmla="*/ 8804 h 11434"/>
                    <a:gd name="connsiteX5" fmla="*/ 7903 w 10956"/>
                    <a:gd name="connsiteY5" fmla="*/ 9521 h 11434"/>
                    <a:gd name="connsiteX6" fmla="*/ 5292 w 10956"/>
                    <a:gd name="connsiteY6" fmla="*/ 6881 h 11434"/>
                    <a:gd name="connsiteX7" fmla="*/ 3078 w 10956"/>
                    <a:gd name="connsiteY7" fmla="*/ 4505 h 11434"/>
                    <a:gd name="connsiteX8" fmla="*/ 0 w 10956"/>
                    <a:gd name="connsiteY8" fmla="*/ 0 h 11434"/>
                    <a:gd name="connsiteX0" fmla="*/ 144 w 10366"/>
                    <a:gd name="connsiteY0" fmla="*/ 0 h 10231"/>
                    <a:gd name="connsiteX1" fmla="*/ 353 w 10366"/>
                    <a:gd name="connsiteY1" fmla="*/ 2578 h 10231"/>
                    <a:gd name="connsiteX2" fmla="*/ 4001 w 10366"/>
                    <a:gd name="connsiteY2" fmla="*/ 7092 h 10231"/>
                    <a:gd name="connsiteX3" fmla="*/ 8594 w 10366"/>
                    <a:gd name="connsiteY3" fmla="*/ 10231 h 10231"/>
                    <a:gd name="connsiteX4" fmla="*/ 10366 w 10366"/>
                    <a:gd name="connsiteY4" fmla="*/ 7601 h 10231"/>
                    <a:gd name="connsiteX5" fmla="*/ 7313 w 10366"/>
                    <a:gd name="connsiteY5" fmla="*/ 8318 h 10231"/>
                    <a:gd name="connsiteX6" fmla="*/ 4702 w 10366"/>
                    <a:gd name="connsiteY6" fmla="*/ 5678 h 10231"/>
                    <a:gd name="connsiteX7" fmla="*/ 2488 w 10366"/>
                    <a:gd name="connsiteY7" fmla="*/ 3302 h 10231"/>
                    <a:gd name="connsiteX8" fmla="*/ 144 w 10366"/>
                    <a:gd name="connsiteY8" fmla="*/ 0 h 10231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3 w 10026"/>
                    <a:gd name="connsiteY0" fmla="*/ 0 h 10655"/>
                    <a:gd name="connsiteX1" fmla="*/ 545 w 10026"/>
                    <a:gd name="connsiteY1" fmla="*/ 3362 h 10655"/>
                    <a:gd name="connsiteX2" fmla="*/ 3661 w 10026"/>
                    <a:gd name="connsiteY2" fmla="*/ 7516 h 10655"/>
                    <a:gd name="connsiteX3" fmla="*/ 8254 w 10026"/>
                    <a:gd name="connsiteY3" fmla="*/ 10655 h 10655"/>
                    <a:gd name="connsiteX4" fmla="*/ 10026 w 10026"/>
                    <a:gd name="connsiteY4" fmla="*/ 8025 h 10655"/>
                    <a:gd name="connsiteX5" fmla="*/ 6973 w 10026"/>
                    <a:gd name="connsiteY5" fmla="*/ 8742 h 10655"/>
                    <a:gd name="connsiteX6" fmla="*/ 4362 w 10026"/>
                    <a:gd name="connsiteY6" fmla="*/ 6102 h 10655"/>
                    <a:gd name="connsiteX7" fmla="*/ 2148 w 10026"/>
                    <a:gd name="connsiteY7" fmla="*/ 3726 h 10655"/>
                    <a:gd name="connsiteX8" fmla="*/ 3 w 10026"/>
                    <a:gd name="connsiteY8" fmla="*/ 0 h 10655"/>
                    <a:gd name="connsiteX0" fmla="*/ 233 w 10256"/>
                    <a:gd name="connsiteY0" fmla="*/ 0 h 10655"/>
                    <a:gd name="connsiteX1" fmla="*/ 284 w 10256"/>
                    <a:gd name="connsiteY1" fmla="*/ 2783 h 10655"/>
                    <a:gd name="connsiteX2" fmla="*/ 3891 w 10256"/>
                    <a:gd name="connsiteY2" fmla="*/ 7516 h 10655"/>
                    <a:gd name="connsiteX3" fmla="*/ 8484 w 10256"/>
                    <a:gd name="connsiteY3" fmla="*/ 10655 h 10655"/>
                    <a:gd name="connsiteX4" fmla="*/ 10256 w 10256"/>
                    <a:gd name="connsiteY4" fmla="*/ 8025 h 10655"/>
                    <a:gd name="connsiteX5" fmla="*/ 7203 w 10256"/>
                    <a:gd name="connsiteY5" fmla="*/ 8742 h 10655"/>
                    <a:gd name="connsiteX6" fmla="*/ 4592 w 10256"/>
                    <a:gd name="connsiteY6" fmla="*/ 6102 h 10655"/>
                    <a:gd name="connsiteX7" fmla="*/ 2378 w 10256"/>
                    <a:gd name="connsiteY7" fmla="*/ 3726 h 10655"/>
                    <a:gd name="connsiteX8" fmla="*/ 233 w 10256"/>
                    <a:gd name="connsiteY8" fmla="*/ 0 h 10655"/>
                    <a:gd name="connsiteX0" fmla="*/ 269 w 10292"/>
                    <a:gd name="connsiteY0" fmla="*/ 0 h 10657"/>
                    <a:gd name="connsiteX1" fmla="*/ 320 w 10292"/>
                    <a:gd name="connsiteY1" fmla="*/ 2783 h 10657"/>
                    <a:gd name="connsiteX2" fmla="*/ 4417 w 10292"/>
                    <a:gd name="connsiteY2" fmla="*/ 7672 h 10657"/>
                    <a:gd name="connsiteX3" fmla="*/ 8520 w 10292"/>
                    <a:gd name="connsiteY3" fmla="*/ 10655 h 10657"/>
                    <a:gd name="connsiteX4" fmla="*/ 10292 w 10292"/>
                    <a:gd name="connsiteY4" fmla="*/ 8025 h 10657"/>
                    <a:gd name="connsiteX5" fmla="*/ 7239 w 10292"/>
                    <a:gd name="connsiteY5" fmla="*/ 8742 h 10657"/>
                    <a:gd name="connsiteX6" fmla="*/ 4628 w 10292"/>
                    <a:gd name="connsiteY6" fmla="*/ 6102 h 10657"/>
                    <a:gd name="connsiteX7" fmla="*/ 2414 w 10292"/>
                    <a:gd name="connsiteY7" fmla="*/ 3726 h 10657"/>
                    <a:gd name="connsiteX8" fmla="*/ 269 w 10292"/>
                    <a:gd name="connsiteY8" fmla="*/ 0 h 10657"/>
                    <a:gd name="connsiteX0" fmla="*/ 269 w 10317"/>
                    <a:gd name="connsiteY0" fmla="*/ 0 h 10525"/>
                    <a:gd name="connsiteX1" fmla="*/ 320 w 10317"/>
                    <a:gd name="connsiteY1" fmla="*/ 2783 h 10525"/>
                    <a:gd name="connsiteX2" fmla="*/ 4417 w 10317"/>
                    <a:gd name="connsiteY2" fmla="*/ 7672 h 10525"/>
                    <a:gd name="connsiteX3" fmla="*/ 8465 w 10317"/>
                    <a:gd name="connsiteY3" fmla="*/ 10524 h 10525"/>
                    <a:gd name="connsiteX4" fmla="*/ 10292 w 10317"/>
                    <a:gd name="connsiteY4" fmla="*/ 8025 h 10525"/>
                    <a:gd name="connsiteX5" fmla="*/ 7239 w 10317"/>
                    <a:gd name="connsiteY5" fmla="*/ 8742 h 10525"/>
                    <a:gd name="connsiteX6" fmla="*/ 4628 w 10317"/>
                    <a:gd name="connsiteY6" fmla="*/ 6102 h 10525"/>
                    <a:gd name="connsiteX7" fmla="*/ 2414 w 10317"/>
                    <a:gd name="connsiteY7" fmla="*/ 3726 h 10525"/>
                    <a:gd name="connsiteX8" fmla="*/ 269 w 10317"/>
                    <a:gd name="connsiteY8" fmla="*/ 0 h 10525"/>
                    <a:gd name="connsiteX0" fmla="*/ 269 w 10364"/>
                    <a:gd name="connsiteY0" fmla="*/ 0 h 10288"/>
                    <a:gd name="connsiteX1" fmla="*/ 320 w 10364"/>
                    <a:gd name="connsiteY1" fmla="*/ 2783 h 10288"/>
                    <a:gd name="connsiteX2" fmla="*/ 4417 w 10364"/>
                    <a:gd name="connsiteY2" fmla="*/ 7672 h 10288"/>
                    <a:gd name="connsiteX3" fmla="*/ 8989 w 10364"/>
                    <a:gd name="connsiteY3" fmla="*/ 10287 h 10288"/>
                    <a:gd name="connsiteX4" fmla="*/ 10292 w 10364"/>
                    <a:gd name="connsiteY4" fmla="*/ 8025 h 10288"/>
                    <a:gd name="connsiteX5" fmla="*/ 7239 w 10364"/>
                    <a:gd name="connsiteY5" fmla="*/ 8742 h 10288"/>
                    <a:gd name="connsiteX6" fmla="*/ 4628 w 10364"/>
                    <a:gd name="connsiteY6" fmla="*/ 6102 h 10288"/>
                    <a:gd name="connsiteX7" fmla="*/ 2414 w 10364"/>
                    <a:gd name="connsiteY7" fmla="*/ 3726 h 10288"/>
                    <a:gd name="connsiteX8" fmla="*/ 269 w 10364"/>
                    <a:gd name="connsiteY8" fmla="*/ 0 h 10288"/>
                    <a:gd name="connsiteX0" fmla="*/ 269 w 10382"/>
                    <a:gd name="connsiteY0" fmla="*/ 0 h 10302"/>
                    <a:gd name="connsiteX1" fmla="*/ 320 w 10382"/>
                    <a:gd name="connsiteY1" fmla="*/ 2783 h 10302"/>
                    <a:gd name="connsiteX2" fmla="*/ 4417 w 10382"/>
                    <a:gd name="connsiteY2" fmla="*/ 7672 h 10302"/>
                    <a:gd name="connsiteX3" fmla="*/ 9106 w 10382"/>
                    <a:gd name="connsiteY3" fmla="*/ 10301 h 10302"/>
                    <a:gd name="connsiteX4" fmla="*/ 10292 w 10382"/>
                    <a:gd name="connsiteY4" fmla="*/ 8025 h 10302"/>
                    <a:gd name="connsiteX5" fmla="*/ 7239 w 10382"/>
                    <a:gd name="connsiteY5" fmla="*/ 8742 h 10302"/>
                    <a:gd name="connsiteX6" fmla="*/ 4628 w 10382"/>
                    <a:gd name="connsiteY6" fmla="*/ 6102 h 10302"/>
                    <a:gd name="connsiteX7" fmla="*/ 2414 w 10382"/>
                    <a:gd name="connsiteY7" fmla="*/ 3726 h 10302"/>
                    <a:gd name="connsiteX8" fmla="*/ 269 w 10382"/>
                    <a:gd name="connsiteY8" fmla="*/ 0 h 10302"/>
                    <a:gd name="connsiteX0" fmla="*/ 321 w 10358"/>
                    <a:gd name="connsiteY0" fmla="*/ 0 h 10492"/>
                    <a:gd name="connsiteX1" fmla="*/ 296 w 10358"/>
                    <a:gd name="connsiteY1" fmla="*/ 2973 h 10492"/>
                    <a:gd name="connsiteX2" fmla="*/ 4393 w 10358"/>
                    <a:gd name="connsiteY2" fmla="*/ 7862 h 10492"/>
                    <a:gd name="connsiteX3" fmla="*/ 9082 w 10358"/>
                    <a:gd name="connsiteY3" fmla="*/ 10491 h 10492"/>
                    <a:gd name="connsiteX4" fmla="*/ 10268 w 10358"/>
                    <a:gd name="connsiteY4" fmla="*/ 8215 h 10492"/>
                    <a:gd name="connsiteX5" fmla="*/ 7215 w 10358"/>
                    <a:gd name="connsiteY5" fmla="*/ 8932 h 10492"/>
                    <a:gd name="connsiteX6" fmla="*/ 4604 w 10358"/>
                    <a:gd name="connsiteY6" fmla="*/ 6292 h 10492"/>
                    <a:gd name="connsiteX7" fmla="*/ 2390 w 10358"/>
                    <a:gd name="connsiteY7" fmla="*/ 3916 h 10492"/>
                    <a:gd name="connsiteX8" fmla="*/ 321 w 10358"/>
                    <a:gd name="connsiteY8" fmla="*/ 0 h 10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358" h="10492">
                      <a:moveTo>
                        <a:pt x="321" y="0"/>
                      </a:moveTo>
                      <a:cubicBezTo>
                        <a:pt x="321" y="0"/>
                        <a:pt x="-383" y="1663"/>
                        <a:pt x="296" y="2973"/>
                      </a:cubicBezTo>
                      <a:cubicBezTo>
                        <a:pt x="975" y="4283"/>
                        <a:pt x="2929" y="6609"/>
                        <a:pt x="4393" y="7862"/>
                      </a:cubicBezTo>
                      <a:cubicBezTo>
                        <a:pt x="5857" y="9115"/>
                        <a:pt x="8103" y="10432"/>
                        <a:pt x="9082" y="10491"/>
                      </a:cubicBezTo>
                      <a:cubicBezTo>
                        <a:pt x="10061" y="10550"/>
                        <a:pt x="10579" y="8475"/>
                        <a:pt x="10268" y="8215"/>
                      </a:cubicBezTo>
                      <a:cubicBezTo>
                        <a:pt x="9957" y="7955"/>
                        <a:pt x="10270" y="11180"/>
                        <a:pt x="7215" y="8932"/>
                      </a:cubicBezTo>
                      <a:cubicBezTo>
                        <a:pt x="5567" y="7624"/>
                        <a:pt x="4658" y="6417"/>
                        <a:pt x="4604" y="6292"/>
                      </a:cubicBezTo>
                      <a:cubicBezTo>
                        <a:pt x="4544" y="6171"/>
                        <a:pt x="3104" y="4965"/>
                        <a:pt x="2390" y="3916"/>
                      </a:cubicBezTo>
                      <a:cubicBezTo>
                        <a:pt x="1676" y="2867"/>
                        <a:pt x="1632" y="2841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5" name="Freeform 64">
                <a:extLst>
                  <a:ext uri="{FF2B5EF4-FFF2-40B4-BE49-F238E27FC236}">
                    <a16:creationId xmlns:a16="http://schemas.microsoft.com/office/drawing/2014/main" xmlns="" id="{96227F1A-54AC-43BC-A7B9-F0B1784E19A2}"/>
                  </a:ext>
                </a:extLst>
              </p:cNvPr>
              <p:cNvSpPr/>
              <p:nvPr/>
            </p:nvSpPr>
            <p:spPr>
              <a:xfrm rot="-180000">
                <a:off x="7033778" y="3412343"/>
                <a:ext cx="74408" cy="247125"/>
              </a:xfrm>
              <a:custGeom>
                <a:avLst/>
                <a:gdLst>
                  <a:gd name="connsiteX0" fmla="*/ 283405 w 443458"/>
                  <a:gd name="connsiteY0" fmla="*/ 0 h 1472813"/>
                  <a:gd name="connsiteX1" fmla="*/ 443458 w 443458"/>
                  <a:gd name="connsiteY1" fmla="*/ 160053 h 1472813"/>
                  <a:gd name="connsiteX2" fmla="*/ 430880 w 443458"/>
                  <a:gd name="connsiteY2" fmla="*/ 222353 h 1472813"/>
                  <a:gd name="connsiteX3" fmla="*/ 426066 w 443458"/>
                  <a:gd name="connsiteY3" fmla="*/ 231223 h 1472813"/>
                  <a:gd name="connsiteX4" fmla="*/ 426804 w 443458"/>
                  <a:gd name="connsiteY4" fmla="*/ 231650 h 1472813"/>
                  <a:gd name="connsiteX5" fmla="*/ 375592 w 443458"/>
                  <a:gd name="connsiteY5" fmla="*/ 371571 h 1472813"/>
                  <a:gd name="connsiteX6" fmla="*/ 345886 w 443458"/>
                  <a:gd name="connsiteY6" fmla="*/ 481380 h 1472813"/>
                  <a:gd name="connsiteX7" fmla="*/ 327949 w 443458"/>
                  <a:gd name="connsiteY7" fmla="*/ 575039 h 1472813"/>
                  <a:gd name="connsiteX8" fmla="*/ 327949 w 443458"/>
                  <a:gd name="connsiteY8" fmla="*/ 1311175 h 1472813"/>
                  <a:gd name="connsiteX9" fmla="*/ 327949 w 443458"/>
                  <a:gd name="connsiteY9" fmla="*/ 1343505 h 1472813"/>
                  <a:gd name="connsiteX10" fmla="*/ 321422 w 443458"/>
                  <a:gd name="connsiteY10" fmla="*/ 1343505 h 1472813"/>
                  <a:gd name="connsiteX11" fmla="*/ 315247 w 443458"/>
                  <a:gd name="connsiteY11" fmla="*/ 1374092 h 1472813"/>
                  <a:gd name="connsiteX12" fmla="*/ 166311 w 443458"/>
                  <a:gd name="connsiteY12" fmla="*/ 1472813 h 1472813"/>
                  <a:gd name="connsiteX13" fmla="*/ 17375 w 443458"/>
                  <a:gd name="connsiteY13" fmla="*/ 1374092 h 1472813"/>
                  <a:gd name="connsiteX14" fmla="*/ 11200 w 443458"/>
                  <a:gd name="connsiteY14" fmla="*/ 1343505 h 1472813"/>
                  <a:gd name="connsiteX15" fmla="*/ 4676 w 443458"/>
                  <a:gd name="connsiteY15" fmla="*/ 1343505 h 1472813"/>
                  <a:gd name="connsiteX16" fmla="*/ 4676 w 443458"/>
                  <a:gd name="connsiteY16" fmla="*/ 1311190 h 1472813"/>
                  <a:gd name="connsiteX17" fmla="*/ 4673 w 443458"/>
                  <a:gd name="connsiteY17" fmla="*/ 1311175 h 1472813"/>
                  <a:gd name="connsiteX18" fmla="*/ 4676 w 443458"/>
                  <a:gd name="connsiteY18" fmla="*/ 1311160 h 1472813"/>
                  <a:gd name="connsiteX19" fmla="*/ 4676 w 443458"/>
                  <a:gd name="connsiteY19" fmla="*/ 604596 h 1472813"/>
                  <a:gd name="connsiteX20" fmla="*/ 0 w 443458"/>
                  <a:gd name="connsiteY20" fmla="*/ 604596 h 1472813"/>
                  <a:gd name="connsiteX21" fmla="*/ 4676 w 443458"/>
                  <a:gd name="connsiteY21" fmla="*/ 573958 h 1472813"/>
                  <a:gd name="connsiteX22" fmla="*/ 4676 w 443458"/>
                  <a:gd name="connsiteY22" fmla="*/ 549178 h 1472813"/>
                  <a:gd name="connsiteX23" fmla="*/ 8458 w 443458"/>
                  <a:gd name="connsiteY23" fmla="*/ 549178 h 1472813"/>
                  <a:gd name="connsiteX24" fmla="*/ 22994 w 443458"/>
                  <a:gd name="connsiteY24" fmla="*/ 453934 h 1472813"/>
                  <a:gd name="connsiteX25" fmla="*/ 131163 w 443458"/>
                  <a:gd name="connsiteY25" fmla="*/ 105472 h 1472813"/>
                  <a:gd name="connsiteX26" fmla="*/ 147938 w 443458"/>
                  <a:gd name="connsiteY26" fmla="*/ 70649 h 1472813"/>
                  <a:gd name="connsiteX27" fmla="*/ 149997 w 443458"/>
                  <a:gd name="connsiteY27" fmla="*/ 71837 h 1472813"/>
                  <a:gd name="connsiteX28" fmla="*/ 150687 w 443458"/>
                  <a:gd name="connsiteY28" fmla="*/ 70566 h 1472813"/>
                  <a:gd name="connsiteX29" fmla="*/ 283405 w 443458"/>
                  <a:gd name="connsiteY29" fmla="*/ 0 h 147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43458" h="1472813">
                    <a:moveTo>
                      <a:pt x="283405" y="0"/>
                    </a:moveTo>
                    <a:cubicBezTo>
                      <a:pt x="371800" y="0"/>
                      <a:pt x="443458" y="71658"/>
                      <a:pt x="443458" y="160053"/>
                    </a:cubicBezTo>
                    <a:cubicBezTo>
                      <a:pt x="443458" y="182152"/>
                      <a:pt x="438980" y="203204"/>
                      <a:pt x="430880" y="222353"/>
                    </a:cubicBezTo>
                    <a:lnTo>
                      <a:pt x="426066" y="231223"/>
                    </a:lnTo>
                    <a:lnTo>
                      <a:pt x="426804" y="231650"/>
                    </a:lnTo>
                    <a:lnTo>
                      <a:pt x="375592" y="371571"/>
                    </a:lnTo>
                    <a:cubicBezTo>
                      <a:pt x="364379" y="407622"/>
                      <a:pt x="354458" y="444244"/>
                      <a:pt x="345886" y="481380"/>
                    </a:cubicBezTo>
                    <a:lnTo>
                      <a:pt x="327949" y="575039"/>
                    </a:lnTo>
                    <a:lnTo>
                      <a:pt x="327949" y="1311175"/>
                    </a:lnTo>
                    <a:lnTo>
                      <a:pt x="327949" y="1343505"/>
                    </a:lnTo>
                    <a:lnTo>
                      <a:pt x="321422" y="1343505"/>
                    </a:lnTo>
                    <a:lnTo>
                      <a:pt x="315247" y="1374092"/>
                    </a:lnTo>
                    <a:cubicBezTo>
                      <a:pt x="290709" y="1432106"/>
                      <a:pt x="233264" y="1472813"/>
                      <a:pt x="166311" y="1472813"/>
                    </a:cubicBezTo>
                    <a:cubicBezTo>
                      <a:pt x="99359" y="1472813"/>
                      <a:pt x="41914" y="1432106"/>
                      <a:pt x="17375" y="1374092"/>
                    </a:cubicBezTo>
                    <a:lnTo>
                      <a:pt x="11200" y="1343505"/>
                    </a:lnTo>
                    <a:lnTo>
                      <a:pt x="4676" y="1343505"/>
                    </a:lnTo>
                    <a:lnTo>
                      <a:pt x="4676" y="1311190"/>
                    </a:lnTo>
                    <a:lnTo>
                      <a:pt x="4673" y="1311175"/>
                    </a:lnTo>
                    <a:lnTo>
                      <a:pt x="4676" y="1311160"/>
                    </a:lnTo>
                    <a:lnTo>
                      <a:pt x="4676" y="604596"/>
                    </a:lnTo>
                    <a:lnTo>
                      <a:pt x="0" y="604596"/>
                    </a:lnTo>
                    <a:lnTo>
                      <a:pt x="4676" y="573958"/>
                    </a:lnTo>
                    <a:lnTo>
                      <a:pt x="4676" y="549178"/>
                    </a:lnTo>
                    <a:lnTo>
                      <a:pt x="8458" y="549178"/>
                    </a:lnTo>
                    <a:lnTo>
                      <a:pt x="22994" y="453934"/>
                    </a:lnTo>
                    <a:cubicBezTo>
                      <a:pt x="47723" y="333088"/>
                      <a:pt x="84194" y="216519"/>
                      <a:pt x="131163" y="105472"/>
                    </a:cubicBezTo>
                    <a:lnTo>
                      <a:pt x="147938" y="70649"/>
                    </a:lnTo>
                    <a:lnTo>
                      <a:pt x="149997" y="71837"/>
                    </a:lnTo>
                    <a:lnTo>
                      <a:pt x="150687" y="70566"/>
                    </a:lnTo>
                    <a:cubicBezTo>
                      <a:pt x="179450" y="27992"/>
                      <a:pt x="228159" y="0"/>
                      <a:pt x="283405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3" name="Freeform 67">
              <a:extLst>
                <a:ext uri="{FF2B5EF4-FFF2-40B4-BE49-F238E27FC236}">
                  <a16:creationId xmlns:a16="http://schemas.microsoft.com/office/drawing/2014/main" xmlns="" id="{A47DD024-4D92-4F1C-814B-414B6C624756}"/>
                </a:ext>
              </a:extLst>
            </p:cNvPr>
            <p:cNvSpPr/>
            <p:nvPr/>
          </p:nvSpPr>
          <p:spPr>
            <a:xfrm>
              <a:off x="5270216" y="3919605"/>
              <a:ext cx="1193116" cy="171164"/>
            </a:xfrm>
            <a:custGeom>
              <a:avLst/>
              <a:gdLst>
                <a:gd name="connsiteX0" fmla="*/ 0 w 1876926"/>
                <a:gd name="connsiteY0" fmla="*/ 0 h 368968"/>
                <a:gd name="connsiteX1" fmla="*/ 561474 w 1876926"/>
                <a:gd name="connsiteY1" fmla="*/ 368968 h 368968"/>
                <a:gd name="connsiteX2" fmla="*/ 1876926 w 1876926"/>
                <a:gd name="connsiteY2" fmla="*/ 224589 h 368968"/>
                <a:gd name="connsiteX0" fmla="*/ 0 w 1717900"/>
                <a:gd name="connsiteY0" fmla="*/ 45755 h 144930"/>
                <a:gd name="connsiteX1" fmla="*/ 402448 w 1717900"/>
                <a:gd name="connsiteY1" fmla="*/ 144379 h 144930"/>
                <a:gd name="connsiteX2" fmla="*/ 1717900 w 1717900"/>
                <a:gd name="connsiteY2" fmla="*/ 0 h 144930"/>
                <a:gd name="connsiteX0" fmla="*/ 0 w 1137455"/>
                <a:gd name="connsiteY0" fmla="*/ 0 h 117967"/>
                <a:gd name="connsiteX1" fmla="*/ 402448 w 1137455"/>
                <a:gd name="connsiteY1" fmla="*/ 98624 h 117967"/>
                <a:gd name="connsiteX2" fmla="*/ 1137455 w 1137455"/>
                <a:gd name="connsiteY2" fmla="*/ 89417 h 117967"/>
                <a:gd name="connsiteX0" fmla="*/ 0 w 1137455"/>
                <a:gd name="connsiteY0" fmla="*/ 0 h 150755"/>
                <a:gd name="connsiteX1" fmla="*/ 386545 w 1137455"/>
                <a:gd name="connsiteY1" fmla="*/ 146332 h 150755"/>
                <a:gd name="connsiteX2" fmla="*/ 1137455 w 1137455"/>
                <a:gd name="connsiteY2" fmla="*/ 89417 h 150755"/>
                <a:gd name="connsiteX0" fmla="*/ 0 w 1105650"/>
                <a:gd name="connsiteY0" fmla="*/ 0 h 142297"/>
                <a:gd name="connsiteX1" fmla="*/ 354740 w 1105650"/>
                <a:gd name="connsiteY1" fmla="*/ 138380 h 142297"/>
                <a:gd name="connsiteX2" fmla="*/ 1105650 w 1105650"/>
                <a:gd name="connsiteY2" fmla="*/ 81465 h 142297"/>
                <a:gd name="connsiteX0" fmla="*/ 0 w 1034089"/>
                <a:gd name="connsiteY0" fmla="*/ 6000 h 56952"/>
                <a:gd name="connsiteX1" fmla="*/ 283179 w 1034089"/>
                <a:gd name="connsiteY1" fmla="*/ 56915 h 56952"/>
                <a:gd name="connsiteX2" fmla="*/ 1034089 w 1034089"/>
                <a:gd name="connsiteY2" fmla="*/ 0 h 56952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73798"/>
                <a:gd name="connsiteX1" fmla="*/ 593279 w 1216969"/>
                <a:gd name="connsiteY1" fmla="*/ 170184 h 173798"/>
                <a:gd name="connsiteX2" fmla="*/ 1216969 w 1216969"/>
                <a:gd name="connsiteY2" fmla="*/ 97367 h 173798"/>
                <a:gd name="connsiteX0" fmla="*/ 0 w 1216969"/>
                <a:gd name="connsiteY0" fmla="*/ 0 h 172760"/>
                <a:gd name="connsiteX1" fmla="*/ 593279 w 1216969"/>
                <a:gd name="connsiteY1" fmla="*/ 170184 h 172760"/>
                <a:gd name="connsiteX2" fmla="*/ 1216969 w 1216969"/>
                <a:gd name="connsiteY2" fmla="*/ 97367 h 172760"/>
                <a:gd name="connsiteX0" fmla="*/ 0 w 1216969"/>
                <a:gd name="connsiteY0" fmla="*/ 0 h 171087"/>
                <a:gd name="connsiteX1" fmla="*/ 593279 w 1216969"/>
                <a:gd name="connsiteY1" fmla="*/ 170184 h 171087"/>
                <a:gd name="connsiteX2" fmla="*/ 1216969 w 1216969"/>
                <a:gd name="connsiteY2" fmla="*/ 65562 h 171087"/>
                <a:gd name="connsiteX0" fmla="*/ 0 w 1216969"/>
                <a:gd name="connsiteY0" fmla="*/ 0 h 171854"/>
                <a:gd name="connsiteX1" fmla="*/ 593279 w 1216969"/>
                <a:gd name="connsiteY1" fmla="*/ 170184 h 171854"/>
                <a:gd name="connsiteX2" fmla="*/ 1216969 w 1216969"/>
                <a:gd name="connsiteY2" fmla="*/ 65562 h 171854"/>
                <a:gd name="connsiteX0" fmla="*/ 0 w 1216969"/>
                <a:gd name="connsiteY0" fmla="*/ 0 h 171230"/>
                <a:gd name="connsiteX1" fmla="*/ 593279 w 1216969"/>
                <a:gd name="connsiteY1" fmla="*/ 170184 h 171230"/>
                <a:gd name="connsiteX2" fmla="*/ 1216969 w 1216969"/>
                <a:gd name="connsiteY2" fmla="*/ 65562 h 171230"/>
                <a:gd name="connsiteX0" fmla="*/ 0 w 1216969"/>
                <a:gd name="connsiteY0" fmla="*/ 0 h 170770"/>
                <a:gd name="connsiteX1" fmla="*/ 593279 w 1216969"/>
                <a:gd name="connsiteY1" fmla="*/ 170184 h 170770"/>
                <a:gd name="connsiteX2" fmla="*/ 1216969 w 1216969"/>
                <a:gd name="connsiteY2" fmla="*/ 65562 h 170770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474010 w 1216969"/>
                <a:gd name="connsiteY1" fmla="*/ 170184 h 171164"/>
                <a:gd name="connsiteX2" fmla="*/ 1216969 w 1216969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3116" h="171164">
                  <a:moveTo>
                    <a:pt x="0" y="0"/>
                  </a:moveTo>
                  <a:cubicBezTo>
                    <a:pt x="150052" y="175998"/>
                    <a:pt x="251304" y="159257"/>
                    <a:pt x="450157" y="170184"/>
                  </a:cubicBezTo>
                  <a:cubicBezTo>
                    <a:pt x="649010" y="181111"/>
                    <a:pt x="1048831" y="97786"/>
                    <a:pt x="1193116" y="65562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72">
            <a:extLst>
              <a:ext uri="{FF2B5EF4-FFF2-40B4-BE49-F238E27FC236}">
                <a16:creationId xmlns:a16="http://schemas.microsoft.com/office/drawing/2014/main" xmlns="" id="{2FBA473D-E492-4329-A400-BC5333B9FFD9}"/>
              </a:ext>
            </a:extLst>
          </p:cNvPr>
          <p:cNvGrpSpPr/>
          <p:nvPr/>
        </p:nvGrpSpPr>
        <p:grpSpPr>
          <a:xfrm rot="21184161">
            <a:off x="10955659" y="5682553"/>
            <a:ext cx="219153" cy="200892"/>
            <a:chOff x="8659224" y="246137"/>
            <a:chExt cx="3000375" cy="2750368"/>
          </a:xfrm>
        </p:grpSpPr>
        <p:sp>
          <p:nvSpPr>
            <p:cNvPr id="117" name="Freeform: Shape 73">
              <a:extLst>
                <a:ext uri="{FF2B5EF4-FFF2-40B4-BE49-F238E27FC236}">
                  <a16:creationId xmlns:a16="http://schemas.microsoft.com/office/drawing/2014/main" xmlns="" id="{5196ADB9-7E2B-4987-9E76-C9926BA9BEC4}"/>
                </a:ext>
              </a:extLst>
            </p:cNvPr>
            <p:cNvSpPr/>
            <p:nvPr/>
          </p:nvSpPr>
          <p:spPr>
            <a:xfrm>
              <a:off x="8810262" y="2510730"/>
              <a:ext cx="2686050" cy="485775"/>
            </a:xfrm>
            <a:custGeom>
              <a:avLst/>
              <a:gdLst>
                <a:gd name="connsiteX0" fmla="*/ 3906 w 2686050"/>
                <a:gd name="connsiteY0" fmla="*/ 45427 h 485775"/>
                <a:gd name="connsiteX1" fmla="*/ 587788 w 2686050"/>
                <a:gd name="connsiteY1" fmla="*/ 89242 h 485775"/>
                <a:gd name="connsiteX2" fmla="*/ 1008793 w 2686050"/>
                <a:gd name="connsiteY2" fmla="*/ 24472 h 485775"/>
                <a:gd name="connsiteX3" fmla="*/ 1840326 w 2686050"/>
                <a:gd name="connsiteY3" fmla="*/ 22567 h 485775"/>
                <a:gd name="connsiteX4" fmla="*/ 2543271 w 2686050"/>
                <a:gd name="connsiteY4" fmla="*/ 80670 h 485775"/>
                <a:gd name="connsiteX5" fmla="*/ 2690908 w 2686050"/>
                <a:gd name="connsiteY5" fmla="*/ 44475 h 485775"/>
                <a:gd name="connsiteX6" fmla="*/ 2676621 w 2686050"/>
                <a:gd name="connsiteY6" fmla="*/ 385470 h 485775"/>
                <a:gd name="connsiteX7" fmla="*/ 2589943 w 2686050"/>
                <a:gd name="connsiteY7" fmla="*/ 483577 h 485775"/>
                <a:gd name="connsiteX8" fmla="*/ 2431828 w 2686050"/>
                <a:gd name="connsiteY8" fmla="*/ 495007 h 485775"/>
                <a:gd name="connsiteX9" fmla="*/ 254413 w 2686050"/>
                <a:gd name="connsiteY9" fmla="*/ 495007 h 485775"/>
                <a:gd name="connsiteX10" fmla="*/ 115348 w 2686050"/>
                <a:gd name="connsiteY10" fmla="*/ 483577 h 485775"/>
                <a:gd name="connsiteX11" fmla="*/ 11526 w 2686050"/>
                <a:gd name="connsiteY11" fmla="*/ 377850 h 485775"/>
                <a:gd name="connsiteX12" fmla="*/ 3906 w 2686050"/>
                <a:gd name="connsiteY12" fmla="*/ 45427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6050" h="485775">
                  <a:moveTo>
                    <a:pt x="3906" y="45427"/>
                  </a:moveTo>
                  <a:cubicBezTo>
                    <a:pt x="202978" y="87337"/>
                    <a:pt x="385858" y="98767"/>
                    <a:pt x="587788" y="89242"/>
                  </a:cubicBezTo>
                  <a:cubicBezTo>
                    <a:pt x="738283" y="82575"/>
                    <a:pt x="859251" y="37807"/>
                    <a:pt x="1008793" y="24472"/>
                  </a:cubicBezTo>
                  <a:cubicBezTo>
                    <a:pt x="1285018" y="-1245"/>
                    <a:pt x="1562196" y="-13628"/>
                    <a:pt x="1840326" y="22567"/>
                  </a:cubicBezTo>
                  <a:cubicBezTo>
                    <a:pt x="2083213" y="54952"/>
                    <a:pt x="2298478" y="91147"/>
                    <a:pt x="2543271" y="80670"/>
                  </a:cubicBezTo>
                  <a:cubicBezTo>
                    <a:pt x="2600421" y="77812"/>
                    <a:pt x="2638521" y="70192"/>
                    <a:pt x="2690908" y="44475"/>
                  </a:cubicBezTo>
                  <a:cubicBezTo>
                    <a:pt x="2695671" y="139725"/>
                    <a:pt x="2697576" y="292125"/>
                    <a:pt x="2676621" y="385470"/>
                  </a:cubicBezTo>
                  <a:cubicBezTo>
                    <a:pt x="2660428" y="455955"/>
                    <a:pt x="2662333" y="470243"/>
                    <a:pt x="2589943" y="483577"/>
                  </a:cubicBezTo>
                  <a:cubicBezTo>
                    <a:pt x="2537556" y="493102"/>
                    <a:pt x="2485168" y="495007"/>
                    <a:pt x="2431828" y="495007"/>
                  </a:cubicBezTo>
                  <a:cubicBezTo>
                    <a:pt x="1686973" y="495007"/>
                    <a:pt x="999268" y="495007"/>
                    <a:pt x="254413" y="495007"/>
                  </a:cubicBezTo>
                  <a:cubicBezTo>
                    <a:pt x="202026" y="495007"/>
                    <a:pt x="167736" y="495007"/>
                    <a:pt x="115348" y="483577"/>
                  </a:cubicBezTo>
                  <a:cubicBezTo>
                    <a:pt x="42958" y="467385"/>
                    <a:pt x="23908" y="450240"/>
                    <a:pt x="11526" y="377850"/>
                  </a:cubicBezTo>
                  <a:cubicBezTo>
                    <a:pt x="-2762" y="287362"/>
                    <a:pt x="-1809" y="137820"/>
                    <a:pt x="3906" y="4542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74">
              <a:extLst>
                <a:ext uri="{FF2B5EF4-FFF2-40B4-BE49-F238E27FC236}">
                  <a16:creationId xmlns:a16="http://schemas.microsoft.com/office/drawing/2014/main" xmlns="" id="{09F2B7DF-54E1-41D3-8069-F79C483B5AE8}"/>
                </a:ext>
              </a:extLst>
            </p:cNvPr>
            <p:cNvSpPr/>
            <p:nvPr/>
          </p:nvSpPr>
          <p:spPr>
            <a:xfrm>
              <a:off x="8659224" y="246137"/>
              <a:ext cx="3000375" cy="2371725"/>
            </a:xfrm>
            <a:custGeom>
              <a:avLst/>
              <a:gdLst>
                <a:gd name="connsiteX0" fmla="*/ 2877189 w 3000375"/>
                <a:gd name="connsiteY0" fmla="*/ 1405145 h 2371725"/>
                <a:gd name="connsiteX1" fmla="*/ 2592392 w 3000375"/>
                <a:gd name="connsiteY1" fmla="*/ 839360 h 2371725"/>
                <a:gd name="connsiteX2" fmla="*/ 2548577 w 3000375"/>
                <a:gd name="connsiteY2" fmla="*/ 294530 h 2371725"/>
                <a:gd name="connsiteX3" fmla="*/ 2434277 w 3000375"/>
                <a:gd name="connsiteY3" fmla="*/ 102125 h 2371725"/>
                <a:gd name="connsiteX4" fmla="*/ 2269494 w 3000375"/>
                <a:gd name="connsiteY4" fmla="*/ 25925 h 2371725"/>
                <a:gd name="connsiteX5" fmla="*/ 2101854 w 3000375"/>
                <a:gd name="connsiteY5" fmla="*/ 24972 h 2371725"/>
                <a:gd name="connsiteX6" fmla="*/ 1883732 w 3000375"/>
                <a:gd name="connsiteY6" fmla="*/ 187850 h 2371725"/>
                <a:gd name="connsiteX7" fmla="*/ 1201742 w 3000375"/>
                <a:gd name="connsiteY7" fmla="*/ 225950 h 2371725"/>
                <a:gd name="connsiteX8" fmla="*/ 876939 w 3000375"/>
                <a:gd name="connsiteY8" fmla="*/ 18305 h 2371725"/>
                <a:gd name="connsiteX9" fmla="*/ 725492 w 3000375"/>
                <a:gd name="connsiteY9" fmla="*/ 25925 h 2371725"/>
                <a:gd name="connsiteX10" fmla="*/ 564519 w 3000375"/>
                <a:gd name="connsiteY10" fmla="*/ 119270 h 2371725"/>
                <a:gd name="connsiteX11" fmla="*/ 442599 w 3000375"/>
                <a:gd name="connsiteY11" fmla="*/ 307865 h 2371725"/>
                <a:gd name="connsiteX12" fmla="*/ 420692 w 3000375"/>
                <a:gd name="connsiteY12" fmla="*/ 859363 h 2371725"/>
                <a:gd name="connsiteX13" fmla="*/ 21594 w 3000375"/>
                <a:gd name="connsiteY13" fmla="*/ 1550877 h 2371725"/>
                <a:gd name="connsiteX14" fmla="*/ 1592 w 3000375"/>
                <a:gd name="connsiteY14" fmla="*/ 1639460 h 2371725"/>
                <a:gd name="connsiteX15" fmla="*/ 63504 w 3000375"/>
                <a:gd name="connsiteY15" fmla="*/ 1989027 h 2371725"/>
                <a:gd name="connsiteX16" fmla="*/ 154944 w 3000375"/>
                <a:gd name="connsiteY16" fmla="*/ 2311925 h 2371725"/>
                <a:gd name="connsiteX17" fmla="*/ 206379 w 3000375"/>
                <a:gd name="connsiteY17" fmla="*/ 2338595 h 2371725"/>
                <a:gd name="connsiteX18" fmla="*/ 502607 w 3000375"/>
                <a:gd name="connsiteY18" fmla="*/ 2374790 h 2371725"/>
                <a:gd name="connsiteX19" fmla="*/ 1035054 w 3000375"/>
                <a:gd name="connsiteY19" fmla="*/ 2345263 h 2371725"/>
                <a:gd name="connsiteX20" fmla="*/ 1843727 w 3000375"/>
                <a:gd name="connsiteY20" fmla="*/ 2312878 h 2371725"/>
                <a:gd name="connsiteX21" fmla="*/ 2407607 w 3000375"/>
                <a:gd name="connsiteY21" fmla="*/ 2363360 h 2371725"/>
                <a:gd name="connsiteX22" fmla="*/ 2762889 w 3000375"/>
                <a:gd name="connsiteY22" fmla="*/ 2354788 h 2371725"/>
                <a:gd name="connsiteX23" fmla="*/ 2844804 w 3000375"/>
                <a:gd name="connsiteY23" fmla="*/ 2312878 h 2371725"/>
                <a:gd name="connsiteX24" fmla="*/ 2855282 w 3000375"/>
                <a:gd name="connsiteY24" fmla="*/ 2264300 h 2371725"/>
                <a:gd name="connsiteX25" fmla="*/ 2983869 w 3000375"/>
                <a:gd name="connsiteY25" fmla="*/ 1748045 h 2371725"/>
                <a:gd name="connsiteX26" fmla="*/ 3005777 w 3000375"/>
                <a:gd name="connsiteY26" fmla="*/ 1537543 h 2371725"/>
                <a:gd name="connsiteX27" fmla="*/ 2877189 w 3000375"/>
                <a:gd name="connsiteY27" fmla="*/ 1405145 h 2371725"/>
                <a:gd name="connsiteX28" fmla="*/ 1241747 w 3000375"/>
                <a:gd name="connsiteY28" fmla="*/ 1214645 h 2371725"/>
                <a:gd name="connsiteX29" fmla="*/ 1175072 w 3000375"/>
                <a:gd name="connsiteY29" fmla="*/ 1261318 h 2371725"/>
                <a:gd name="connsiteX30" fmla="*/ 784547 w 3000375"/>
                <a:gd name="connsiteY30" fmla="*/ 726013 h 2371725"/>
                <a:gd name="connsiteX31" fmla="*/ 741684 w 3000375"/>
                <a:gd name="connsiteY31" fmla="*/ 111650 h 2371725"/>
                <a:gd name="connsiteX32" fmla="*/ 1241747 w 3000375"/>
                <a:gd name="connsiteY32" fmla="*/ 805070 h 2371725"/>
                <a:gd name="connsiteX33" fmla="*/ 1241747 w 3000375"/>
                <a:gd name="connsiteY33" fmla="*/ 1214645 h 2371725"/>
                <a:gd name="connsiteX34" fmla="*/ 2114237 w 3000375"/>
                <a:gd name="connsiteY34" fmla="*/ 1021288 h 2371725"/>
                <a:gd name="connsiteX35" fmla="*/ 1803722 w 3000375"/>
                <a:gd name="connsiteY35" fmla="*/ 1267033 h 2371725"/>
                <a:gd name="connsiteX36" fmla="*/ 1758002 w 3000375"/>
                <a:gd name="connsiteY36" fmla="*/ 1235600 h 2371725"/>
                <a:gd name="connsiteX37" fmla="*/ 2057087 w 3000375"/>
                <a:gd name="connsiteY37" fmla="*/ 276433 h 2371725"/>
                <a:gd name="connsiteX38" fmla="*/ 2240919 w 3000375"/>
                <a:gd name="connsiteY38" fmla="*/ 132605 h 2371725"/>
                <a:gd name="connsiteX39" fmla="*/ 2279019 w 3000375"/>
                <a:gd name="connsiteY39" fmla="*/ 157370 h 2371725"/>
                <a:gd name="connsiteX40" fmla="*/ 2279019 w 3000375"/>
                <a:gd name="connsiteY40" fmla="*/ 317390 h 2371725"/>
                <a:gd name="connsiteX41" fmla="*/ 2114237 w 3000375"/>
                <a:gd name="connsiteY41" fmla="*/ 1021288 h 237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000375" h="2371725">
                  <a:moveTo>
                    <a:pt x="2877189" y="1405145"/>
                  </a:moveTo>
                  <a:cubicBezTo>
                    <a:pt x="2668592" y="1132730"/>
                    <a:pt x="2690499" y="1269890"/>
                    <a:pt x="2592392" y="839360"/>
                  </a:cubicBezTo>
                  <a:cubicBezTo>
                    <a:pt x="2552387" y="661243"/>
                    <a:pt x="2554292" y="486935"/>
                    <a:pt x="2548577" y="294530"/>
                  </a:cubicBezTo>
                  <a:cubicBezTo>
                    <a:pt x="2533337" y="226902"/>
                    <a:pt x="2499047" y="135462"/>
                    <a:pt x="2434277" y="102125"/>
                  </a:cubicBezTo>
                  <a:cubicBezTo>
                    <a:pt x="2378079" y="73550"/>
                    <a:pt x="2323787" y="59262"/>
                    <a:pt x="2269494" y="25925"/>
                  </a:cubicBezTo>
                  <a:cubicBezTo>
                    <a:pt x="2213297" y="-8365"/>
                    <a:pt x="2156147" y="-7413"/>
                    <a:pt x="2101854" y="24972"/>
                  </a:cubicBezTo>
                  <a:cubicBezTo>
                    <a:pt x="2049467" y="56405"/>
                    <a:pt x="1966599" y="141177"/>
                    <a:pt x="1883732" y="187850"/>
                  </a:cubicBezTo>
                  <a:cubicBezTo>
                    <a:pt x="1547499" y="343107"/>
                    <a:pt x="1382717" y="311675"/>
                    <a:pt x="1201742" y="225950"/>
                  </a:cubicBezTo>
                  <a:cubicBezTo>
                    <a:pt x="1085537" y="183087"/>
                    <a:pt x="981714" y="80217"/>
                    <a:pt x="876939" y="18305"/>
                  </a:cubicBezTo>
                  <a:cubicBezTo>
                    <a:pt x="828362" y="-10270"/>
                    <a:pt x="775022" y="-3603"/>
                    <a:pt x="725492" y="25925"/>
                  </a:cubicBezTo>
                  <a:cubicBezTo>
                    <a:pt x="672152" y="57357"/>
                    <a:pt x="619764" y="90695"/>
                    <a:pt x="564519" y="119270"/>
                  </a:cubicBezTo>
                  <a:cubicBezTo>
                    <a:pt x="493082" y="155465"/>
                    <a:pt x="457839" y="233570"/>
                    <a:pt x="442599" y="307865"/>
                  </a:cubicBezTo>
                  <a:cubicBezTo>
                    <a:pt x="458792" y="459312"/>
                    <a:pt x="436884" y="756493"/>
                    <a:pt x="420692" y="859363"/>
                  </a:cubicBezTo>
                  <a:cubicBezTo>
                    <a:pt x="315917" y="1289893"/>
                    <a:pt x="245432" y="1252745"/>
                    <a:pt x="21594" y="1550877"/>
                  </a:cubicBezTo>
                  <a:cubicBezTo>
                    <a:pt x="2544" y="1580405"/>
                    <a:pt x="-3171" y="1606123"/>
                    <a:pt x="1592" y="1639460"/>
                  </a:cubicBezTo>
                  <a:cubicBezTo>
                    <a:pt x="22547" y="1784240"/>
                    <a:pt x="41597" y="1844248"/>
                    <a:pt x="63504" y="1989027"/>
                  </a:cubicBezTo>
                  <a:cubicBezTo>
                    <a:pt x="81602" y="2107138"/>
                    <a:pt x="124464" y="2196673"/>
                    <a:pt x="154944" y="2311925"/>
                  </a:cubicBezTo>
                  <a:cubicBezTo>
                    <a:pt x="168279" y="2328118"/>
                    <a:pt x="186377" y="2334785"/>
                    <a:pt x="206379" y="2338595"/>
                  </a:cubicBezTo>
                  <a:cubicBezTo>
                    <a:pt x="310202" y="2359550"/>
                    <a:pt x="396879" y="2370028"/>
                    <a:pt x="502607" y="2374790"/>
                  </a:cubicBezTo>
                  <a:cubicBezTo>
                    <a:pt x="690249" y="2383363"/>
                    <a:pt x="848364" y="2370028"/>
                    <a:pt x="1035054" y="2345263"/>
                  </a:cubicBezTo>
                  <a:cubicBezTo>
                    <a:pt x="1303659" y="2309068"/>
                    <a:pt x="1573217" y="2291923"/>
                    <a:pt x="1843727" y="2312878"/>
                  </a:cubicBezTo>
                  <a:cubicBezTo>
                    <a:pt x="2032322" y="2327165"/>
                    <a:pt x="2219012" y="2355740"/>
                    <a:pt x="2407607" y="2363360"/>
                  </a:cubicBezTo>
                  <a:cubicBezTo>
                    <a:pt x="2541909" y="2369075"/>
                    <a:pt x="2628587" y="2375743"/>
                    <a:pt x="2762889" y="2354788"/>
                  </a:cubicBezTo>
                  <a:cubicBezTo>
                    <a:pt x="2794322" y="2350025"/>
                    <a:pt x="2825754" y="2344310"/>
                    <a:pt x="2844804" y="2312878"/>
                  </a:cubicBezTo>
                  <a:cubicBezTo>
                    <a:pt x="2848614" y="2296685"/>
                    <a:pt x="2852424" y="2280493"/>
                    <a:pt x="2855282" y="2264300"/>
                  </a:cubicBezTo>
                  <a:cubicBezTo>
                    <a:pt x="2897192" y="2055702"/>
                    <a:pt x="2948627" y="1957595"/>
                    <a:pt x="2983869" y="1748045"/>
                  </a:cubicBezTo>
                  <a:cubicBezTo>
                    <a:pt x="3001014" y="1648033"/>
                    <a:pt x="3001014" y="1648033"/>
                    <a:pt x="3005777" y="1537543"/>
                  </a:cubicBezTo>
                  <a:cubicBezTo>
                    <a:pt x="2993394" y="1524208"/>
                    <a:pt x="2883857" y="1418480"/>
                    <a:pt x="2877189" y="1405145"/>
                  </a:cubicBezTo>
                  <a:close/>
                  <a:moveTo>
                    <a:pt x="1241747" y="1214645"/>
                  </a:moveTo>
                  <a:cubicBezTo>
                    <a:pt x="1233174" y="1279415"/>
                    <a:pt x="1230317" y="1282273"/>
                    <a:pt x="1175072" y="1261318"/>
                  </a:cubicBezTo>
                  <a:cubicBezTo>
                    <a:pt x="964569" y="1183213"/>
                    <a:pt x="850269" y="962233"/>
                    <a:pt x="784547" y="726013"/>
                  </a:cubicBezTo>
                  <a:cubicBezTo>
                    <a:pt x="729302" y="527893"/>
                    <a:pt x="719777" y="325010"/>
                    <a:pt x="741684" y="111650"/>
                  </a:cubicBezTo>
                  <a:cubicBezTo>
                    <a:pt x="994097" y="265955"/>
                    <a:pt x="1178882" y="477410"/>
                    <a:pt x="1241747" y="805070"/>
                  </a:cubicBezTo>
                  <a:cubicBezTo>
                    <a:pt x="1265559" y="925085"/>
                    <a:pt x="1257939" y="1093678"/>
                    <a:pt x="1241747" y="1214645"/>
                  </a:cubicBezTo>
                  <a:close/>
                  <a:moveTo>
                    <a:pt x="2114237" y="1021288"/>
                  </a:moveTo>
                  <a:cubicBezTo>
                    <a:pt x="2037084" y="1147018"/>
                    <a:pt x="1930404" y="1224170"/>
                    <a:pt x="1803722" y="1267033"/>
                  </a:cubicBezTo>
                  <a:cubicBezTo>
                    <a:pt x="1773242" y="1277510"/>
                    <a:pt x="1763717" y="1271795"/>
                    <a:pt x="1758002" y="1235600"/>
                  </a:cubicBezTo>
                  <a:cubicBezTo>
                    <a:pt x="1706567" y="868888"/>
                    <a:pt x="1814199" y="518368"/>
                    <a:pt x="2057087" y="276433"/>
                  </a:cubicBezTo>
                  <a:cubicBezTo>
                    <a:pt x="2113284" y="220235"/>
                    <a:pt x="2176149" y="175467"/>
                    <a:pt x="2240919" y="132605"/>
                  </a:cubicBezTo>
                  <a:cubicBezTo>
                    <a:pt x="2271399" y="112602"/>
                    <a:pt x="2279019" y="124985"/>
                    <a:pt x="2279019" y="157370"/>
                  </a:cubicBezTo>
                  <a:cubicBezTo>
                    <a:pt x="2279972" y="210710"/>
                    <a:pt x="2279019" y="264050"/>
                    <a:pt x="2279019" y="317390"/>
                  </a:cubicBezTo>
                  <a:cubicBezTo>
                    <a:pt x="2283782" y="552658"/>
                    <a:pt x="2234252" y="824120"/>
                    <a:pt x="2114237" y="102128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oup 75">
            <a:extLst>
              <a:ext uri="{FF2B5EF4-FFF2-40B4-BE49-F238E27FC236}">
                <a16:creationId xmlns:a16="http://schemas.microsoft.com/office/drawing/2014/main" xmlns="" id="{65317700-7AC7-4721-92C7-084FDCBB5D3B}"/>
              </a:ext>
            </a:extLst>
          </p:cNvPr>
          <p:cNvGrpSpPr/>
          <p:nvPr/>
        </p:nvGrpSpPr>
        <p:grpSpPr>
          <a:xfrm rot="21184161">
            <a:off x="11183343" y="5841536"/>
            <a:ext cx="244586" cy="164608"/>
            <a:chOff x="8476983" y="4543072"/>
            <a:chExt cx="3348573" cy="2253615"/>
          </a:xfrm>
        </p:grpSpPr>
        <p:sp>
          <p:nvSpPr>
            <p:cNvPr id="120" name="Freeform: Shape 76">
              <a:extLst>
                <a:ext uri="{FF2B5EF4-FFF2-40B4-BE49-F238E27FC236}">
                  <a16:creationId xmlns:a16="http://schemas.microsoft.com/office/drawing/2014/main" xmlns="" id="{199B781A-6D6E-46A4-B3F2-525D89EAA6D1}"/>
                </a:ext>
              </a:extLst>
            </p:cNvPr>
            <p:cNvSpPr/>
            <p:nvPr/>
          </p:nvSpPr>
          <p:spPr>
            <a:xfrm>
              <a:off x="8482281" y="4853587"/>
              <a:ext cx="3343275" cy="1943100"/>
            </a:xfrm>
            <a:custGeom>
              <a:avLst/>
              <a:gdLst>
                <a:gd name="connsiteX0" fmla="*/ 3248442 w 3343275"/>
                <a:gd name="connsiteY0" fmla="*/ 599123 h 1943100"/>
                <a:gd name="connsiteX1" fmla="*/ 3105567 w 3343275"/>
                <a:gd name="connsiteY1" fmla="*/ 0 h 1943100"/>
                <a:gd name="connsiteX2" fmla="*/ 2942690 w 3343275"/>
                <a:gd name="connsiteY2" fmla="*/ 46673 h 1943100"/>
                <a:gd name="connsiteX3" fmla="*/ 1317725 w 3343275"/>
                <a:gd name="connsiteY3" fmla="*/ 45720 h 1943100"/>
                <a:gd name="connsiteX4" fmla="*/ 467142 w 3343275"/>
                <a:gd name="connsiteY4" fmla="*/ 45720 h 1943100"/>
                <a:gd name="connsiteX5" fmla="*/ 241400 w 3343275"/>
                <a:gd name="connsiteY5" fmla="*/ 7620 h 1943100"/>
                <a:gd name="connsiteX6" fmla="*/ 229970 w 3343275"/>
                <a:gd name="connsiteY6" fmla="*/ 46673 h 1943100"/>
                <a:gd name="connsiteX7" fmla="*/ 81380 w 3343275"/>
                <a:gd name="connsiteY7" fmla="*/ 731520 h 1943100"/>
                <a:gd name="connsiteX8" fmla="*/ 3275 w 3343275"/>
                <a:gd name="connsiteY8" fmla="*/ 1764982 h 1943100"/>
                <a:gd name="connsiteX9" fmla="*/ 70902 w 3343275"/>
                <a:gd name="connsiteY9" fmla="*/ 1930718 h 1943100"/>
                <a:gd name="connsiteX10" fmla="*/ 173772 w 3343275"/>
                <a:gd name="connsiteY10" fmla="*/ 1948815 h 1943100"/>
                <a:gd name="connsiteX11" fmla="*/ 1432025 w 3343275"/>
                <a:gd name="connsiteY11" fmla="*/ 1948815 h 1943100"/>
                <a:gd name="connsiteX12" fmla="*/ 1505367 w 3343275"/>
                <a:gd name="connsiteY12" fmla="*/ 1930718 h 1943100"/>
                <a:gd name="connsiteX13" fmla="*/ 1560612 w 3343275"/>
                <a:gd name="connsiteY13" fmla="*/ 1834515 h 1943100"/>
                <a:gd name="connsiteX14" fmla="*/ 1620620 w 3343275"/>
                <a:gd name="connsiteY14" fmla="*/ 1643063 h 1943100"/>
                <a:gd name="connsiteX15" fmla="*/ 1660625 w 3343275"/>
                <a:gd name="connsiteY15" fmla="*/ 1542098 h 1943100"/>
                <a:gd name="connsiteX16" fmla="*/ 1712060 w 3343275"/>
                <a:gd name="connsiteY16" fmla="*/ 1640205 h 1943100"/>
                <a:gd name="connsiteX17" fmla="*/ 1783497 w 3343275"/>
                <a:gd name="connsiteY17" fmla="*/ 1812607 h 1943100"/>
                <a:gd name="connsiteX18" fmla="*/ 1844457 w 3343275"/>
                <a:gd name="connsiteY18" fmla="*/ 1931670 h 1943100"/>
                <a:gd name="connsiteX19" fmla="*/ 1927325 w 3343275"/>
                <a:gd name="connsiteY19" fmla="*/ 1948815 h 1943100"/>
                <a:gd name="connsiteX20" fmla="*/ 3172242 w 3343275"/>
                <a:gd name="connsiteY20" fmla="*/ 1948815 h 1943100"/>
                <a:gd name="connsiteX21" fmla="*/ 3250347 w 3343275"/>
                <a:gd name="connsiteY21" fmla="*/ 1930718 h 1943100"/>
                <a:gd name="connsiteX22" fmla="*/ 3324642 w 3343275"/>
                <a:gd name="connsiteY22" fmla="*/ 1856423 h 1943100"/>
                <a:gd name="connsiteX23" fmla="*/ 3351312 w 3343275"/>
                <a:gd name="connsiteY23" fmla="*/ 1660207 h 1943100"/>
                <a:gd name="connsiteX24" fmla="*/ 3248442 w 3343275"/>
                <a:gd name="connsiteY24" fmla="*/ 599123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43275" h="1943100">
                  <a:moveTo>
                    <a:pt x="3248442" y="599123"/>
                  </a:moveTo>
                  <a:cubicBezTo>
                    <a:pt x="3217962" y="398145"/>
                    <a:pt x="3156050" y="197168"/>
                    <a:pt x="3105567" y="0"/>
                  </a:cubicBezTo>
                  <a:cubicBezTo>
                    <a:pt x="3059847" y="46673"/>
                    <a:pt x="3002697" y="46673"/>
                    <a:pt x="2942690" y="46673"/>
                  </a:cubicBezTo>
                  <a:cubicBezTo>
                    <a:pt x="2842677" y="46673"/>
                    <a:pt x="1317725" y="45720"/>
                    <a:pt x="1317725" y="45720"/>
                  </a:cubicBezTo>
                  <a:cubicBezTo>
                    <a:pt x="1316772" y="45720"/>
                    <a:pt x="510005" y="45720"/>
                    <a:pt x="467142" y="45720"/>
                  </a:cubicBezTo>
                  <a:cubicBezTo>
                    <a:pt x="384275" y="45720"/>
                    <a:pt x="316647" y="59055"/>
                    <a:pt x="241400" y="7620"/>
                  </a:cubicBezTo>
                  <a:cubicBezTo>
                    <a:pt x="237590" y="20955"/>
                    <a:pt x="232827" y="33338"/>
                    <a:pt x="229970" y="46673"/>
                  </a:cubicBezTo>
                  <a:cubicBezTo>
                    <a:pt x="180440" y="273368"/>
                    <a:pt x="112812" y="501968"/>
                    <a:pt x="81380" y="731520"/>
                  </a:cubicBezTo>
                  <a:cubicBezTo>
                    <a:pt x="33755" y="1074420"/>
                    <a:pt x="-12918" y="1419225"/>
                    <a:pt x="3275" y="1764982"/>
                  </a:cubicBezTo>
                  <a:cubicBezTo>
                    <a:pt x="7085" y="1853565"/>
                    <a:pt x="8037" y="1865948"/>
                    <a:pt x="70902" y="1930718"/>
                  </a:cubicBezTo>
                  <a:cubicBezTo>
                    <a:pt x="94715" y="1942148"/>
                    <a:pt x="147102" y="1948815"/>
                    <a:pt x="173772" y="1948815"/>
                  </a:cubicBezTo>
                  <a:cubicBezTo>
                    <a:pt x="602397" y="1948815"/>
                    <a:pt x="1003400" y="1948815"/>
                    <a:pt x="1432025" y="1948815"/>
                  </a:cubicBezTo>
                  <a:cubicBezTo>
                    <a:pt x="1458695" y="1948815"/>
                    <a:pt x="1483460" y="1945957"/>
                    <a:pt x="1505367" y="1930718"/>
                  </a:cubicBezTo>
                  <a:cubicBezTo>
                    <a:pt x="1544420" y="1883093"/>
                    <a:pt x="1542515" y="1891665"/>
                    <a:pt x="1560612" y="1834515"/>
                  </a:cubicBezTo>
                  <a:cubicBezTo>
                    <a:pt x="1580615" y="1771650"/>
                    <a:pt x="1604427" y="1707832"/>
                    <a:pt x="1620620" y="1643063"/>
                  </a:cubicBezTo>
                  <a:cubicBezTo>
                    <a:pt x="1628240" y="1610678"/>
                    <a:pt x="1634907" y="1541145"/>
                    <a:pt x="1660625" y="1542098"/>
                  </a:cubicBezTo>
                  <a:cubicBezTo>
                    <a:pt x="1684437" y="1543050"/>
                    <a:pt x="1686342" y="1595438"/>
                    <a:pt x="1712060" y="1640205"/>
                  </a:cubicBezTo>
                  <a:cubicBezTo>
                    <a:pt x="1740635" y="1691640"/>
                    <a:pt x="1756827" y="1750695"/>
                    <a:pt x="1783497" y="1812607"/>
                  </a:cubicBezTo>
                  <a:cubicBezTo>
                    <a:pt x="1809215" y="1873568"/>
                    <a:pt x="1795880" y="1879282"/>
                    <a:pt x="1844457" y="1931670"/>
                  </a:cubicBezTo>
                  <a:cubicBezTo>
                    <a:pt x="1870175" y="1945005"/>
                    <a:pt x="1897797" y="1948815"/>
                    <a:pt x="1927325" y="1948815"/>
                  </a:cubicBezTo>
                  <a:cubicBezTo>
                    <a:pt x="2352140" y="1948815"/>
                    <a:pt x="2747427" y="1948815"/>
                    <a:pt x="3172242" y="1948815"/>
                  </a:cubicBezTo>
                  <a:cubicBezTo>
                    <a:pt x="3199865" y="1948815"/>
                    <a:pt x="3226535" y="1945957"/>
                    <a:pt x="3250347" y="1930718"/>
                  </a:cubicBezTo>
                  <a:cubicBezTo>
                    <a:pt x="3274160" y="1910715"/>
                    <a:pt x="3313212" y="1884998"/>
                    <a:pt x="3324642" y="1856423"/>
                  </a:cubicBezTo>
                  <a:cubicBezTo>
                    <a:pt x="3365600" y="1757363"/>
                    <a:pt x="3348455" y="1749743"/>
                    <a:pt x="3351312" y="1660207"/>
                  </a:cubicBezTo>
                  <a:cubicBezTo>
                    <a:pt x="3361790" y="1303973"/>
                    <a:pt x="3301783" y="950595"/>
                    <a:pt x="3248442" y="59912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77">
              <a:extLst>
                <a:ext uri="{FF2B5EF4-FFF2-40B4-BE49-F238E27FC236}">
                  <a16:creationId xmlns:a16="http://schemas.microsoft.com/office/drawing/2014/main" xmlns="" id="{A206841C-1716-4357-A175-62B839A07160}"/>
                </a:ext>
              </a:extLst>
            </p:cNvPr>
            <p:cNvSpPr/>
            <p:nvPr/>
          </p:nvSpPr>
          <p:spPr>
            <a:xfrm>
              <a:off x="8717013" y="4543072"/>
              <a:ext cx="2867025" cy="352425"/>
            </a:xfrm>
            <a:custGeom>
              <a:avLst/>
              <a:gdLst>
                <a:gd name="connsiteX0" fmla="*/ 2721293 w 2867025"/>
                <a:gd name="connsiteY0" fmla="*/ 0 h 352425"/>
                <a:gd name="connsiteX1" fmla="*/ 154305 w 2867025"/>
                <a:gd name="connsiteY1" fmla="*/ 0 h 352425"/>
                <a:gd name="connsiteX2" fmla="*/ 95250 w 2867025"/>
                <a:gd name="connsiteY2" fmla="*/ 60007 h 352425"/>
                <a:gd name="connsiteX3" fmla="*/ 0 w 2867025"/>
                <a:gd name="connsiteY3" fmla="*/ 298132 h 352425"/>
                <a:gd name="connsiteX4" fmla="*/ 59055 w 2867025"/>
                <a:gd name="connsiteY4" fmla="*/ 358140 h 352425"/>
                <a:gd name="connsiteX5" fmla="*/ 2816543 w 2867025"/>
                <a:gd name="connsiteY5" fmla="*/ 358140 h 352425"/>
                <a:gd name="connsiteX6" fmla="*/ 2875598 w 2867025"/>
                <a:gd name="connsiteY6" fmla="*/ 298132 h 352425"/>
                <a:gd name="connsiteX7" fmla="*/ 2780348 w 2867025"/>
                <a:gd name="connsiteY7" fmla="*/ 60007 h 352425"/>
                <a:gd name="connsiteX8" fmla="*/ 2721293 w 2867025"/>
                <a:gd name="connsiteY8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7025" h="352425">
                  <a:moveTo>
                    <a:pt x="2721293" y="0"/>
                  </a:moveTo>
                  <a:lnTo>
                    <a:pt x="154305" y="0"/>
                  </a:lnTo>
                  <a:cubicBezTo>
                    <a:pt x="121920" y="0"/>
                    <a:pt x="95250" y="26670"/>
                    <a:pt x="95250" y="60007"/>
                  </a:cubicBezTo>
                  <a:lnTo>
                    <a:pt x="0" y="298132"/>
                  </a:lnTo>
                  <a:cubicBezTo>
                    <a:pt x="0" y="330517"/>
                    <a:pt x="26670" y="358140"/>
                    <a:pt x="59055" y="358140"/>
                  </a:cubicBezTo>
                  <a:lnTo>
                    <a:pt x="2816543" y="358140"/>
                  </a:lnTo>
                  <a:cubicBezTo>
                    <a:pt x="2848928" y="358140"/>
                    <a:pt x="2875598" y="331470"/>
                    <a:pt x="2875598" y="298132"/>
                  </a:cubicBezTo>
                  <a:lnTo>
                    <a:pt x="2780348" y="60007"/>
                  </a:lnTo>
                  <a:cubicBezTo>
                    <a:pt x="2781300" y="26670"/>
                    <a:pt x="2754630" y="0"/>
                    <a:pt x="2721293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78">
              <a:extLst>
                <a:ext uri="{FF2B5EF4-FFF2-40B4-BE49-F238E27FC236}">
                  <a16:creationId xmlns:a16="http://schemas.microsoft.com/office/drawing/2014/main" xmlns="" id="{A525D512-0C61-4A17-A18A-D3AB04258DF0}"/>
                </a:ext>
              </a:extLst>
            </p:cNvPr>
            <p:cNvSpPr/>
            <p:nvPr/>
          </p:nvSpPr>
          <p:spPr>
            <a:xfrm>
              <a:off x="9815747" y="4664422"/>
              <a:ext cx="276225" cy="609600"/>
            </a:xfrm>
            <a:custGeom>
              <a:avLst/>
              <a:gdLst>
                <a:gd name="connsiteX0" fmla="*/ 176663 w 276225"/>
                <a:gd name="connsiteY0" fmla="*/ 51053 h 609600"/>
                <a:gd name="connsiteX1" fmla="*/ 53791 w 276225"/>
                <a:gd name="connsiteY1" fmla="*/ 275843 h 609600"/>
                <a:gd name="connsiteX2" fmla="*/ 40456 w 276225"/>
                <a:gd name="connsiteY2" fmla="*/ 337755 h 609600"/>
                <a:gd name="connsiteX3" fmla="*/ 451 w 276225"/>
                <a:gd name="connsiteY3" fmla="*/ 608265 h 609600"/>
                <a:gd name="connsiteX4" fmla="*/ 80461 w 276225"/>
                <a:gd name="connsiteY4" fmla="*/ 617790 h 609600"/>
                <a:gd name="connsiteX5" fmla="*/ 151898 w 276225"/>
                <a:gd name="connsiteY5" fmla="*/ 269176 h 609600"/>
                <a:gd name="connsiteX6" fmla="*/ 241433 w 276225"/>
                <a:gd name="connsiteY6" fmla="*/ 108203 h 609600"/>
                <a:gd name="connsiteX7" fmla="*/ 259531 w 276225"/>
                <a:gd name="connsiteY7" fmla="*/ 13905 h 609600"/>
                <a:gd name="connsiteX8" fmla="*/ 176663 w 276225"/>
                <a:gd name="connsiteY8" fmla="*/ 51053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609600">
                  <a:moveTo>
                    <a:pt x="176663" y="51053"/>
                  </a:moveTo>
                  <a:cubicBezTo>
                    <a:pt x="121418" y="116776"/>
                    <a:pt x="90938" y="198690"/>
                    <a:pt x="53791" y="275843"/>
                  </a:cubicBezTo>
                  <a:cubicBezTo>
                    <a:pt x="55696" y="297751"/>
                    <a:pt x="45218" y="317753"/>
                    <a:pt x="40456" y="337755"/>
                  </a:cubicBezTo>
                  <a:cubicBezTo>
                    <a:pt x="17596" y="426338"/>
                    <a:pt x="-3359" y="514920"/>
                    <a:pt x="451" y="608265"/>
                  </a:cubicBezTo>
                  <a:cubicBezTo>
                    <a:pt x="26168" y="615885"/>
                    <a:pt x="52838" y="619695"/>
                    <a:pt x="80461" y="617790"/>
                  </a:cubicBezTo>
                  <a:cubicBezTo>
                    <a:pt x="86176" y="496823"/>
                    <a:pt x="107131" y="379665"/>
                    <a:pt x="151898" y="269176"/>
                  </a:cubicBezTo>
                  <a:cubicBezTo>
                    <a:pt x="173806" y="210120"/>
                    <a:pt x="204286" y="157733"/>
                    <a:pt x="241433" y="108203"/>
                  </a:cubicBezTo>
                  <a:cubicBezTo>
                    <a:pt x="262388" y="79628"/>
                    <a:pt x="300488" y="51053"/>
                    <a:pt x="259531" y="13905"/>
                  </a:cubicBezTo>
                  <a:cubicBezTo>
                    <a:pt x="217621" y="-24195"/>
                    <a:pt x="198571" y="25336"/>
                    <a:pt x="176663" y="5105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79">
              <a:extLst>
                <a:ext uri="{FF2B5EF4-FFF2-40B4-BE49-F238E27FC236}">
                  <a16:creationId xmlns:a16="http://schemas.microsoft.com/office/drawing/2014/main" xmlns="" id="{4920C123-B3C7-4BE7-93F0-6AEE869C7AF2}"/>
                </a:ext>
              </a:extLst>
            </p:cNvPr>
            <p:cNvSpPr/>
            <p:nvPr/>
          </p:nvSpPr>
          <p:spPr>
            <a:xfrm>
              <a:off x="10213069" y="4665435"/>
              <a:ext cx="276225" cy="609600"/>
            </a:xfrm>
            <a:custGeom>
              <a:avLst/>
              <a:gdLst>
                <a:gd name="connsiteX0" fmla="*/ 219396 w 276225"/>
                <a:gd name="connsiteY0" fmla="*/ 272925 h 609600"/>
                <a:gd name="connsiteX1" fmla="*/ 84141 w 276225"/>
                <a:gd name="connsiteY1" fmla="*/ 29085 h 609600"/>
                <a:gd name="connsiteX2" fmla="*/ 15561 w 276225"/>
                <a:gd name="connsiteY2" fmla="*/ 13845 h 609600"/>
                <a:gd name="connsiteX3" fmla="*/ 21276 w 276225"/>
                <a:gd name="connsiteY3" fmla="*/ 90045 h 609600"/>
                <a:gd name="connsiteX4" fmla="*/ 125099 w 276225"/>
                <a:gd name="connsiteY4" fmla="*/ 273877 h 609600"/>
                <a:gd name="connsiteX5" fmla="*/ 147959 w 276225"/>
                <a:gd name="connsiteY5" fmla="*/ 332932 h 609600"/>
                <a:gd name="connsiteX6" fmla="*/ 199394 w 276225"/>
                <a:gd name="connsiteY6" fmla="*/ 613920 h 609600"/>
                <a:gd name="connsiteX7" fmla="*/ 280356 w 276225"/>
                <a:gd name="connsiteY7" fmla="*/ 613920 h 609600"/>
                <a:gd name="connsiteX8" fmla="*/ 219396 w 276225"/>
                <a:gd name="connsiteY8" fmla="*/ 272925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609600">
                  <a:moveTo>
                    <a:pt x="219396" y="272925"/>
                  </a:moveTo>
                  <a:cubicBezTo>
                    <a:pt x="185106" y="184342"/>
                    <a:pt x="145101" y="100522"/>
                    <a:pt x="84141" y="29085"/>
                  </a:cubicBezTo>
                  <a:cubicBezTo>
                    <a:pt x="64139" y="6225"/>
                    <a:pt x="43184" y="-14730"/>
                    <a:pt x="15561" y="13845"/>
                  </a:cubicBezTo>
                  <a:cubicBezTo>
                    <a:pt x="-11109" y="40515"/>
                    <a:pt x="321" y="65280"/>
                    <a:pt x="21276" y="90045"/>
                  </a:cubicBezTo>
                  <a:cubicBezTo>
                    <a:pt x="66044" y="144338"/>
                    <a:pt x="103191" y="203392"/>
                    <a:pt x="125099" y="273877"/>
                  </a:cubicBezTo>
                  <a:cubicBezTo>
                    <a:pt x="132719" y="293880"/>
                    <a:pt x="141291" y="312930"/>
                    <a:pt x="147959" y="332932"/>
                  </a:cubicBezTo>
                  <a:cubicBezTo>
                    <a:pt x="179391" y="423420"/>
                    <a:pt x="186059" y="518670"/>
                    <a:pt x="199394" y="613920"/>
                  </a:cubicBezTo>
                  <a:cubicBezTo>
                    <a:pt x="226064" y="617730"/>
                    <a:pt x="253686" y="620588"/>
                    <a:pt x="280356" y="613920"/>
                  </a:cubicBezTo>
                  <a:cubicBezTo>
                    <a:pt x="273689" y="496763"/>
                    <a:pt x="254639" y="383415"/>
                    <a:pt x="219396" y="2729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80">
              <a:extLst>
                <a:ext uri="{FF2B5EF4-FFF2-40B4-BE49-F238E27FC236}">
                  <a16:creationId xmlns:a16="http://schemas.microsoft.com/office/drawing/2014/main" xmlns="" id="{7A47B944-8E65-46E1-93BF-373267D05EED}"/>
                </a:ext>
              </a:extLst>
            </p:cNvPr>
            <p:cNvSpPr/>
            <p:nvPr/>
          </p:nvSpPr>
          <p:spPr>
            <a:xfrm>
              <a:off x="8476983" y="6604282"/>
              <a:ext cx="1581150" cy="85725"/>
            </a:xfrm>
            <a:custGeom>
              <a:avLst/>
              <a:gdLst>
                <a:gd name="connsiteX0" fmla="*/ 5715 w 1581150"/>
                <a:gd name="connsiteY0" fmla="*/ 91440 h 85725"/>
                <a:gd name="connsiteX1" fmla="*/ 1559243 w 1581150"/>
                <a:gd name="connsiteY1" fmla="*/ 91440 h 85725"/>
                <a:gd name="connsiteX2" fmla="*/ 1589723 w 1581150"/>
                <a:gd name="connsiteY2" fmla="*/ 0 h 85725"/>
                <a:gd name="connsiteX3" fmla="*/ 0 w 1581150"/>
                <a:gd name="connsiteY3" fmla="*/ 0 h 85725"/>
                <a:gd name="connsiteX4" fmla="*/ 953 w 1581150"/>
                <a:gd name="connsiteY4" fmla="*/ 25718 h 85725"/>
                <a:gd name="connsiteX5" fmla="*/ 5715 w 1581150"/>
                <a:gd name="connsiteY5" fmla="*/ 9144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1150" h="85725">
                  <a:moveTo>
                    <a:pt x="5715" y="91440"/>
                  </a:moveTo>
                  <a:lnTo>
                    <a:pt x="1559243" y="91440"/>
                  </a:lnTo>
                  <a:cubicBezTo>
                    <a:pt x="1568768" y="60960"/>
                    <a:pt x="1579245" y="30480"/>
                    <a:pt x="1589723" y="0"/>
                  </a:cubicBezTo>
                  <a:lnTo>
                    <a:pt x="0" y="0"/>
                  </a:lnTo>
                  <a:cubicBezTo>
                    <a:pt x="0" y="8573"/>
                    <a:pt x="953" y="17145"/>
                    <a:pt x="953" y="25718"/>
                  </a:cubicBezTo>
                  <a:cubicBezTo>
                    <a:pt x="1905" y="53340"/>
                    <a:pt x="2858" y="74295"/>
                    <a:pt x="5715" y="9144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81">
              <a:extLst>
                <a:ext uri="{FF2B5EF4-FFF2-40B4-BE49-F238E27FC236}">
                  <a16:creationId xmlns:a16="http://schemas.microsoft.com/office/drawing/2014/main" xmlns="" id="{38ED6211-6F77-4C52-A479-A311BF8C33CC}"/>
                </a:ext>
              </a:extLst>
            </p:cNvPr>
            <p:cNvSpPr/>
            <p:nvPr/>
          </p:nvSpPr>
          <p:spPr>
            <a:xfrm>
              <a:off x="10228630" y="6604282"/>
              <a:ext cx="1590675" cy="85725"/>
            </a:xfrm>
            <a:custGeom>
              <a:avLst/>
              <a:gdLst>
                <a:gd name="connsiteX0" fmla="*/ 1597343 w 1590675"/>
                <a:gd name="connsiteY0" fmla="*/ 0 h 85725"/>
                <a:gd name="connsiteX1" fmla="*/ 0 w 1590675"/>
                <a:gd name="connsiteY1" fmla="*/ 0 h 85725"/>
                <a:gd name="connsiteX2" fmla="*/ 28575 w 1590675"/>
                <a:gd name="connsiteY2" fmla="*/ 73343 h 85725"/>
                <a:gd name="connsiteX3" fmla="*/ 36195 w 1590675"/>
                <a:gd name="connsiteY3" fmla="*/ 91440 h 85725"/>
                <a:gd name="connsiteX4" fmla="*/ 1580198 w 1590675"/>
                <a:gd name="connsiteY4" fmla="*/ 91440 h 85725"/>
                <a:gd name="connsiteX5" fmla="*/ 1597343 w 15906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0675" h="85725">
                  <a:moveTo>
                    <a:pt x="1597343" y="0"/>
                  </a:moveTo>
                  <a:lnTo>
                    <a:pt x="0" y="0"/>
                  </a:lnTo>
                  <a:cubicBezTo>
                    <a:pt x="8573" y="23813"/>
                    <a:pt x="18098" y="48578"/>
                    <a:pt x="28575" y="73343"/>
                  </a:cubicBezTo>
                  <a:cubicBezTo>
                    <a:pt x="31433" y="80010"/>
                    <a:pt x="34290" y="85725"/>
                    <a:pt x="36195" y="91440"/>
                  </a:cubicBezTo>
                  <a:lnTo>
                    <a:pt x="1580198" y="91440"/>
                  </a:lnTo>
                  <a:cubicBezTo>
                    <a:pt x="1595438" y="48578"/>
                    <a:pt x="1597343" y="25718"/>
                    <a:pt x="1597343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82">
              <a:extLst>
                <a:ext uri="{FF2B5EF4-FFF2-40B4-BE49-F238E27FC236}">
                  <a16:creationId xmlns:a16="http://schemas.microsoft.com/office/drawing/2014/main" xmlns="" id="{A98CE041-F4B3-4D1C-BA25-CAE16B4C1585}"/>
                </a:ext>
              </a:extLst>
            </p:cNvPr>
            <p:cNvSpPr/>
            <p:nvPr/>
          </p:nvSpPr>
          <p:spPr>
            <a:xfrm>
              <a:off x="9790480" y="5168865"/>
              <a:ext cx="142875" cy="161925"/>
            </a:xfrm>
            <a:custGeom>
              <a:avLst/>
              <a:gdLst>
                <a:gd name="connsiteX0" fmla="*/ 74295 w 142875"/>
                <a:gd name="connsiteY0" fmla="*/ 161925 h 161925"/>
                <a:gd name="connsiteX1" fmla="*/ 74295 w 142875"/>
                <a:gd name="connsiteY1" fmla="*/ 161925 h 161925"/>
                <a:gd name="connsiteX2" fmla="*/ 0 w 142875"/>
                <a:gd name="connsiteY2" fmla="*/ 87630 h 161925"/>
                <a:gd name="connsiteX3" fmla="*/ 0 w 142875"/>
                <a:gd name="connsiteY3" fmla="*/ 74295 h 161925"/>
                <a:gd name="connsiteX4" fmla="*/ 74295 w 142875"/>
                <a:gd name="connsiteY4" fmla="*/ 0 h 161925"/>
                <a:gd name="connsiteX5" fmla="*/ 74295 w 142875"/>
                <a:gd name="connsiteY5" fmla="*/ 0 h 161925"/>
                <a:gd name="connsiteX6" fmla="*/ 148590 w 142875"/>
                <a:gd name="connsiteY6" fmla="*/ 74295 h 161925"/>
                <a:gd name="connsiteX7" fmla="*/ 148590 w 142875"/>
                <a:gd name="connsiteY7" fmla="*/ 87630 h 161925"/>
                <a:gd name="connsiteX8" fmla="*/ 74295 w 142875"/>
                <a:gd name="connsiteY8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875" h="161925">
                  <a:moveTo>
                    <a:pt x="74295" y="161925"/>
                  </a:moveTo>
                  <a:lnTo>
                    <a:pt x="74295" y="161925"/>
                  </a:lnTo>
                  <a:cubicBezTo>
                    <a:pt x="33338" y="161925"/>
                    <a:pt x="0" y="128588"/>
                    <a:pt x="0" y="87630"/>
                  </a:cubicBezTo>
                  <a:lnTo>
                    <a:pt x="0" y="74295"/>
                  </a:lnTo>
                  <a:cubicBezTo>
                    <a:pt x="0" y="33338"/>
                    <a:pt x="33338" y="0"/>
                    <a:pt x="74295" y="0"/>
                  </a:cubicBezTo>
                  <a:lnTo>
                    <a:pt x="74295" y="0"/>
                  </a:lnTo>
                  <a:cubicBezTo>
                    <a:pt x="115253" y="0"/>
                    <a:pt x="148590" y="33338"/>
                    <a:pt x="148590" y="74295"/>
                  </a:cubicBezTo>
                  <a:lnTo>
                    <a:pt x="148590" y="87630"/>
                  </a:lnTo>
                  <a:cubicBezTo>
                    <a:pt x="148590" y="127635"/>
                    <a:pt x="115253" y="161925"/>
                    <a:pt x="74295" y="16192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83">
              <a:extLst>
                <a:ext uri="{FF2B5EF4-FFF2-40B4-BE49-F238E27FC236}">
                  <a16:creationId xmlns:a16="http://schemas.microsoft.com/office/drawing/2014/main" xmlns="" id="{0013BF79-5A83-455A-9627-76921CBD5F5E}"/>
                </a:ext>
              </a:extLst>
            </p:cNvPr>
            <p:cNvSpPr/>
            <p:nvPr/>
          </p:nvSpPr>
          <p:spPr>
            <a:xfrm>
              <a:off x="10371505" y="5168865"/>
              <a:ext cx="142875" cy="161925"/>
            </a:xfrm>
            <a:custGeom>
              <a:avLst/>
              <a:gdLst>
                <a:gd name="connsiteX0" fmla="*/ 74295 w 142875"/>
                <a:gd name="connsiteY0" fmla="*/ 161925 h 161925"/>
                <a:gd name="connsiteX1" fmla="*/ 74295 w 142875"/>
                <a:gd name="connsiteY1" fmla="*/ 161925 h 161925"/>
                <a:gd name="connsiteX2" fmla="*/ 0 w 142875"/>
                <a:gd name="connsiteY2" fmla="*/ 87630 h 161925"/>
                <a:gd name="connsiteX3" fmla="*/ 0 w 142875"/>
                <a:gd name="connsiteY3" fmla="*/ 74295 h 161925"/>
                <a:gd name="connsiteX4" fmla="*/ 74295 w 142875"/>
                <a:gd name="connsiteY4" fmla="*/ 0 h 161925"/>
                <a:gd name="connsiteX5" fmla="*/ 74295 w 142875"/>
                <a:gd name="connsiteY5" fmla="*/ 0 h 161925"/>
                <a:gd name="connsiteX6" fmla="*/ 148590 w 142875"/>
                <a:gd name="connsiteY6" fmla="*/ 74295 h 161925"/>
                <a:gd name="connsiteX7" fmla="*/ 148590 w 142875"/>
                <a:gd name="connsiteY7" fmla="*/ 87630 h 161925"/>
                <a:gd name="connsiteX8" fmla="*/ 74295 w 142875"/>
                <a:gd name="connsiteY8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875" h="161925">
                  <a:moveTo>
                    <a:pt x="74295" y="161925"/>
                  </a:moveTo>
                  <a:lnTo>
                    <a:pt x="74295" y="161925"/>
                  </a:lnTo>
                  <a:cubicBezTo>
                    <a:pt x="33338" y="161925"/>
                    <a:pt x="0" y="128588"/>
                    <a:pt x="0" y="87630"/>
                  </a:cubicBezTo>
                  <a:lnTo>
                    <a:pt x="0" y="74295"/>
                  </a:lnTo>
                  <a:cubicBezTo>
                    <a:pt x="0" y="33338"/>
                    <a:pt x="33338" y="0"/>
                    <a:pt x="74295" y="0"/>
                  </a:cubicBezTo>
                  <a:lnTo>
                    <a:pt x="74295" y="0"/>
                  </a:lnTo>
                  <a:cubicBezTo>
                    <a:pt x="115253" y="0"/>
                    <a:pt x="148590" y="33338"/>
                    <a:pt x="148590" y="74295"/>
                  </a:cubicBezTo>
                  <a:lnTo>
                    <a:pt x="148590" y="87630"/>
                  </a:lnTo>
                  <a:cubicBezTo>
                    <a:pt x="148590" y="127635"/>
                    <a:pt x="115253" y="161925"/>
                    <a:pt x="74295" y="16192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8" name="Group 71">
            <a:extLst>
              <a:ext uri="{FF2B5EF4-FFF2-40B4-BE49-F238E27FC236}">
                <a16:creationId xmlns:a16="http://schemas.microsoft.com/office/drawing/2014/main" xmlns="" id="{7CB6DEA5-02B0-42C9-A31A-B5891CC82042}"/>
              </a:ext>
            </a:extLst>
          </p:cNvPr>
          <p:cNvGrpSpPr/>
          <p:nvPr/>
        </p:nvGrpSpPr>
        <p:grpSpPr>
          <a:xfrm>
            <a:off x="10999229" y="5269034"/>
            <a:ext cx="224733" cy="383178"/>
            <a:chOff x="5789259" y="-79408"/>
            <a:chExt cx="944716" cy="1610772"/>
          </a:xfrm>
        </p:grpSpPr>
        <p:grpSp>
          <p:nvGrpSpPr>
            <p:cNvPr id="129" name="Group 70">
              <a:extLst>
                <a:ext uri="{FF2B5EF4-FFF2-40B4-BE49-F238E27FC236}">
                  <a16:creationId xmlns:a16="http://schemas.microsoft.com/office/drawing/2014/main" xmlns="" id="{F6877F74-9272-4945-B04B-8095A624146C}"/>
                </a:ext>
              </a:extLst>
            </p:cNvPr>
            <p:cNvGrpSpPr/>
            <p:nvPr/>
          </p:nvGrpSpPr>
          <p:grpSpPr>
            <a:xfrm rot="316524">
              <a:off x="5789259" y="513959"/>
              <a:ext cx="423031" cy="1017405"/>
              <a:chOff x="5855038" y="339273"/>
              <a:chExt cx="423031" cy="1017405"/>
            </a:xfrm>
          </p:grpSpPr>
          <p:sp>
            <p:nvSpPr>
              <p:cNvPr id="133" name="Freeform: Shape 65">
                <a:extLst>
                  <a:ext uri="{FF2B5EF4-FFF2-40B4-BE49-F238E27FC236}">
                    <a16:creationId xmlns:a16="http://schemas.microsoft.com/office/drawing/2014/main" xmlns="" id="{40333A1A-DF34-405B-B73E-EDB94F056CBF}"/>
                  </a:ext>
                </a:extLst>
              </p:cNvPr>
              <p:cNvSpPr/>
              <p:nvPr/>
            </p:nvSpPr>
            <p:spPr>
              <a:xfrm>
                <a:off x="5855038" y="339273"/>
                <a:ext cx="423031" cy="1017405"/>
              </a:xfrm>
              <a:custGeom>
                <a:avLst/>
                <a:gdLst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587947 w 1732244"/>
                  <a:gd name="connsiteY10" fmla="*/ 1109058 h 4153492"/>
                  <a:gd name="connsiteX11" fmla="*/ 1451535 w 1732244"/>
                  <a:gd name="connsiteY11" fmla="*/ 1571536 h 4153492"/>
                  <a:gd name="connsiteX12" fmla="*/ 1481114 w 1732244"/>
                  <a:gd name="connsiteY12" fmla="*/ 1674674 h 4153492"/>
                  <a:gd name="connsiteX13" fmla="*/ 1495653 w 1732244"/>
                  <a:gd name="connsiteY13" fmla="*/ 1817170 h 4153492"/>
                  <a:gd name="connsiteX14" fmla="*/ 1492746 w 1732244"/>
                  <a:gd name="connsiteY14" fmla="*/ 1822986 h 4153492"/>
                  <a:gd name="connsiteX15" fmla="*/ 1373513 w 1732244"/>
                  <a:gd name="connsiteY15" fmla="*/ 2372618 h 4153492"/>
                  <a:gd name="connsiteX16" fmla="*/ 1364646 w 1732244"/>
                  <a:gd name="connsiteY16" fmla="*/ 2385917 h 4153492"/>
                  <a:gd name="connsiteX17" fmla="*/ 1364646 w 1732244"/>
                  <a:gd name="connsiteY17" fmla="*/ 2788957 h 4153492"/>
                  <a:gd name="connsiteX18" fmla="*/ 1367697 w 1732244"/>
                  <a:gd name="connsiteY18" fmla="*/ 2785567 h 4153492"/>
                  <a:gd name="connsiteX19" fmla="*/ 1379329 w 1732244"/>
                  <a:gd name="connsiteY19" fmla="*/ 3236321 h 4153492"/>
                  <a:gd name="connsiteX20" fmla="*/ 1382239 w 1732244"/>
                  <a:gd name="connsiteY20" fmla="*/ 3762688 h 4153492"/>
                  <a:gd name="connsiteX21" fmla="*/ 1274638 w 1732244"/>
                  <a:gd name="connsiteY21" fmla="*/ 3977887 h 4153492"/>
                  <a:gd name="connsiteX22" fmla="*/ 876230 w 1732244"/>
                  <a:gd name="connsiteY22" fmla="*/ 4143647 h 4153492"/>
                  <a:gd name="connsiteX23" fmla="*/ 538891 w 1732244"/>
                  <a:gd name="connsiteY23" fmla="*/ 4143647 h 4153492"/>
                  <a:gd name="connsiteX24" fmla="*/ 265530 w 1732244"/>
                  <a:gd name="connsiteY24" fmla="*/ 4044772 h 4153492"/>
                  <a:gd name="connsiteX25" fmla="*/ 111399 w 1732244"/>
                  <a:gd name="connsiteY25" fmla="*/ 3797585 h 4153492"/>
                  <a:gd name="connsiteX26" fmla="*/ 105583 w 1732244"/>
                  <a:gd name="connsiteY26" fmla="*/ 3724881 h 4153492"/>
                  <a:gd name="connsiteX27" fmla="*/ 102676 w 1732244"/>
                  <a:gd name="connsiteY27" fmla="*/ 3053112 h 4153492"/>
                  <a:gd name="connsiteX28" fmla="*/ 102676 w 1732244"/>
                  <a:gd name="connsiteY28" fmla="*/ 2613988 h 4153492"/>
                  <a:gd name="connsiteX29" fmla="*/ 59053 w 1732244"/>
                  <a:gd name="connsiteY29" fmla="*/ 2078898 h 4153492"/>
                  <a:gd name="connsiteX30" fmla="*/ 24156 w 1732244"/>
                  <a:gd name="connsiteY30" fmla="*/ 1843344 h 4153492"/>
                  <a:gd name="connsiteX31" fmla="*/ 3801 w 1732244"/>
                  <a:gd name="connsiteY31" fmla="*/ 1319887 h 4153492"/>
                  <a:gd name="connsiteX32" fmla="*/ 90498 w 1732244"/>
                  <a:gd name="connsiteY32" fmla="*/ 771074 h 4153492"/>
                  <a:gd name="connsiteX33" fmla="*/ 120632 w 1732244"/>
                  <a:gd name="connsiteY33" fmla="*/ 674829 h 4153492"/>
                  <a:gd name="connsiteX34" fmla="*/ 120632 w 1732244"/>
                  <a:gd name="connsiteY34" fmla="*/ 642369 h 4153492"/>
                  <a:gd name="connsiteX35" fmla="*/ 130796 w 1732244"/>
                  <a:gd name="connsiteY35" fmla="*/ 642369 h 4153492"/>
                  <a:gd name="connsiteX36" fmla="*/ 146296 w 1732244"/>
                  <a:gd name="connsiteY36" fmla="*/ 592863 h 4153492"/>
                  <a:gd name="connsiteX37" fmla="*/ 437106 w 1732244"/>
                  <a:gd name="connsiteY37" fmla="*/ 214810 h 4153492"/>
                  <a:gd name="connsiteX38" fmla="*/ 847149 w 1732244"/>
                  <a:gd name="connsiteY38" fmla="*/ 25782 h 4153492"/>
                  <a:gd name="connsiteX39" fmla="*/ 1014364 w 1732244"/>
                  <a:gd name="connsiteY39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51535 w 1732244"/>
                  <a:gd name="connsiteY10" fmla="*/ 1571536 h 4153492"/>
                  <a:gd name="connsiteX11" fmla="*/ 1481114 w 1732244"/>
                  <a:gd name="connsiteY11" fmla="*/ 1674674 h 4153492"/>
                  <a:gd name="connsiteX12" fmla="*/ 1495653 w 1732244"/>
                  <a:gd name="connsiteY12" fmla="*/ 1817170 h 4153492"/>
                  <a:gd name="connsiteX13" fmla="*/ 1492746 w 1732244"/>
                  <a:gd name="connsiteY13" fmla="*/ 1822986 h 4153492"/>
                  <a:gd name="connsiteX14" fmla="*/ 1373513 w 1732244"/>
                  <a:gd name="connsiteY14" fmla="*/ 2372618 h 4153492"/>
                  <a:gd name="connsiteX15" fmla="*/ 1364646 w 1732244"/>
                  <a:gd name="connsiteY15" fmla="*/ 2385917 h 4153492"/>
                  <a:gd name="connsiteX16" fmla="*/ 1364646 w 1732244"/>
                  <a:gd name="connsiteY16" fmla="*/ 2788957 h 4153492"/>
                  <a:gd name="connsiteX17" fmla="*/ 1367697 w 1732244"/>
                  <a:gd name="connsiteY17" fmla="*/ 2785567 h 4153492"/>
                  <a:gd name="connsiteX18" fmla="*/ 1379329 w 1732244"/>
                  <a:gd name="connsiteY18" fmla="*/ 3236321 h 4153492"/>
                  <a:gd name="connsiteX19" fmla="*/ 1382239 w 1732244"/>
                  <a:gd name="connsiteY19" fmla="*/ 3762688 h 4153492"/>
                  <a:gd name="connsiteX20" fmla="*/ 1274638 w 1732244"/>
                  <a:gd name="connsiteY20" fmla="*/ 3977887 h 4153492"/>
                  <a:gd name="connsiteX21" fmla="*/ 876230 w 1732244"/>
                  <a:gd name="connsiteY21" fmla="*/ 4143647 h 4153492"/>
                  <a:gd name="connsiteX22" fmla="*/ 538891 w 1732244"/>
                  <a:gd name="connsiteY22" fmla="*/ 4143647 h 4153492"/>
                  <a:gd name="connsiteX23" fmla="*/ 265530 w 1732244"/>
                  <a:gd name="connsiteY23" fmla="*/ 4044772 h 4153492"/>
                  <a:gd name="connsiteX24" fmla="*/ 111399 w 1732244"/>
                  <a:gd name="connsiteY24" fmla="*/ 3797585 h 4153492"/>
                  <a:gd name="connsiteX25" fmla="*/ 105583 w 1732244"/>
                  <a:gd name="connsiteY25" fmla="*/ 3724881 h 4153492"/>
                  <a:gd name="connsiteX26" fmla="*/ 102676 w 1732244"/>
                  <a:gd name="connsiteY26" fmla="*/ 3053112 h 4153492"/>
                  <a:gd name="connsiteX27" fmla="*/ 102676 w 1732244"/>
                  <a:gd name="connsiteY27" fmla="*/ 2613988 h 4153492"/>
                  <a:gd name="connsiteX28" fmla="*/ 59053 w 1732244"/>
                  <a:gd name="connsiteY28" fmla="*/ 2078898 h 4153492"/>
                  <a:gd name="connsiteX29" fmla="*/ 24156 w 1732244"/>
                  <a:gd name="connsiteY29" fmla="*/ 1843344 h 4153492"/>
                  <a:gd name="connsiteX30" fmla="*/ 3801 w 1732244"/>
                  <a:gd name="connsiteY30" fmla="*/ 1319887 h 4153492"/>
                  <a:gd name="connsiteX31" fmla="*/ 90498 w 1732244"/>
                  <a:gd name="connsiteY31" fmla="*/ 771074 h 4153492"/>
                  <a:gd name="connsiteX32" fmla="*/ 120632 w 1732244"/>
                  <a:gd name="connsiteY32" fmla="*/ 674829 h 4153492"/>
                  <a:gd name="connsiteX33" fmla="*/ 120632 w 1732244"/>
                  <a:gd name="connsiteY33" fmla="*/ 642369 h 4153492"/>
                  <a:gd name="connsiteX34" fmla="*/ 130796 w 1732244"/>
                  <a:gd name="connsiteY34" fmla="*/ 642369 h 4153492"/>
                  <a:gd name="connsiteX35" fmla="*/ 146296 w 1732244"/>
                  <a:gd name="connsiteY35" fmla="*/ 592863 h 4153492"/>
                  <a:gd name="connsiteX36" fmla="*/ 437106 w 1732244"/>
                  <a:gd name="connsiteY36" fmla="*/ 214810 h 4153492"/>
                  <a:gd name="connsiteX37" fmla="*/ 847149 w 1732244"/>
                  <a:gd name="connsiteY37" fmla="*/ 25782 h 4153492"/>
                  <a:gd name="connsiteX38" fmla="*/ 1014364 w 1732244"/>
                  <a:gd name="connsiteY38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81114 w 1732244"/>
                  <a:gd name="connsiteY10" fmla="*/ 1674674 h 4153492"/>
                  <a:gd name="connsiteX11" fmla="*/ 1495653 w 1732244"/>
                  <a:gd name="connsiteY11" fmla="*/ 1817170 h 4153492"/>
                  <a:gd name="connsiteX12" fmla="*/ 1492746 w 1732244"/>
                  <a:gd name="connsiteY12" fmla="*/ 1822986 h 4153492"/>
                  <a:gd name="connsiteX13" fmla="*/ 1373513 w 1732244"/>
                  <a:gd name="connsiteY13" fmla="*/ 2372618 h 4153492"/>
                  <a:gd name="connsiteX14" fmla="*/ 1364646 w 1732244"/>
                  <a:gd name="connsiteY14" fmla="*/ 2385917 h 4153492"/>
                  <a:gd name="connsiteX15" fmla="*/ 1364646 w 1732244"/>
                  <a:gd name="connsiteY15" fmla="*/ 2788957 h 4153492"/>
                  <a:gd name="connsiteX16" fmla="*/ 1367697 w 1732244"/>
                  <a:gd name="connsiteY16" fmla="*/ 2785567 h 4153492"/>
                  <a:gd name="connsiteX17" fmla="*/ 1379329 w 1732244"/>
                  <a:gd name="connsiteY17" fmla="*/ 3236321 h 4153492"/>
                  <a:gd name="connsiteX18" fmla="*/ 1382239 w 1732244"/>
                  <a:gd name="connsiteY18" fmla="*/ 3762688 h 4153492"/>
                  <a:gd name="connsiteX19" fmla="*/ 1274638 w 1732244"/>
                  <a:gd name="connsiteY19" fmla="*/ 3977887 h 4153492"/>
                  <a:gd name="connsiteX20" fmla="*/ 876230 w 1732244"/>
                  <a:gd name="connsiteY20" fmla="*/ 4143647 h 4153492"/>
                  <a:gd name="connsiteX21" fmla="*/ 538891 w 1732244"/>
                  <a:gd name="connsiteY21" fmla="*/ 4143647 h 4153492"/>
                  <a:gd name="connsiteX22" fmla="*/ 265530 w 1732244"/>
                  <a:gd name="connsiteY22" fmla="*/ 4044772 h 4153492"/>
                  <a:gd name="connsiteX23" fmla="*/ 111399 w 1732244"/>
                  <a:gd name="connsiteY23" fmla="*/ 3797585 h 4153492"/>
                  <a:gd name="connsiteX24" fmla="*/ 105583 w 1732244"/>
                  <a:gd name="connsiteY24" fmla="*/ 3724881 h 4153492"/>
                  <a:gd name="connsiteX25" fmla="*/ 102676 w 1732244"/>
                  <a:gd name="connsiteY25" fmla="*/ 3053112 h 4153492"/>
                  <a:gd name="connsiteX26" fmla="*/ 102676 w 1732244"/>
                  <a:gd name="connsiteY26" fmla="*/ 2613988 h 4153492"/>
                  <a:gd name="connsiteX27" fmla="*/ 59053 w 1732244"/>
                  <a:gd name="connsiteY27" fmla="*/ 2078898 h 4153492"/>
                  <a:gd name="connsiteX28" fmla="*/ 24156 w 1732244"/>
                  <a:gd name="connsiteY28" fmla="*/ 1843344 h 4153492"/>
                  <a:gd name="connsiteX29" fmla="*/ 3801 w 1732244"/>
                  <a:gd name="connsiteY29" fmla="*/ 1319887 h 4153492"/>
                  <a:gd name="connsiteX30" fmla="*/ 90498 w 1732244"/>
                  <a:gd name="connsiteY30" fmla="*/ 771074 h 4153492"/>
                  <a:gd name="connsiteX31" fmla="*/ 120632 w 1732244"/>
                  <a:gd name="connsiteY31" fmla="*/ 674829 h 4153492"/>
                  <a:gd name="connsiteX32" fmla="*/ 120632 w 1732244"/>
                  <a:gd name="connsiteY32" fmla="*/ 642369 h 4153492"/>
                  <a:gd name="connsiteX33" fmla="*/ 130796 w 1732244"/>
                  <a:gd name="connsiteY33" fmla="*/ 642369 h 4153492"/>
                  <a:gd name="connsiteX34" fmla="*/ 146296 w 1732244"/>
                  <a:gd name="connsiteY34" fmla="*/ 592863 h 4153492"/>
                  <a:gd name="connsiteX35" fmla="*/ 437106 w 1732244"/>
                  <a:gd name="connsiteY35" fmla="*/ 214810 h 4153492"/>
                  <a:gd name="connsiteX36" fmla="*/ 847149 w 1732244"/>
                  <a:gd name="connsiteY36" fmla="*/ 25782 h 4153492"/>
                  <a:gd name="connsiteX37" fmla="*/ 1014364 w 1732244"/>
                  <a:gd name="connsiteY37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95653 w 1732244"/>
                  <a:gd name="connsiteY10" fmla="*/ 1817170 h 4153492"/>
                  <a:gd name="connsiteX11" fmla="*/ 1492746 w 1732244"/>
                  <a:gd name="connsiteY11" fmla="*/ 1822986 h 4153492"/>
                  <a:gd name="connsiteX12" fmla="*/ 1373513 w 1732244"/>
                  <a:gd name="connsiteY12" fmla="*/ 2372618 h 4153492"/>
                  <a:gd name="connsiteX13" fmla="*/ 1364646 w 1732244"/>
                  <a:gd name="connsiteY13" fmla="*/ 2385917 h 4153492"/>
                  <a:gd name="connsiteX14" fmla="*/ 1364646 w 1732244"/>
                  <a:gd name="connsiteY14" fmla="*/ 2788957 h 4153492"/>
                  <a:gd name="connsiteX15" fmla="*/ 1367697 w 1732244"/>
                  <a:gd name="connsiteY15" fmla="*/ 2785567 h 4153492"/>
                  <a:gd name="connsiteX16" fmla="*/ 1379329 w 1732244"/>
                  <a:gd name="connsiteY16" fmla="*/ 3236321 h 4153492"/>
                  <a:gd name="connsiteX17" fmla="*/ 1382239 w 1732244"/>
                  <a:gd name="connsiteY17" fmla="*/ 3762688 h 4153492"/>
                  <a:gd name="connsiteX18" fmla="*/ 1274638 w 1732244"/>
                  <a:gd name="connsiteY18" fmla="*/ 3977887 h 4153492"/>
                  <a:gd name="connsiteX19" fmla="*/ 876230 w 1732244"/>
                  <a:gd name="connsiteY19" fmla="*/ 4143647 h 4153492"/>
                  <a:gd name="connsiteX20" fmla="*/ 538891 w 1732244"/>
                  <a:gd name="connsiteY20" fmla="*/ 4143647 h 4153492"/>
                  <a:gd name="connsiteX21" fmla="*/ 265530 w 1732244"/>
                  <a:gd name="connsiteY21" fmla="*/ 4044772 h 4153492"/>
                  <a:gd name="connsiteX22" fmla="*/ 111399 w 1732244"/>
                  <a:gd name="connsiteY22" fmla="*/ 3797585 h 4153492"/>
                  <a:gd name="connsiteX23" fmla="*/ 105583 w 1732244"/>
                  <a:gd name="connsiteY23" fmla="*/ 3724881 h 4153492"/>
                  <a:gd name="connsiteX24" fmla="*/ 102676 w 1732244"/>
                  <a:gd name="connsiteY24" fmla="*/ 3053112 h 4153492"/>
                  <a:gd name="connsiteX25" fmla="*/ 102676 w 1732244"/>
                  <a:gd name="connsiteY25" fmla="*/ 2613988 h 4153492"/>
                  <a:gd name="connsiteX26" fmla="*/ 59053 w 1732244"/>
                  <a:gd name="connsiteY26" fmla="*/ 2078898 h 4153492"/>
                  <a:gd name="connsiteX27" fmla="*/ 24156 w 1732244"/>
                  <a:gd name="connsiteY27" fmla="*/ 1843344 h 4153492"/>
                  <a:gd name="connsiteX28" fmla="*/ 3801 w 1732244"/>
                  <a:gd name="connsiteY28" fmla="*/ 1319887 h 4153492"/>
                  <a:gd name="connsiteX29" fmla="*/ 90498 w 1732244"/>
                  <a:gd name="connsiteY29" fmla="*/ 771074 h 4153492"/>
                  <a:gd name="connsiteX30" fmla="*/ 120632 w 1732244"/>
                  <a:gd name="connsiteY30" fmla="*/ 674829 h 4153492"/>
                  <a:gd name="connsiteX31" fmla="*/ 120632 w 1732244"/>
                  <a:gd name="connsiteY31" fmla="*/ 642369 h 4153492"/>
                  <a:gd name="connsiteX32" fmla="*/ 130796 w 1732244"/>
                  <a:gd name="connsiteY32" fmla="*/ 642369 h 4153492"/>
                  <a:gd name="connsiteX33" fmla="*/ 146296 w 1732244"/>
                  <a:gd name="connsiteY33" fmla="*/ 592863 h 4153492"/>
                  <a:gd name="connsiteX34" fmla="*/ 437106 w 1732244"/>
                  <a:gd name="connsiteY34" fmla="*/ 214810 h 4153492"/>
                  <a:gd name="connsiteX35" fmla="*/ 847149 w 1732244"/>
                  <a:gd name="connsiteY35" fmla="*/ 25782 h 4153492"/>
                  <a:gd name="connsiteX36" fmla="*/ 1014364 w 1732244"/>
                  <a:gd name="connsiteY36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495653 w 1732244"/>
                  <a:gd name="connsiteY9" fmla="*/ 1817170 h 4153492"/>
                  <a:gd name="connsiteX10" fmla="*/ 1492746 w 1732244"/>
                  <a:gd name="connsiteY10" fmla="*/ 1822986 h 4153492"/>
                  <a:gd name="connsiteX11" fmla="*/ 1373513 w 1732244"/>
                  <a:gd name="connsiteY11" fmla="*/ 2372618 h 4153492"/>
                  <a:gd name="connsiteX12" fmla="*/ 1364646 w 1732244"/>
                  <a:gd name="connsiteY12" fmla="*/ 2385917 h 4153492"/>
                  <a:gd name="connsiteX13" fmla="*/ 1364646 w 1732244"/>
                  <a:gd name="connsiteY13" fmla="*/ 2788957 h 4153492"/>
                  <a:gd name="connsiteX14" fmla="*/ 1367697 w 1732244"/>
                  <a:gd name="connsiteY14" fmla="*/ 2785567 h 4153492"/>
                  <a:gd name="connsiteX15" fmla="*/ 1379329 w 1732244"/>
                  <a:gd name="connsiteY15" fmla="*/ 3236321 h 4153492"/>
                  <a:gd name="connsiteX16" fmla="*/ 1382239 w 1732244"/>
                  <a:gd name="connsiteY16" fmla="*/ 3762688 h 4153492"/>
                  <a:gd name="connsiteX17" fmla="*/ 1274638 w 1732244"/>
                  <a:gd name="connsiteY17" fmla="*/ 3977887 h 4153492"/>
                  <a:gd name="connsiteX18" fmla="*/ 876230 w 1732244"/>
                  <a:gd name="connsiteY18" fmla="*/ 4143647 h 4153492"/>
                  <a:gd name="connsiteX19" fmla="*/ 538891 w 1732244"/>
                  <a:gd name="connsiteY19" fmla="*/ 4143647 h 4153492"/>
                  <a:gd name="connsiteX20" fmla="*/ 265530 w 1732244"/>
                  <a:gd name="connsiteY20" fmla="*/ 4044772 h 4153492"/>
                  <a:gd name="connsiteX21" fmla="*/ 111399 w 1732244"/>
                  <a:gd name="connsiteY21" fmla="*/ 3797585 h 4153492"/>
                  <a:gd name="connsiteX22" fmla="*/ 105583 w 1732244"/>
                  <a:gd name="connsiteY22" fmla="*/ 3724881 h 4153492"/>
                  <a:gd name="connsiteX23" fmla="*/ 102676 w 1732244"/>
                  <a:gd name="connsiteY23" fmla="*/ 3053112 h 4153492"/>
                  <a:gd name="connsiteX24" fmla="*/ 102676 w 1732244"/>
                  <a:gd name="connsiteY24" fmla="*/ 2613988 h 4153492"/>
                  <a:gd name="connsiteX25" fmla="*/ 59053 w 1732244"/>
                  <a:gd name="connsiteY25" fmla="*/ 2078898 h 4153492"/>
                  <a:gd name="connsiteX26" fmla="*/ 24156 w 1732244"/>
                  <a:gd name="connsiteY26" fmla="*/ 1843344 h 4153492"/>
                  <a:gd name="connsiteX27" fmla="*/ 3801 w 1732244"/>
                  <a:gd name="connsiteY27" fmla="*/ 1319887 h 4153492"/>
                  <a:gd name="connsiteX28" fmla="*/ 90498 w 1732244"/>
                  <a:gd name="connsiteY28" fmla="*/ 771074 h 4153492"/>
                  <a:gd name="connsiteX29" fmla="*/ 120632 w 1732244"/>
                  <a:gd name="connsiteY29" fmla="*/ 674829 h 4153492"/>
                  <a:gd name="connsiteX30" fmla="*/ 120632 w 1732244"/>
                  <a:gd name="connsiteY30" fmla="*/ 642369 h 4153492"/>
                  <a:gd name="connsiteX31" fmla="*/ 130796 w 1732244"/>
                  <a:gd name="connsiteY31" fmla="*/ 642369 h 4153492"/>
                  <a:gd name="connsiteX32" fmla="*/ 146296 w 1732244"/>
                  <a:gd name="connsiteY32" fmla="*/ 592863 h 4153492"/>
                  <a:gd name="connsiteX33" fmla="*/ 437106 w 1732244"/>
                  <a:gd name="connsiteY33" fmla="*/ 214810 h 4153492"/>
                  <a:gd name="connsiteX34" fmla="*/ 847149 w 1732244"/>
                  <a:gd name="connsiteY34" fmla="*/ 25782 h 4153492"/>
                  <a:gd name="connsiteX35" fmla="*/ 1014364 w 1732244"/>
                  <a:gd name="connsiteY35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495653 w 1732244"/>
                  <a:gd name="connsiteY8" fmla="*/ 1817170 h 4153492"/>
                  <a:gd name="connsiteX9" fmla="*/ 1492746 w 1732244"/>
                  <a:gd name="connsiteY9" fmla="*/ 1822986 h 4153492"/>
                  <a:gd name="connsiteX10" fmla="*/ 1373513 w 1732244"/>
                  <a:gd name="connsiteY10" fmla="*/ 2372618 h 4153492"/>
                  <a:gd name="connsiteX11" fmla="*/ 1364646 w 1732244"/>
                  <a:gd name="connsiteY11" fmla="*/ 2385917 h 4153492"/>
                  <a:gd name="connsiteX12" fmla="*/ 1364646 w 1732244"/>
                  <a:gd name="connsiteY12" fmla="*/ 2788957 h 4153492"/>
                  <a:gd name="connsiteX13" fmla="*/ 1367697 w 1732244"/>
                  <a:gd name="connsiteY13" fmla="*/ 2785567 h 4153492"/>
                  <a:gd name="connsiteX14" fmla="*/ 1379329 w 1732244"/>
                  <a:gd name="connsiteY14" fmla="*/ 3236321 h 4153492"/>
                  <a:gd name="connsiteX15" fmla="*/ 1382239 w 1732244"/>
                  <a:gd name="connsiteY15" fmla="*/ 3762688 h 4153492"/>
                  <a:gd name="connsiteX16" fmla="*/ 1274638 w 1732244"/>
                  <a:gd name="connsiteY16" fmla="*/ 3977887 h 4153492"/>
                  <a:gd name="connsiteX17" fmla="*/ 876230 w 1732244"/>
                  <a:gd name="connsiteY17" fmla="*/ 4143647 h 4153492"/>
                  <a:gd name="connsiteX18" fmla="*/ 538891 w 1732244"/>
                  <a:gd name="connsiteY18" fmla="*/ 4143647 h 4153492"/>
                  <a:gd name="connsiteX19" fmla="*/ 265530 w 1732244"/>
                  <a:gd name="connsiteY19" fmla="*/ 4044772 h 4153492"/>
                  <a:gd name="connsiteX20" fmla="*/ 111399 w 1732244"/>
                  <a:gd name="connsiteY20" fmla="*/ 3797585 h 4153492"/>
                  <a:gd name="connsiteX21" fmla="*/ 105583 w 1732244"/>
                  <a:gd name="connsiteY21" fmla="*/ 3724881 h 4153492"/>
                  <a:gd name="connsiteX22" fmla="*/ 102676 w 1732244"/>
                  <a:gd name="connsiteY22" fmla="*/ 3053112 h 4153492"/>
                  <a:gd name="connsiteX23" fmla="*/ 102676 w 1732244"/>
                  <a:gd name="connsiteY23" fmla="*/ 2613988 h 4153492"/>
                  <a:gd name="connsiteX24" fmla="*/ 59053 w 1732244"/>
                  <a:gd name="connsiteY24" fmla="*/ 2078898 h 4153492"/>
                  <a:gd name="connsiteX25" fmla="*/ 24156 w 1732244"/>
                  <a:gd name="connsiteY25" fmla="*/ 1843344 h 4153492"/>
                  <a:gd name="connsiteX26" fmla="*/ 3801 w 1732244"/>
                  <a:gd name="connsiteY26" fmla="*/ 1319887 h 4153492"/>
                  <a:gd name="connsiteX27" fmla="*/ 90498 w 1732244"/>
                  <a:gd name="connsiteY27" fmla="*/ 771074 h 4153492"/>
                  <a:gd name="connsiteX28" fmla="*/ 120632 w 1732244"/>
                  <a:gd name="connsiteY28" fmla="*/ 674829 h 4153492"/>
                  <a:gd name="connsiteX29" fmla="*/ 120632 w 1732244"/>
                  <a:gd name="connsiteY29" fmla="*/ 642369 h 4153492"/>
                  <a:gd name="connsiteX30" fmla="*/ 130796 w 1732244"/>
                  <a:gd name="connsiteY30" fmla="*/ 642369 h 4153492"/>
                  <a:gd name="connsiteX31" fmla="*/ 146296 w 1732244"/>
                  <a:gd name="connsiteY31" fmla="*/ 592863 h 4153492"/>
                  <a:gd name="connsiteX32" fmla="*/ 437106 w 1732244"/>
                  <a:gd name="connsiteY32" fmla="*/ 214810 h 4153492"/>
                  <a:gd name="connsiteX33" fmla="*/ 847149 w 1732244"/>
                  <a:gd name="connsiteY33" fmla="*/ 25782 h 4153492"/>
                  <a:gd name="connsiteX34" fmla="*/ 1014364 w 1732244"/>
                  <a:gd name="connsiteY34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73513 w 1732244"/>
                  <a:gd name="connsiteY9" fmla="*/ 2372618 h 4153492"/>
                  <a:gd name="connsiteX10" fmla="*/ 1364646 w 1732244"/>
                  <a:gd name="connsiteY10" fmla="*/ 2385917 h 4153492"/>
                  <a:gd name="connsiteX11" fmla="*/ 1364646 w 1732244"/>
                  <a:gd name="connsiteY11" fmla="*/ 2788957 h 4153492"/>
                  <a:gd name="connsiteX12" fmla="*/ 1367697 w 1732244"/>
                  <a:gd name="connsiteY12" fmla="*/ 2785567 h 4153492"/>
                  <a:gd name="connsiteX13" fmla="*/ 1379329 w 1732244"/>
                  <a:gd name="connsiteY13" fmla="*/ 3236321 h 4153492"/>
                  <a:gd name="connsiteX14" fmla="*/ 1382239 w 1732244"/>
                  <a:gd name="connsiteY14" fmla="*/ 3762688 h 4153492"/>
                  <a:gd name="connsiteX15" fmla="*/ 1274638 w 1732244"/>
                  <a:gd name="connsiteY15" fmla="*/ 3977887 h 4153492"/>
                  <a:gd name="connsiteX16" fmla="*/ 876230 w 1732244"/>
                  <a:gd name="connsiteY16" fmla="*/ 4143647 h 4153492"/>
                  <a:gd name="connsiteX17" fmla="*/ 538891 w 1732244"/>
                  <a:gd name="connsiteY17" fmla="*/ 4143647 h 4153492"/>
                  <a:gd name="connsiteX18" fmla="*/ 265530 w 1732244"/>
                  <a:gd name="connsiteY18" fmla="*/ 4044772 h 4153492"/>
                  <a:gd name="connsiteX19" fmla="*/ 111399 w 1732244"/>
                  <a:gd name="connsiteY19" fmla="*/ 3797585 h 4153492"/>
                  <a:gd name="connsiteX20" fmla="*/ 105583 w 1732244"/>
                  <a:gd name="connsiteY20" fmla="*/ 3724881 h 4153492"/>
                  <a:gd name="connsiteX21" fmla="*/ 102676 w 1732244"/>
                  <a:gd name="connsiteY21" fmla="*/ 3053112 h 4153492"/>
                  <a:gd name="connsiteX22" fmla="*/ 102676 w 1732244"/>
                  <a:gd name="connsiteY22" fmla="*/ 2613988 h 4153492"/>
                  <a:gd name="connsiteX23" fmla="*/ 59053 w 1732244"/>
                  <a:gd name="connsiteY23" fmla="*/ 2078898 h 4153492"/>
                  <a:gd name="connsiteX24" fmla="*/ 24156 w 1732244"/>
                  <a:gd name="connsiteY24" fmla="*/ 1843344 h 4153492"/>
                  <a:gd name="connsiteX25" fmla="*/ 3801 w 1732244"/>
                  <a:gd name="connsiteY25" fmla="*/ 1319887 h 4153492"/>
                  <a:gd name="connsiteX26" fmla="*/ 90498 w 1732244"/>
                  <a:gd name="connsiteY26" fmla="*/ 771074 h 4153492"/>
                  <a:gd name="connsiteX27" fmla="*/ 120632 w 1732244"/>
                  <a:gd name="connsiteY27" fmla="*/ 674829 h 4153492"/>
                  <a:gd name="connsiteX28" fmla="*/ 120632 w 1732244"/>
                  <a:gd name="connsiteY28" fmla="*/ 642369 h 4153492"/>
                  <a:gd name="connsiteX29" fmla="*/ 130796 w 1732244"/>
                  <a:gd name="connsiteY29" fmla="*/ 642369 h 4153492"/>
                  <a:gd name="connsiteX30" fmla="*/ 146296 w 1732244"/>
                  <a:gd name="connsiteY30" fmla="*/ 592863 h 4153492"/>
                  <a:gd name="connsiteX31" fmla="*/ 437106 w 1732244"/>
                  <a:gd name="connsiteY31" fmla="*/ 214810 h 4153492"/>
                  <a:gd name="connsiteX32" fmla="*/ 847149 w 1732244"/>
                  <a:gd name="connsiteY32" fmla="*/ 25782 h 4153492"/>
                  <a:gd name="connsiteX33" fmla="*/ 1014364 w 1732244"/>
                  <a:gd name="connsiteY33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73513 w 1732244"/>
                  <a:gd name="connsiteY9" fmla="*/ 2372618 h 4153492"/>
                  <a:gd name="connsiteX10" fmla="*/ 1364646 w 1732244"/>
                  <a:gd name="connsiteY10" fmla="*/ 2788957 h 4153492"/>
                  <a:gd name="connsiteX11" fmla="*/ 1367697 w 1732244"/>
                  <a:gd name="connsiteY11" fmla="*/ 2785567 h 4153492"/>
                  <a:gd name="connsiteX12" fmla="*/ 1379329 w 1732244"/>
                  <a:gd name="connsiteY12" fmla="*/ 3236321 h 4153492"/>
                  <a:gd name="connsiteX13" fmla="*/ 1382239 w 1732244"/>
                  <a:gd name="connsiteY13" fmla="*/ 3762688 h 4153492"/>
                  <a:gd name="connsiteX14" fmla="*/ 1274638 w 1732244"/>
                  <a:gd name="connsiteY14" fmla="*/ 3977887 h 4153492"/>
                  <a:gd name="connsiteX15" fmla="*/ 876230 w 1732244"/>
                  <a:gd name="connsiteY15" fmla="*/ 4143647 h 4153492"/>
                  <a:gd name="connsiteX16" fmla="*/ 538891 w 1732244"/>
                  <a:gd name="connsiteY16" fmla="*/ 4143647 h 4153492"/>
                  <a:gd name="connsiteX17" fmla="*/ 265530 w 1732244"/>
                  <a:gd name="connsiteY17" fmla="*/ 4044772 h 4153492"/>
                  <a:gd name="connsiteX18" fmla="*/ 111399 w 1732244"/>
                  <a:gd name="connsiteY18" fmla="*/ 3797585 h 4153492"/>
                  <a:gd name="connsiteX19" fmla="*/ 105583 w 1732244"/>
                  <a:gd name="connsiteY19" fmla="*/ 3724881 h 4153492"/>
                  <a:gd name="connsiteX20" fmla="*/ 102676 w 1732244"/>
                  <a:gd name="connsiteY20" fmla="*/ 3053112 h 4153492"/>
                  <a:gd name="connsiteX21" fmla="*/ 102676 w 1732244"/>
                  <a:gd name="connsiteY21" fmla="*/ 2613988 h 4153492"/>
                  <a:gd name="connsiteX22" fmla="*/ 59053 w 1732244"/>
                  <a:gd name="connsiteY22" fmla="*/ 2078898 h 4153492"/>
                  <a:gd name="connsiteX23" fmla="*/ 24156 w 1732244"/>
                  <a:gd name="connsiteY23" fmla="*/ 1843344 h 4153492"/>
                  <a:gd name="connsiteX24" fmla="*/ 3801 w 1732244"/>
                  <a:gd name="connsiteY24" fmla="*/ 1319887 h 4153492"/>
                  <a:gd name="connsiteX25" fmla="*/ 90498 w 1732244"/>
                  <a:gd name="connsiteY25" fmla="*/ 771074 h 4153492"/>
                  <a:gd name="connsiteX26" fmla="*/ 120632 w 1732244"/>
                  <a:gd name="connsiteY26" fmla="*/ 674829 h 4153492"/>
                  <a:gd name="connsiteX27" fmla="*/ 120632 w 1732244"/>
                  <a:gd name="connsiteY27" fmla="*/ 642369 h 4153492"/>
                  <a:gd name="connsiteX28" fmla="*/ 130796 w 1732244"/>
                  <a:gd name="connsiteY28" fmla="*/ 642369 h 4153492"/>
                  <a:gd name="connsiteX29" fmla="*/ 146296 w 1732244"/>
                  <a:gd name="connsiteY29" fmla="*/ 592863 h 4153492"/>
                  <a:gd name="connsiteX30" fmla="*/ 437106 w 1732244"/>
                  <a:gd name="connsiteY30" fmla="*/ 214810 h 4153492"/>
                  <a:gd name="connsiteX31" fmla="*/ 847149 w 1732244"/>
                  <a:gd name="connsiteY31" fmla="*/ 25782 h 4153492"/>
                  <a:gd name="connsiteX32" fmla="*/ 1014364 w 1732244"/>
                  <a:gd name="connsiteY32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55406 w 1732244"/>
                  <a:gd name="connsiteY9" fmla="*/ 2399778 h 4153492"/>
                  <a:gd name="connsiteX10" fmla="*/ 1364646 w 1732244"/>
                  <a:gd name="connsiteY10" fmla="*/ 2788957 h 4153492"/>
                  <a:gd name="connsiteX11" fmla="*/ 1367697 w 1732244"/>
                  <a:gd name="connsiteY11" fmla="*/ 2785567 h 4153492"/>
                  <a:gd name="connsiteX12" fmla="*/ 1379329 w 1732244"/>
                  <a:gd name="connsiteY12" fmla="*/ 3236321 h 4153492"/>
                  <a:gd name="connsiteX13" fmla="*/ 1382239 w 1732244"/>
                  <a:gd name="connsiteY13" fmla="*/ 3762688 h 4153492"/>
                  <a:gd name="connsiteX14" fmla="*/ 1274638 w 1732244"/>
                  <a:gd name="connsiteY14" fmla="*/ 3977887 h 4153492"/>
                  <a:gd name="connsiteX15" fmla="*/ 876230 w 1732244"/>
                  <a:gd name="connsiteY15" fmla="*/ 4143647 h 4153492"/>
                  <a:gd name="connsiteX16" fmla="*/ 538891 w 1732244"/>
                  <a:gd name="connsiteY16" fmla="*/ 4143647 h 4153492"/>
                  <a:gd name="connsiteX17" fmla="*/ 265530 w 1732244"/>
                  <a:gd name="connsiteY17" fmla="*/ 4044772 h 4153492"/>
                  <a:gd name="connsiteX18" fmla="*/ 111399 w 1732244"/>
                  <a:gd name="connsiteY18" fmla="*/ 3797585 h 4153492"/>
                  <a:gd name="connsiteX19" fmla="*/ 105583 w 1732244"/>
                  <a:gd name="connsiteY19" fmla="*/ 3724881 h 4153492"/>
                  <a:gd name="connsiteX20" fmla="*/ 102676 w 1732244"/>
                  <a:gd name="connsiteY20" fmla="*/ 3053112 h 4153492"/>
                  <a:gd name="connsiteX21" fmla="*/ 102676 w 1732244"/>
                  <a:gd name="connsiteY21" fmla="*/ 2613988 h 4153492"/>
                  <a:gd name="connsiteX22" fmla="*/ 59053 w 1732244"/>
                  <a:gd name="connsiteY22" fmla="*/ 2078898 h 4153492"/>
                  <a:gd name="connsiteX23" fmla="*/ 24156 w 1732244"/>
                  <a:gd name="connsiteY23" fmla="*/ 1843344 h 4153492"/>
                  <a:gd name="connsiteX24" fmla="*/ 3801 w 1732244"/>
                  <a:gd name="connsiteY24" fmla="*/ 1319887 h 4153492"/>
                  <a:gd name="connsiteX25" fmla="*/ 90498 w 1732244"/>
                  <a:gd name="connsiteY25" fmla="*/ 771074 h 4153492"/>
                  <a:gd name="connsiteX26" fmla="*/ 120632 w 1732244"/>
                  <a:gd name="connsiteY26" fmla="*/ 674829 h 4153492"/>
                  <a:gd name="connsiteX27" fmla="*/ 120632 w 1732244"/>
                  <a:gd name="connsiteY27" fmla="*/ 642369 h 4153492"/>
                  <a:gd name="connsiteX28" fmla="*/ 130796 w 1732244"/>
                  <a:gd name="connsiteY28" fmla="*/ 642369 h 4153492"/>
                  <a:gd name="connsiteX29" fmla="*/ 146296 w 1732244"/>
                  <a:gd name="connsiteY29" fmla="*/ 592863 h 4153492"/>
                  <a:gd name="connsiteX30" fmla="*/ 437106 w 1732244"/>
                  <a:gd name="connsiteY30" fmla="*/ 214810 h 4153492"/>
                  <a:gd name="connsiteX31" fmla="*/ 847149 w 1732244"/>
                  <a:gd name="connsiteY31" fmla="*/ 25782 h 4153492"/>
                  <a:gd name="connsiteX32" fmla="*/ 1014364 w 1732244"/>
                  <a:gd name="connsiteY32" fmla="*/ 2154 h 4153492"/>
                  <a:gd name="connsiteX0" fmla="*/ 847149 w 1732244"/>
                  <a:gd name="connsiteY0" fmla="*/ 24646 h 4152356"/>
                  <a:gd name="connsiteX1" fmla="*/ 1181578 w 1732244"/>
                  <a:gd name="connsiteY1" fmla="*/ 1381 h 4152356"/>
                  <a:gd name="connsiteX2" fmla="*/ 1358974 w 1732244"/>
                  <a:gd name="connsiteY2" fmla="*/ 15923 h 4152356"/>
                  <a:gd name="connsiteX3" fmla="*/ 1603254 w 1732244"/>
                  <a:gd name="connsiteY3" fmla="*/ 199132 h 4152356"/>
                  <a:gd name="connsiteX4" fmla="*/ 1690497 w 1732244"/>
                  <a:gd name="connsiteY4" fmla="*/ 472493 h 4152356"/>
                  <a:gd name="connsiteX5" fmla="*/ 1728301 w 1732244"/>
                  <a:gd name="connsiteY5" fmla="*/ 1019215 h 4152356"/>
                  <a:gd name="connsiteX6" fmla="*/ 1661416 w 1732244"/>
                  <a:gd name="connsiteY6" fmla="*/ 1420533 h 4152356"/>
                  <a:gd name="connsiteX7" fmla="*/ 1495653 w 1732244"/>
                  <a:gd name="connsiteY7" fmla="*/ 1816034 h 4152356"/>
                  <a:gd name="connsiteX8" fmla="*/ 1492746 w 1732244"/>
                  <a:gd name="connsiteY8" fmla="*/ 1821850 h 4152356"/>
                  <a:gd name="connsiteX9" fmla="*/ 1355406 w 1732244"/>
                  <a:gd name="connsiteY9" fmla="*/ 2398642 h 4152356"/>
                  <a:gd name="connsiteX10" fmla="*/ 1364646 w 1732244"/>
                  <a:gd name="connsiteY10" fmla="*/ 2787821 h 4152356"/>
                  <a:gd name="connsiteX11" fmla="*/ 1367697 w 1732244"/>
                  <a:gd name="connsiteY11" fmla="*/ 2784431 h 4152356"/>
                  <a:gd name="connsiteX12" fmla="*/ 1379329 w 1732244"/>
                  <a:gd name="connsiteY12" fmla="*/ 3235185 h 4152356"/>
                  <a:gd name="connsiteX13" fmla="*/ 1382239 w 1732244"/>
                  <a:gd name="connsiteY13" fmla="*/ 3761552 h 4152356"/>
                  <a:gd name="connsiteX14" fmla="*/ 1274638 w 1732244"/>
                  <a:gd name="connsiteY14" fmla="*/ 3976751 h 4152356"/>
                  <a:gd name="connsiteX15" fmla="*/ 876230 w 1732244"/>
                  <a:gd name="connsiteY15" fmla="*/ 4142511 h 4152356"/>
                  <a:gd name="connsiteX16" fmla="*/ 538891 w 1732244"/>
                  <a:gd name="connsiteY16" fmla="*/ 4142511 h 4152356"/>
                  <a:gd name="connsiteX17" fmla="*/ 265530 w 1732244"/>
                  <a:gd name="connsiteY17" fmla="*/ 4043636 h 4152356"/>
                  <a:gd name="connsiteX18" fmla="*/ 111399 w 1732244"/>
                  <a:gd name="connsiteY18" fmla="*/ 3796449 h 4152356"/>
                  <a:gd name="connsiteX19" fmla="*/ 105583 w 1732244"/>
                  <a:gd name="connsiteY19" fmla="*/ 3723745 h 4152356"/>
                  <a:gd name="connsiteX20" fmla="*/ 102676 w 1732244"/>
                  <a:gd name="connsiteY20" fmla="*/ 3051976 h 4152356"/>
                  <a:gd name="connsiteX21" fmla="*/ 102676 w 1732244"/>
                  <a:gd name="connsiteY21" fmla="*/ 2612852 h 4152356"/>
                  <a:gd name="connsiteX22" fmla="*/ 59053 w 1732244"/>
                  <a:gd name="connsiteY22" fmla="*/ 2077762 h 4152356"/>
                  <a:gd name="connsiteX23" fmla="*/ 24156 w 1732244"/>
                  <a:gd name="connsiteY23" fmla="*/ 1842208 h 4152356"/>
                  <a:gd name="connsiteX24" fmla="*/ 3801 w 1732244"/>
                  <a:gd name="connsiteY24" fmla="*/ 1318751 h 4152356"/>
                  <a:gd name="connsiteX25" fmla="*/ 90498 w 1732244"/>
                  <a:gd name="connsiteY25" fmla="*/ 769938 h 4152356"/>
                  <a:gd name="connsiteX26" fmla="*/ 120632 w 1732244"/>
                  <a:gd name="connsiteY26" fmla="*/ 673693 h 4152356"/>
                  <a:gd name="connsiteX27" fmla="*/ 120632 w 1732244"/>
                  <a:gd name="connsiteY27" fmla="*/ 641233 h 4152356"/>
                  <a:gd name="connsiteX28" fmla="*/ 130796 w 1732244"/>
                  <a:gd name="connsiteY28" fmla="*/ 641233 h 4152356"/>
                  <a:gd name="connsiteX29" fmla="*/ 146296 w 1732244"/>
                  <a:gd name="connsiteY29" fmla="*/ 591727 h 4152356"/>
                  <a:gd name="connsiteX30" fmla="*/ 437106 w 1732244"/>
                  <a:gd name="connsiteY30" fmla="*/ 213674 h 4152356"/>
                  <a:gd name="connsiteX31" fmla="*/ 847149 w 1732244"/>
                  <a:gd name="connsiteY31" fmla="*/ 24646 h 4152356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130796 w 1732244"/>
                  <a:gd name="connsiteY27" fmla="*/ 644490 h 4155613"/>
                  <a:gd name="connsiteX28" fmla="*/ 146296 w 1732244"/>
                  <a:gd name="connsiteY28" fmla="*/ 594984 h 4155613"/>
                  <a:gd name="connsiteX29" fmla="*/ 437106 w 1732244"/>
                  <a:gd name="connsiteY29" fmla="*/ 216931 h 4155613"/>
                  <a:gd name="connsiteX30" fmla="*/ 847149 w 1732244"/>
                  <a:gd name="connsiteY30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130796 w 1732244"/>
                  <a:gd name="connsiteY27" fmla="*/ 644490 h 4155613"/>
                  <a:gd name="connsiteX28" fmla="*/ 437106 w 1732244"/>
                  <a:gd name="connsiteY28" fmla="*/ 216931 h 4155613"/>
                  <a:gd name="connsiteX29" fmla="*/ 847149 w 1732244"/>
                  <a:gd name="connsiteY29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437106 w 1732244"/>
                  <a:gd name="connsiteY27" fmla="*/ 216931 h 4155613"/>
                  <a:gd name="connsiteX28" fmla="*/ 847149 w 1732244"/>
                  <a:gd name="connsiteY28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437106 w 1732244"/>
                  <a:gd name="connsiteY26" fmla="*/ 216931 h 4155613"/>
                  <a:gd name="connsiteX27" fmla="*/ 847149 w 1732244"/>
                  <a:gd name="connsiteY27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3779 w 1728874"/>
                  <a:gd name="connsiteY0" fmla="*/ 27903 h 4155613"/>
                  <a:gd name="connsiteX1" fmla="*/ 1355604 w 1728874"/>
                  <a:gd name="connsiteY1" fmla="*/ 19180 h 4155613"/>
                  <a:gd name="connsiteX2" fmla="*/ 1599884 w 1728874"/>
                  <a:gd name="connsiteY2" fmla="*/ 202389 h 4155613"/>
                  <a:gd name="connsiteX3" fmla="*/ 1687127 w 1728874"/>
                  <a:gd name="connsiteY3" fmla="*/ 475750 h 4155613"/>
                  <a:gd name="connsiteX4" fmla="*/ 1724931 w 1728874"/>
                  <a:gd name="connsiteY4" fmla="*/ 1022472 h 4155613"/>
                  <a:gd name="connsiteX5" fmla="*/ 1658046 w 1728874"/>
                  <a:gd name="connsiteY5" fmla="*/ 1423790 h 4155613"/>
                  <a:gd name="connsiteX6" fmla="*/ 1492283 w 1728874"/>
                  <a:gd name="connsiteY6" fmla="*/ 1819291 h 4155613"/>
                  <a:gd name="connsiteX7" fmla="*/ 1489376 w 1728874"/>
                  <a:gd name="connsiteY7" fmla="*/ 1825107 h 4155613"/>
                  <a:gd name="connsiteX8" fmla="*/ 1352036 w 1728874"/>
                  <a:gd name="connsiteY8" fmla="*/ 2401899 h 4155613"/>
                  <a:gd name="connsiteX9" fmla="*/ 1361276 w 1728874"/>
                  <a:gd name="connsiteY9" fmla="*/ 2791078 h 4155613"/>
                  <a:gd name="connsiteX10" fmla="*/ 1364327 w 1728874"/>
                  <a:gd name="connsiteY10" fmla="*/ 2787688 h 4155613"/>
                  <a:gd name="connsiteX11" fmla="*/ 1375959 w 1728874"/>
                  <a:gd name="connsiteY11" fmla="*/ 3238442 h 4155613"/>
                  <a:gd name="connsiteX12" fmla="*/ 1378869 w 1728874"/>
                  <a:gd name="connsiteY12" fmla="*/ 3764809 h 4155613"/>
                  <a:gd name="connsiteX13" fmla="*/ 1271268 w 1728874"/>
                  <a:gd name="connsiteY13" fmla="*/ 3980008 h 4155613"/>
                  <a:gd name="connsiteX14" fmla="*/ 872860 w 1728874"/>
                  <a:gd name="connsiteY14" fmla="*/ 4145768 h 4155613"/>
                  <a:gd name="connsiteX15" fmla="*/ 535521 w 1728874"/>
                  <a:gd name="connsiteY15" fmla="*/ 4145768 h 4155613"/>
                  <a:gd name="connsiteX16" fmla="*/ 262160 w 1728874"/>
                  <a:gd name="connsiteY16" fmla="*/ 4046893 h 4155613"/>
                  <a:gd name="connsiteX17" fmla="*/ 108029 w 1728874"/>
                  <a:gd name="connsiteY17" fmla="*/ 3799706 h 4155613"/>
                  <a:gd name="connsiteX18" fmla="*/ 102213 w 1728874"/>
                  <a:gd name="connsiteY18" fmla="*/ 3727002 h 4155613"/>
                  <a:gd name="connsiteX19" fmla="*/ 99306 w 1728874"/>
                  <a:gd name="connsiteY19" fmla="*/ 3055233 h 4155613"/>
                  <a:gd name="connsiteX20" fmla="*/ 99306 w 1728874"/>
                  <a:gd name="connsiteY20" fmla="*/ 2616109 h 4155613"/>
                  <a:gd name="connsiteX21" fmla="*/ 55683 w 1728874"/>
                  <a:gd name="connsiteY21" fmla="*/ 2081019 h 4155613"/>
                  <a:gd name="connsiteX22" fmla="*/ 431 w 1728874"/>
                  <a:gd name="connsiteY22" fmla="*/ 1322008 h 4155613"/>
                  <a:gd name="connsiteX23" fmla="*/ 87128 w 1728874"/>
                  <a:gd name="connsiteY23" fmla="*/ 773195 h 4155613"/>
                  <a:gd name="connsiteX24" fmla="*/ 433736 w 1728874"/>
                  <a:gd name="connsiteY24" fmla="*/ 216931 h 4155613"/>
                  <a:gd name="connsiteX25" fmla="*/ 843779 w 1728874"/>
                  <a:gd name="connsiteY25" fmla="*/ 27903 h 4155613"/>
                  <a:gd name="connsiteX0" fmla="*/ 843779 w 1728874"/>
                  <a:gd name="connsiteY0" fmla="*/ 27903 h 4155613"/>
                  <a:gd name="connsiteX1" fmla="*/ 1355604 w 1728874"/>
                  <a:gd name="connsiteY1" fmla="*/ 19180 h 4155613"/>
                  <a:gd name="connsiteX2" fmla="*/ 1599884 w 1728874"/>
                  <a:gd name="connsiteY2" fmla="*/ 202389 h 4155613"/>
                  <a:gd name="connsiteX3" fmla="*/ 1687127 w 1728874"/>
                  <a:gd name="connsiteY3" fmla="*/ 475750 h 4155613"/>
                  <a:gd name="connsiteX4" fmla="*/ 1724931 w 1728874"/>
                  <a:gd name="connsiteY4" fmla="*/ 1022472 h 4155613"/>
                  <a:gd name="connsiteX5" fmla="*/ 1658046 w 1728874"/>
                  <a:gd name="connsiteY5" fmla="*/ 1423790 h 4155613"/>
                  <a:gd name="connsiteX6" fmla="*/ 1492283 w 1728874"/>
                  <a:gd name="connsiteY6" fmla="*/ 1819291 h 4155613"/>
                  <a:gd name="connsiteX7" fmla="*/ 1489376 w 1728874"/>
                  <a:gd name="connsiteY7" fmla="*/ 1825107 h 4155613"/>
                  <a:gd name="connsiteX8" fmla="*/ 1352036 w 1728874"/>
                  <a:gd name="connsiteY8" fmla="*/ 2401899 h 4155613"/>
                  <a:gd name="connsiteX9" fmla="*/ 1361276 w 1728874"/>
                  <a:gd name="connsiteY9" fmla="*/ 2791078 h 4155613"/>
                  <a:gd name="connsiteX10" fmla="*/ 1364327 w 1728874"/>
                  <a:gd name="connsiteY10" fmla="*/ 2787688 h 4155613"/>
                  <a:gd name="connsiteX11" fmla="*/ 1375959 w 1728874"/>
                  <a:gd name="connsiteY11" fmla="*/ 3238442 h 4155613"/>
                  <a:gd name="connsiteX12" fmla="*/ 1378869 w 1728874"/>
                  <a:gd name="connsiteY12" fmla="*/ 3764809 h 4155613"/>
                  <a:gd name="connsiteX13" fmla="*/ 1271268 w 1728874"/>
                  <a:gd name="connsiteY13" fmla="*/ 3980008 h 4155613"/>
                  <a:gd name="connsiteX14" fmla="*/ 872860 w 1728874"/>
                  <a:gd name="connsiteY14" fmla="*/ 4145768 h 4155613"/>
                  <a:gd name="connsiteX15" fmla="*/ 535521 w 1728874"/>
                  <a:gd name="connsiteY15" fmla="*/ 4145768 h 4155613"/>
                  <a:gd name="connsiteX16" fmla="*/ 262160 w 1728874"/>
                  <a:gd name="connsiteY16" fmla="*/ 4046893 h 4155613"/>
                  <a:gd name="connsiteX17" fmla="*/ 108029 w 1728874"/>
                  <a:gd name="connsiteY17" fmla="*/ 3799706 h 4155613"/>
                  <a:gd name="connsiteX18" fmla="*/ 99306 w 1728874"/>
                  <a:gd name="connsiteY18" fmla="*/ 3055233 h 4155613"/>
                  <a:gd name="connsiteX19" fmla="*/ 99306 w 1728874"/>
                  <a:gd name="connsiteY19" fmla="*/ 2616109 h 4155613"/>
                  <a:gd name="connsiteX20" fmla="*/ 55683 w 1728874"/>
                  <a:gd name="connsiteY20" fmla="*/ 2081019 h 4155613"/>
                  <a:gd name="connsiteX21" fmla="*/ 431 w 1728874"/>
                  <a:gd name="connsiteY21" fmla="*/ 1322008 h 4155613"/>
                  <a:gd name="connsiteX22" fmla="*/ 87128 w 1728874"/>
                  <a:gd name="connsiteY22" fmla="*/ 773195 h 4155613"/>
                  <a:gd name="connsiteX23" fmla="*/ 433736 w 1728874"/>
                  <a:gd name="connsiteY23" fmla="*/ 216931 h 4155613"/>
                  <a:gd name="connsiteX24" fmla="*/ 843779 w 1728874"/>
                  <a:gd name="connsiteY24" fmla="*/ 27903 h 4155613"/>
                  <a:gd name="connsiteX0" fmla="*/ 843779 w 1728874"/>
                  <a:gd name="connsiteY0" fmla="*/ 27903 h 4147277"/>
                  <a:gd name="connsiteX1" fmla="*/ 1355604 w 1728874"/>
                  <a:gd name="connsiteY1" fmla="*/ 19180 h 4147277"/>
                  <a:gd name="connsiteX2" fmla="*/ 1599884 w 1728874"/>
                  <a:gd name="connsiteY2" fmla="*/ 202389 h 4147277"/>
                  <a:gd name="connsiteX3" fmla="*/ 1687127 w 1728874"/>
                  <a:gd name="connsiteY3" fmla="*/ 475750 h 4147277"/>
                  <a:gd name="connsiteX4" fmla="*/ 1724931 w 1728874"/>
                  <a:gd name="connsiteY4" fmla="*/ 1022472 h 4147277"/>
                  <a:gd name="connsiteX5" fmla="*/ 1658046 w 1728874"/>
                  <a:gd name="connsiteY5" fmla="*/ 1423790 h 4147277"/>
                  <a:gd name="connsiteX6" fmla="*/ 1492283 w 1728874"/>
                  <a:gd name="connsiteY6" fmla="*/ 1819291 h 4147277"/>
                  <a:gd name="connsiteX7" fmla="*/ 1489376 w 1728874"/>
                  <a:gd name="connsiteY7" fmla="*/ 1825107 h 4147277"/>
                  <a:gd name="connsiteX8" fmla="*/ 1352036 w 1728874"/>
                  <a:gd name="connsiteY8" fmla="*/ 2401899 h 4147277"/>
                  <a:gd name="connsiteX9" fmla="*/ 1361276 w 1728874"/>
                  <a:gd name="connsiteY9" fmla="*/ 2791078 h 4147277"/>
                  <a:gd name="connsiteX10" fmla="*/ 1364327 w 1728874"/>
                  <a:gd name="connsiteY10" fmla="*/ 2787688 h 4147277"/>
                  <a:gd name="connsiteX11" fmla="*/ 1375959 w 1728874"/>
                  <a:gd name="connsiteY11" fmla="*/ 3238442 h 4147277"/>
                  <a:gd name="connsiteX12" fmla="*/ 1378869 w 1728874"/>
                  <a:gd name="connsiteY12" fmla="*/ 3764809 h 4147277"/>
                  <a:gd name="connsiteX13" fmla="*/ 1271268 w 1728874"/>
                  <a:gd name="connsiteY13" fmla="*/ 3980008 h 4147277"/>
                  <a:gd name="connsiteX14" fmla="*/ 872860 w 1728874"/>
                  <a:gd name="connsiteY14" fmla="*/ 4145768 h 4147277"/>
                  <a:gd name="connsiteX15" fmla="*/ 262160 w 1728874"/>
                  <a:gd name="connsiteY15" fmla="*/ 4046893 h 4147277"/>
                  <a:gd name="connsiteX16" fmla="*/ 108029 w 1728874"/>
                  <a:gd name="connsiteY16" fmla="*/ 3799706 h 4147277"/>
                  <a:gd name="connsiteX17" fmla="*/ 99306 w 1728874"/>
                  <a:gd name="connsiteY17" fmla="*/ 3055233 h 4147277"/>
                  <a:gd name="connsiteX18" fmla="*/ 99306 w 1728874"/>
                  <a:gd name="connsiteY18" fmla="*/ 2616109 h 4147277"/>
                  <a:gd name="connsiteX19" fmla="*/ 55683 w 1728874"/>
                  <a:gd name="connsiteY19" fmla="*/ 2081019 h 4147277"/>
                  <a:gd name="connsiteX20" fmla="*/ 431 w 1728874"/>
                  <a:gd name="connsiteY20" fmla="*/ 1322008 h 4147277"/>
                  <a:gd name="connsiteX21" fmla="*/ 87128 w 1728874"/>
                  <a:gd name="connsiteY21" fmla="*/ 773195 h 4147277"/>
                  <a:gd name="connsiteX22" fmla="*/ 433736 w 1728874"/>
                  <a:gd name="connsiteY22" fmla="*/ 216931 h 4147277"/>
                  <a:gd name="connsiteX23" fmla="*/ 843779 w 1728874"/>
                  <a:gd name="connsiteY23" fmla="*/ 27903 h 4147277"/>
                  <a:gd name="connsiteX0" fmla="*/ 843779 w 1728874"/>
                  <a:gd name="connsiteY0" fmla="*/ 27903 h 4150771"/>
                  <a:gd name="connsiteX1" fmla="*/ 1355604 w 1728874"/>
                  <a:gd name="connsiteY1" fmla="*/ 19180 h 4150771"/>
                  <a:gd name="connsiteX2" fmla="*/ 1599884 w 1728874"/>
                  <a:gd name="connsiteY2" fmla="*/ 202389 h 4150771"/>
                  <a:gd name="connsiteX3" fmla="*/ 1687127 w 1728874"/>
                  <a:gd name="connsiteY3" fmla="*/ 475750 h 4150771"/>
                  <a:gd name="connsiteX4" fmla="*/ 1724931 w 1728874"/>
                  <a:gd name="connsiteY4" fmla="*/ 1022472 h 4150771"/>
                  <a:gd name="connsiteX5" fmla="*/ 1658046 w 1728874"/>
                  <a:gd name="connsiteY5" fmla="*/ 1423790 h 4150771"/>
                  <a:gd name="connsiteX6" fmla="*/ 1492283 w 1728874"/>
                  <a:gd name="connsiteY6" fmla="*/ 1819291 h 4150771"/>
                  <a:gd name="connsiteX7" fmla="*/ 1489376 w 1728874"/>
                  <a:gd name="connsiteY7" fmla="*/ 1825107 h 4150771"/>
                  <a:gd name="connsiteX8" fmla="*/ 1352036 w 1728874"/>
                  <a:gd name="connsiteY8" fmla="*/ 2401899 h 4150771"/>
                  <a:gd name="connsiteX9" fmla="*/ 1361276 w 1728874"/>
                  <a:gd name="connsiteY9" fmla="*/ 2791078 h 4150771"/>
                  <a:gd name="connsiteX10" fmla="*/ 1364327 w 1728874"/>
                  <a:gd name="connsiteY10" fmla="*/ 2787688 h 4150771"/>
                  <a:gd name="connsiteX11" fmla="*/ 1375959 w 1728874"/>
                  <a:gd name="connsiteY11" fmla="*/ 3238442 h 4150771"/>
                  <a:gd name="connsiteX12" fmla="*/ 1378869 w 1728874"/>
                  <a:gd name="connsiteY12" fmla="*/ 3764809 h 4150771"/>
                  <a:gd name="connsiteX13" fmla="*/ 1271268 w 1728874"/>
                  <a:gd name="connsiteY13" fmla="*/ 3980008 h 4150771"/>
                  <a:gd name="connsiteX14" fmla="*/ 872860 w 1728874"/>
                  <a:gd name="connsiteY14" fmla="*/ 4145768 h 4150771"/>
                  <a:gd name="connsiteX15" fmla="*/ 262160 w 1728874"/>
                  <a:gd name="connsiteY15" fmla="*/ 4046893 h 4150771"/>
                  <a:gd name="connsiteX16" fmla="*/ 108029 w 1728874"/>
                  <a:gd name="connsiteY16" fmla="*/ 3799706 h 4150771"/>
                  <a:gd name="connsiteX17" fmla="*/ 99306 w 1728874"/>
                  <a:gd name="connsiteY17" fmla="*/ 3055233 h 4150771"/>
                  <a:gd name="connsiteX18" fmla="*/ 99306 w 1728874"/>
                  <a:gd name="connsiteY18" fmla="*/ 2616109 h 4150771"/>
                  <a:gd name="connsiteX19" fmla="*/ 55683 w 1728874"/>
                  <a:gd name="connsiteY19" fmla="*/ 2081019 h 4150771"/>
                  <a:gd name="connsiteX20" fmla="*/ 431 w 1728874"/>
                  <a:gd name="connsiteY20" fmla="*/ 1322008 h 4150771"/>
                  <a:gd name="connsiteX21" fmla="*/ 87128 w 1728874"/>
                  <a:gd name="connsiteY21" fmla="*/ 773195 h 4150771"/>
                  <a:gd name="connsiteX22" fmla="*/ 433736 w 1728874"/>
                  <a:gd name="connsiteY22" fmla="*/ 216931 h 4150771"/>
                  <a:gd name="connsiteX23" fmla="*/ 843779 w 1728874"/>
                  <a:gd name="connsiteY23" fmla="*/ 27903 h 4150771"/>
                  <a:gd name="connsiteX0" fmla="*/ 843779 w 1728874"/>
                  <a:gd name="connsiteY0" fmla="*/ 27903 h 4159554"/>
                  <a:gd name="connsiteX1" fmla="*/ 1355604 w 1728874"/>
                  <a:gd name="connsiteY1" fmla="*/ 19180 h 4159554"/>
                  <a:gd name="connsiteX2" fmla="*/ 1599884 w 1728874"/>
                  <a:gd name="connsiteY2" fmla="*/ 202389 h 4159554"/>
                  <a:gd name="connsiteX3" fmla="*/ 1687127 w 1728874"/>
                  <a:gd name="connsiteY3" fmla="*/ 475750 h 4159554"/>
                  <a:gd name="connsiteX4" fmla="*/ 1724931 w 1728874"/>
                  <a:gd name="connsiteY4" fmla="*/ 1022472 h 4159554"/>
                  <a:gd name="connsiteX5" fmla="*/ 1658046 w 1728874"/>
                  <a:gd name="connsiteY5" fmla="*/ 1423790 h 4159554"/>
                  <a:gd name="connsiteX6" fmla="*/ 1492283 w 1728874"/>
                  <a:gd name="connsiteY6" fmla="*/ 1819291 h 4159554"/>
                  <a:gd name="connsiteX7" fmla="*/ 1489376 w 1728874"/>
                  <a:gd name="connsiteY7" fmla="*/ 1825107 h 4159554"/>
                  <a:gd name="connsiteX8" fmla="*/ 1352036 w 1728874"/>
                  <a:gd name="connsiteY8" fmla="*/ 2401899 h 4159554"/>
                  <a:gd name="connsiteX9" fmla="*/ 1361276 w 1728874"/>
                  <a:gd name="connsiteY9" fmla="*/ 2791078 h 4159554"/>
                  <a:gd name="connsiteX10" fmla="*/ 1364327 w 1728874"/>
                  <a:gd name="connsiteY10" fmla="*/ 2787688 h 4159554"/>
                  <a:gd name="connsiteX11" fmla="*/ 1375959 w 1728874"/>
                  <a:gd name="connsiteY11" fmla="*/ 3238442 h 4159554"/>
                  <a:gd name="connsiteX12" fmla="*/ 1378869 w 1728874"/>
                  <a:gd name="connsiteY12" fmla="*/ 3764809 h 4159554"/>
                  <a:gd name="connsiteX13" fmla="*/ 1271268 w 1728874"/>
                  <a:gd name="connsiteY13" fmla="*/ 3980008 h 4159554"/>
                  <a:gd name="connsiteX14" fmla="*/ 872860 w 1728874"/>
                  <a:gd name="connsiteY14" fmla="*/ 4145768 h 4159554"/>
                  <a:gd name="connsiteX15" fmla="*/ 316480 w 1728874"/>
                  <a:gd name="connsiteY15" fmla="*/ 4074053 h 4159554"/>
                  <a:gd name="connsiteX16" fmla="*/ 108029 w 1728874"/>
                  <a:gd name="connsiteY16" fmla="*/ 3799706 h 4159554"/>
                  <a:gd name="connsiteX17" fmla="*/ 99306 w 1728874"/>
                  <a:gd name="connsiteY17" fmla="*/ 3055233 h 4159554"/>
                  <a:gd name="connsiteX18" fmla="*/ 99306 w 1728874"/>
                  <a:gd name="connsiteY18" fmla="*/ 2616109 h 4159554"/>
                  <a:gd name="connsiteX19" fmla="*/ 55683 w 1728874"/>
                  <a:gd name="connsiteY19" fmla="*/ 2081019 h 4159554"/>
                  <a:gd name="connsiteX20" fmla="*/ 431 w 1728874"/>
                  <a:gd name="connsiteY20" fmla="*/ 1322008 h 4159554"/>
                  <a:gd name="connsiteX21" fmla="*/ 87128 w 1728874"/>
                  <a:gd name="connsiteY21" fmla="*/ 773195 h 4159554"/>
                  <a:gd name="connsiteX22" fmla="*/ 433736 w 1728874"/>
                  <a:gd name="connsiteY22" fmla="*/ 216931 h 4159554"/>
                  <a:gd name="connsiteX23" fmla="*/ 843779 w 1728874"/>
                  <a:gd name="connsiteY23" fmla="*/ 27903 h 4159554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2306"/>
                  <a:gd name="connsiteX1" fmla="*/ 1355604 w 1728874"/>
                  <a:gd name="connsiteY1" fmla="*/ 19180 h 4172306"/>
                  <a:gd name="connsiteX2" fmla="*/ 1599884 w 1728874"/>
                  <a:gd name="connsiteY2" fmla="*/ 202389 h 4172306"/>
                  <a:gd name="connsiteX3" fmla="*/ 1687127 w 1728874"/>
                  <a:gd name="connsiteY3" fmla="*/ 475750 h 4172306"/>
                  <a:gd name="connsiteX4" fmla="*/ 1724931 w 1728874"/>
                  <a:gd name="connsiteY4" fmla="*/ 1022472 h 4172306"/>
                  <a:gd name="connsiteX5" fmla="*/ 1658046 w 1728874"/>
                  <a:gd name="connsiteY5" fmla="*/ 1423790 h 4172306"/>
                  <a:gd name="connsiteX6" fmla="*/ 1492283 w 1728874"/>
                  <a:gd name="connsiteY6" fmla="*/ 1819291 h 4172306"/>
                  <a:gd name="connsiteX7" fmla="*/ 1489376 w 1728874"/>
                  <a:gd name="connsiteY7" fmla="*/ 1825107 h 4172306"/>
                  <a:gd name="connsiteX8" fmla="*/ 1352036 w 1728874"/>
                  <a:gd name="connsiteY8" fmla="*/ 2401899 h 4172306"/>
                  <a:gd name="connsiteX9" fmla="*/ 1361276 w 1728874"/>
                  <a:gd name="connsiteY9" fmla="*/ 2791078 h 4172306"/>
                  <a:gd name="connsiteX10" fmla="*/ 1364327 w 1728874"/>
                  <a:gd name="connsiteY10" fmla="*/ 2787688 h 4172306"/>
                  <a:gd name="connsiteX11" fmla="*/ 1375959 w 1728874"/>
                  <a:gd name="connsiteY11" fmla="*/ 3238442 h 4172306"/>
                  <a:gd name="connsiteX12" fmla="*/ 1378869 w 1728874"/>
                  <a:gd name="connsiteY12" fmla="*/ 3764809 h 4172306"/>
                  <a:gd name="connsiteX13" fmla="*/ 900020 w 1728874"/>
                  <a:gd name="connsiteY13" fmla="*/ 4154822 h 4172306"/>
                  <a:gd name="connsiteX14" fmla="*/ 316480 w 1728874"/>
                  <a:gd name="connsiteY14" fmla="*/ 4074053 h 4172306"/>
                  <a:gd name="connsiteX15" fmla="*/ 108029 w 1728874"/>
                  <a:gd name="connsiteY15" fmla="*/ 3799706 h 4172306"/>
                  <a:gd name="connsiteX16" fmla="*/ 99306 w 1728874"/>
                  <a:gd name="connsiteY16" fmla="*/ 3055233 h 4172306"/>
                  <a:gd name="connsiteX17" fmla="*/ 99306 w 1728874"/>
                  <a:gd name="connsiteY17" fmla="*/ 2616109 h 4172306"/>
                  <a:gd name="connsiteX18" fmla="*/ 55683 w 1728874"/>
                  <a:gd name="connsiteY18" fmla="*/ 2081019 h 4172306"/>
                  <a:gd name="connsiteX19" fmla="*/ 431 w 1728874"/>
                  <a:gd name="connsiteY19" fmla="*/ 1322008 h 4172306"/>
                  <a:gd name="connsiteX20" fmla="*/ 87128 w 1728874"/>
                  <a:gd name="connsiteY20" fmla="*/ 773195 h 4172306"/>
                  <a:gd name="connsiteX21" fmla="*/ 433736 w 1728874"/>
                  <a:gd name="connsiteY21" fmla="*/ 216931 h 4172306"/>
                  <a:gd name="connsiteX22" fmla="*/ 843779 w 1728874"/>
                  <a:gd name="connsiteY22" fmla="*/ 27903 h 4172306"/>
                  <a:gd name="connsiteX0" fmla="*/ 843779 w 1728874"/>
                  <a:gd name="connsiteY0" fmla="*/ 27903 h 4158005"/>
                  <a:gd name="connsiteX1" fmla="*/ 1355604 w 1728874"/>
                  <a:gd name="connsiteY1" fmla="*/ 19180 h 4158005"/>
                  <a:gd name="connsiteX2" fmla="*/ 1599884 w 1728874"/>
                  <a:gd name="connsiteY2" fmla="*/ 202389 h 4158005"/>
                  <a:gd name="connsiteX3" fmla="*/ 1687127 w 1728874"/>
                  <a:gd name="connsiteY3" fmla="*/ 475750 h 4158005"/>
                  <a:gd name="connsiteX4" fmla="*/ 1724931 w 1728874"/>
                  <a:gd name="connsiteY4" fmla="*/ 1022472 h 4158005"/>
                  <a:gd name="connsiteX5" fmla="*/ 1658046 w 1728874"/>
                  <a:gd name="connsiteY5" fmla="*/ 1423790 h 4158005"/>
                  <a:gd name="connsiteX6" fmla="*/ 1492283 w 1728874"/>
                  <a:gd name="connsiteY6" fmla="*/ 1819291 h 4158005"/>
                  <a:gd name="connsiteX7" fmla="*/ 1489376 w 1728874"/>
                  <a:gd name="connsiteY7" fmla="*/ 1825107 h 4158005"/>
                  <a:gd name="connsiteX8" fmla="*/ 1352036 w 1728874"/>
                  <a:gd name="connsiteY8" fmla="*/ 2401899 h 4158005"/>
                  <a:gd name="connsiteX9" fmla="*/ 1361276 w 1728874"/>
                  <a:gd name="connsiteY9" fmla="*/ 2791078 h 4158005"/>
                  <a:gd name="connsiteX10" fmla="*/ 1364327 w 1728874"/>
                  <a:gd name="connsiteY10" fmla="*/ 2787688 h 4158005"/>
                  <a:gd name="connsiteX11" fmla="*/ 1375959 w 1728874"/>
                  <a:gd name="connsiteY11" fmla="*/ 3238442 h 4158005"/>
                  <a:gd name="connsiteX12" fmla="*/ 1378869 w 1728874"/>
                  <a:gd name="connsiteY12" fmla="*/ 3764809 h 4158005"/>
                  <a:gd name="connsiteX13" fmla="*/ 900020 w 1728874"/>
                  <a:gd name="connsiteY13" fmla="*/ 4154822 h 4158005"/>
                  <a:gd name="connsiteX14" fmla="*/ 316480 w 1728874"/>
                  <a:gd name="connsiteY14" fmla="*/ 4074053 h 4158005"/>
                  <a:gd name="connsiteX15" fmla="*/ 108029 w 1728874"/>
                  <a:gd name="connsiteY15" fmla="*/ 3799706 h 4158005"/>
                  <a:gd name="connsiteX16" fmla="*/ 99306 w 1728874"/>
                  <a:gd name="connsiteY16" fmla="*/ 3055233 h 4158005"/>
                  <a:gd name="connsiteX17" fmla="*/ 99306 w 1728874"/>
                  <a:gd name="connsiteY17" fmla="*/ 2616109 h 4158005"/>
                  <a:gd name="connsiteX18" fmla="*/ 55683 w 1728874"/>
                  <a:gd name="connsiteY18" fmla="*/ 2081019 h 4158005"/>
                  <a:gd name="connsiteX19" fmla="*/ 431 w 1728874"/>
                  <a:gd name="connsiteY19" fmla="*/ 1322008 h 4158005"/>
                  <a:gd name="connsiteX20" fmla="*/ 87128 w 1728874"/>
                  <a:gd name="connsiteY20" fmla="*/ 773195 h 4158005"/>
                  <a:gd name="connsiteX21" fmla="*/ 433736 w 1728874"/>
                  <a:gd name="connsiteY21" fmla="*/ 216931 h 4158005"/>
                  <a:gd name="connsiteX22" fmla="*/ 843779 w 1728874"/>
                  <a:gd name="connsiteY22" fmla="*/ 27903 h 4158005"/>
                  <a:gd name="connsiteX0" fmla="*/ 843779 w 1728874"/>
                  <a:gd name="connsiteY0" fmla="*/ 27903 h 4158005"/>
                  <a:gd name="connsiteX1" fmla="*/ 1355604 w 1728874"/>
                  <a:gd name="connsiteY1" fmla="*/ 19180 h 4158005"/>
                  <a:gd name="connsiteX2" fmla="*/ 1599884 w 1728874"/>
                  <a:gd name="connsiteY2" fmla="*/ 202389 h 4158005"/>
                  <a:gd name="connsiteX3" fmla="*/ 1687127 w 1728874"/>
                  <a:gd name="connsiteY3" fmla="*/ 475750 h 4158005"/>
                  <a:gd name="connsiteX4" fmla="*/ 1724931 w 1728874"/>
                  <a:gd name="connsiteY4" fmla="*/ 1022472 h 4158005"/>
                  <a:gd name="connsiteX5" fmla="*/ 1658046 w 1728874"/>
                  <a:gd name="connsiteY5" fmla="*/ 1423790 h 4158005"/>
                  <a:gd name="connsiteX6" fmla="*/ 1492283 w 1728874"/>
                  <a:gd name="connsiteY6" fmla="*/ 1819291 h 4158005"/>
                  <a:gd name="connsiteX7" fmla="*/ 1489376 w 1728874"/>
                  <a:gd name="connsiteY7" fmla="*/ 1825107 h 4158005"/>
                  <a:gd name="connsiteX8" fmla="*/ 1352036 w 1728874"/>
                  <a:gd name="connsiteY8" fmla="*/ 2401899 h 4158005"/>
                  <a:gd name="connsiteX9" fmla="*/ 1361276 w 1728874"/>
                  <a:gd name="connsiteY9" fmla="*/ 2791078 h 4158005"/>
                  <a:gd name="connsiteX10" fmla="*/ 1364327 w 1728874"/>
                  <a:gd name="connsiteY10" fmla="*/ 2787688 h 4158005"/>
                  <a:gd name="connsiteX11" fmla="*/ 1375959 w 1728874"/>
                  <a:gd name="connsiteY11" fmla="*/ 3238442 h 4158005"/>
                  <a:gd name="connsiteX12" fmla="*/ 1378869 w 1728874"/>
                  <a:gd name="connsiteY12" fmla="*/ 3764809 h 4158005"/>
                  <a:gd name="connsiteX13" fmla="*/ 900020 w 1728874"/>
                  <a:gd name="connsiteY13" fmla="*/ 4154822 h 4158005"/>
                  <a:gd name="connsiteX14" fmla="*/ 316480 w 1728874"/>
                  <a:gd name="connsiteY14" fmla="*/ 4074053 h 4158005"/>
                  <a:gd name="connsiteX15" fmla="*/ 108029 w 1728874"/>
                  <a:gd name="connsiteY15" fmla="*/ 3799706 h 4158005"/>
                  <a:gd name="connsiteX16" fmla="*/ 99306 w 1728874"/>
                  <a:gd name="connsiteY16" fmla="*/ 3055233 h 4158005"/>
                  <a:gd name="connsiteX17" fmla="*/ 99306 w 1728874"/>
                  <a:gd name="connsiteY17" fmla="*/ 2616109 h 4158005"/>
                  <a:gd name="connsiteX18" fmla="*/ 55683 w 1728874"/>
                  <a:gd name="connsiteY18" fmla="*/ 2081019 h 4158005"/>
                  <a:gd name="connsiteX19" fmla="*/ 431 w 1728874"/>
                  <a:gd name="connsiteY19" fmla="*/ 1322008 h 4158005"/>
                  <a:gd name="connsiteX20" fmla="*/ 87128 w 1728874"/>
                  <a:gd name="connsiteY20" fmla="*/ 773195 h 4158005"/>
                  <a:gd name="connsiteX21" fmla="*/ 433736 w 1728874"/>
                  <a:gd name="connsiteY21" fmla="*/ 216931 h 4158005"/>
                  <a:gd name="connsiteX22" fmla="*/ 843779 w 1728874"/>
                  <a:gd name="connsiteY22" fmla="*/ 27903 h 4158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28874" h="4158005">
                    <a:moveTo>
                      <a:pt x="843779" y="27903"/>
                    </a:moveTo>
                    <a:cubicBezTo>
                      <a:pt x="997424" y="-5055"/>
                      <a:pt x="1229587" y="-9901"/>
                      <a:pt x="1355604" y="19180"/>
                    </a:cubicBezTo>
                    <a:cubicBezTo>
                      <a:pt x="1481621" y="48261"/>
                      <a:pt x="1547538" y="103514"/>
                      <a:pt x="1599884" y="202389"/>
                    </a:cubicBezTo>
                    <a:cubicBezTo>
                      <a:pt x="1646414" y="286725"/>
                      <a:pt x="1666769" y="382691"/>
                      <a:pt x="1687127" y="475750"/>
                    </a:cubicBezTo>
                    <a:cubicBezTo>
                      <a:pt x="1722024" y="656052"/>
                      <a:pt x="1736563" y="839264"/>
                      <a:pt x="1724931" y="1022472"/>
                    </a:cubicBezTo>
                    <a:cubicBezTo>
                      <a:pt x="1719114" y="1159154"/>
                      <a:pt x="1698759" y="1292927"/>
                      <a:pt x="1658046" y="1423790"/>
                    </a:cubicBezTo>
                    <a:cubicBezTo>
                      <a:pt x="1619271" y="1556593"/>
                      <a:pt x="1520395" y="1752405"/>
                      <a:pt x="1492283" y="1819291"/>
                    </a:cubicBezTo>
                    <a:cubicBezTo>
                      <a:pt x="1492283" y="1822200"/>
                      <a:pt x="1489376" y="1822200"/>
                      <a:pt x="1489376" y="1825107"/>
                    </a:cubicBezTo>
                    <a:cubicBezTo>
                      <a:pt x="1425398" y="2002502"/>
                      <a:pt x="1369484" y="2212871"/>
                      <a:pt x="1352036" y="2401899"/>
                    </a:cubicBezTo>
                    <a:lnTo>
                      <a:pt x="1361276" y="2791078"/>
                    </a:lnTo>
                    <a:lnTo>
                      <a:pt x="1364327" y="2787688"/>
                    </a:lnTo>
                    <a:cubicBezTo>
                      <a:pt x="1378869" y="2938909"/>
                      <a:pt x="1373052" y="3090130"/>
                      <a:pt x="1375959" y="3238442"/>
                    </a:cubicBezTo>
                    <a:cubicBezTo>
                      <a:pt x="1375959" y="3412928"/>
                      <a:pt x="1435760" y="3602384"/>
                      <a:pt x="1378869" y="3764809"/>
                    </a:cubicBezTo>
                    <a:cubicBezTo>
                      <a:pt x="1290492" y="4017127"/>
                      <a:pt x="1095192" y="4139495"/>
                      <a:pt x="900020" y="4154822"/>
                    </a:cubicBezTo>
                    <a:cubicBezTo>
                      <a:pt x="716172" y="4169260"/>
                      <a:pt x="448479" y="4133239"/>
                      <a:pt x="316480" y="4074053"/>
                    </a:cubicBezTo>
                    <a:cubicBezTo>
                      <a:pt x="184482" y="4014867"/>
                      <a:pt x="122571" y="3904397"/>
                      <a:pt x="108029" y="3799706"/>
                    </a:cubicBezTo>
                    <a:cubicBezTo>
                      <a:pt x="80887" y="3634429"/>
                      <a:pt x="100760" y="3252499"/>
                      <a:pt x="99306" y="3055233"/>
                    </a:cubicBezTo>
                    <a:cubicBezTo>
                      <a:pt x="102213" y="2909828"/>
                      <a:pt x="105122" y="2761514"/>
                      <a:pt x="99306" y="2616109"/>
                    </a:cubicBezTo>
                    <a:cubicBezTo>
                      <a:pt x="93490" y="2435807"/>
                      <a:pt x="81858" y="2258415"/>
                      <a:pt x="55683" y="2081019"/>
                    </a:cubicBezTo>
                    <a:cubicBezTo>
                      <a:pt x="39204" y="1865336"/>
                      <a:pt x="-4810" y="1539979"/>
                      <a:pt x="431" y="1322008"/>
                    </a:cubicBezTo>
                    <a:cubicBezTo>
                      <a:pt x="11335" y="1136615"/>
                      <a:pt x="38599" y="952860"/>
                      <a:pt x="87128" y="773195"/>
                    </a:cubicBezTo>
                    <a:cubicBezTo>
                      <a:pt x="130237" y="560614"/>
                      <a:pt x="263879" y="402352"/>
                      <a:pt x="433736" y="216931"/>
                    </a:cubicBezTo>
                    <a:cubicBezTo>
                      <a:pt x="558785" y="129688"/>
                      <a:pt x="692558" y="62800"/>
                      <a:pt x="843779" y="2790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66">
                <a:extLst>
                  <a:ext uri="{FF2B5EF4-FFF2-40B4-BE49-F238E27FC236}">
                    <a16:creationId xmlns:a16="http://schemas.microsoft.com/office/drawing/2014/main" xmlns="" id="{7BE9E468-2B55-4FBC-BC22-B856748C48EC}"/>
                  </a:ext>
                </a:extLst>
              </p:cNvPr>
              <p:cNvSpPr/>
              <p:nvPr/>
            </p:nvSpPr>
            <p:spPr>
              <a:xfrm>
                <a:off x="5887913" y="472029"/>
                <a:ext cx="370016" cy="583487"/>
              </a:xfrm>
              <a:custGeom>
                <a:avLst/>
                <a:gdLst>
                  <a:gd name="connsiteX0" fmla="*/ 400769 w 495300"/>
                  <a:gd name="connsiteY0" fmla="*/ 708331 h 781050"/>
                  <a:gd name="connsiteX1" fmla="*/ 359811 w 495300"/>
                  <a:gd name="connsiteY1" fmla="*/ 757861 h 781050"/>
                  <a:gd name="connsiteX2" fmla="*/ 318854 w 495300"/>
                  <a:gd name="connsiteY2" fmla="*/ 782626 h 781050"/>
                  <a:gd name="connsiteX3" fmla="*/ 299804 w 495300"/>
                  <a:gd name="connsiteY3" fmla="*/ 778816 h 781050"/>
                  <a:gd name="connsiteX4" fmla="*/ 283611 w 495300"/>
                  <a:gd name="connsiteY4" fmla="*/ 735954 h 781050"/>
                  <a:gd name="connsiteX5" fmla="*/ 319806 w 495300"/>
                  <a:gd name="connsiteY5" fmla="*/ 675946 h 781050"/>
                  <a:gd name="connsiteX6" fmla="*/ 396959 w 495300"/>
                  <a:gd name="connsiteY6" fmla="*/ 586411 h 781050"/>
                  <a:gd name="connsiteX7" fmla="*/ 404579 w 495300"/>
                  <a:gd name="connsiteY7" fmla="*/ 574981 h 781050"/>
                  <a:gd name="connsiteX8" fmla="*/ 426486 w 495300"/>
                  <a:gd name="connsiteY8" fmla="*/ 528309 h 781050"/>
                  <a:gd name="connsiteX9" fmla="*/ 436011 w 495300"/>
                  <a:gd name="connsiteY9" fmla="*/ 469254 h 781050"/>
                  <a:gd name="connsiteX10" fmla="*/ 444584 w 495300"/>
                  <a:gd name="connsiteY10" fmla="*/ 393054 h 781050"/>
                  <a:gd name="connsiteX11" fmla="*/ 439822 w 495300"/>
                  <a:gd name="connsiteY11" fmla="*/ 346381 h 781050"/>
                  <a:gd name="connsiteX12" fmla="*/ 338856 w 495300"/>
                  <a:gd name="connsiteY12" fmla="*/ 114924 h 781050"/>
                  <a:gd name="connsiteX13" fmla="*/ 319806 w 495300"/>
                  <a:gd name="connsiteY13" fmla="*/ 111114 h 781050"/>
                  <a:gd name="connsiteX14" fmla="*/ 109304 w 495300"/>
                  <a:gd name="connsiteY14" fmla="*/ 287326 h 781050"/>
                  <a:gd name="connsiteX15" fmla="*/ 29294 w 495300"/>
                  <a:gd name="connsiteY15" fmla="*/ 421629 h 781050"/>
                  <a:gd name="connsiteX16" fmla="*/ 27389 w 495300"/>
                  <a:gd name="connsiteY16" fmla="*/ 429249 h 781050"/>
                  <a:gd name="connsiteX17" fmla="*/ 36914 w 495300"/>
                  <a:gd name="connsiteY17" fmla="*/ 531166 h 781050"/>
                  <a:gd name="connsiteX18" fmla="*/ 60726 w 495300"/>
                  <a:gd name="connsiteY18" fmla="*/ 590221 h 781050"/>
                  <a:gd name="connsiteX19" fmla="*/ 105494 w 495300"/>
                  <a:gd name="connsiteY19" fmla="*/ 690234 h 781050"/>
                  <a:gd name="connsiteX20" fmla="*/ 105494 w 495300"/>
                  <a:gd name="connsiteY20" fmla="*/ 723571 h 781050"/>
                  <a:gd name="connsiteX21" fmla="*/ 71204 w 495300"/>
                  <a:gd name="connsiteY21" fmla="*/ 736906 h 781050"/>
                  <a:gd name="connsiteX22" fmla="*/ 54059 w 495300"/>
                  <a:gd name="connsiteY22" fmla="*/ 718809 h 781050"/>
                  <a:gd name="connsiteX23" fmla="*/ 26436 w 495300"/>
                  <a:gd name="connsiteY23" fmla="*/ 644514 h 781050"/>
                  <a:gd name="connsiteX24" fmla="*/ 12149 w 495300"/>
                  <a:gd name="connsiteY24" fmla="*/ 561646 h 781050"/>
                  <a:gd name="connsiteX25" fmla="*/ 7386 w 495300"/>
                  <a:gd name="connsiteY25" fmla="*/ 456871 h 781050"/>
                  <a:gd name="connsiteX26" fmla="*/ 16911 w 495300"/>
                  <a:gd name="connsiteY26" fmla="*/ 353049 h 781050"/>
                  <a:gd name="connsiteX27" fmla="*/ 64536 w 495300"/>
                  <a:gd name="connsiteY27" fmla="*/ 224461 h 781050"/>
                  <a:gd name="connsiteX28" fmla="*/ 137879 w 495300"/>
                  <a:gd name="connsiteY28" fmla="*/ 142546 h 781050"/>
                  <a:gd name="connsiteX29" fmla="*/ 277897 w 495300"/>
                  <a:gd name="connsiteY29" fmla="*/ 33961 h 781050"/>
                  <a:gd name="connsiteX30" fmla="*/ 338856 w 495300"/>
                  <a:gd name="connsiteY30" fmla="*/ 8244 h 781050"/>
                  <a:gd name="connsiteX31" fmla="*/ 349334 w 495300"/>
                  <a:gd name="connsiteY31" fmla="*/ 8244 h 781050"/>
                  <a:gd name="connsiteX32" fmla="*/ 449347 w 495300"/>
                  <a:gd name="connsiteY32" fmla="*/ 105399 h 781050"/>
                  <a:gd name="connsiteX33" fmla="*/ 491256 w 495300"/>
                  <a:gd name="connsiteY33" fmla="*/ 229224 h 781050"/>
                  <a:gd name="connsiteX34" fmla="*/ 496019 w 495300"/>
                  <a:gd name="connsiteY34" fmla="*/ 270181 h 781050"/>
                  <a:gd name="connsiteX35" fmla="*/ 496972 w 495300"/>
                  <a:gd name="connsiteY35" fmla="*/ 336856 h 781050"/>
                  <a:gd name="connsiteX36" fmla="*/ 481731 w 495300"/>
                  <a:gd name="connsiteY36" fmla="*/ 471159 h 781050"/>
                  <a:gd name="connsiteX37" fmla="*/ 444584 w 495300"/>
                  <a:gd name="connsiteY37" fmla="*/ 624511 h 781050"/>
                  <a:gd name="connsiteX38" fmla="*/ 400769 w 495300"/>
                  <a:gd name="connsiteY38" fmla="*/ 708331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95300" h="781050">
                    <a:moveTo>
                      <a:pt x="400769" y="708331"/>
                    </a:moveTo>
                    <a:cubicBezTo>
                      <a:pt x="387434" y="724524"/>
                      <a:pt x="373147" y="740716"/>
                      <a:pt x="359811" y="757861"/>
                    </a:cubicBezTo>
                    <a:cubicBezTo>
                      <a:pt x="349334" y="771196"/>
                      <a:pt x="335999" y="779769"/>
                      <a:pt x="318854" y="782626"/>
                    </a:cubicBezTo>
                    <a:cubicBezTo>
                      <a:pt x="312186" y="783579"/>
                      <a:pt x="305519" y="782626"/>
                      <a:pt x="299804" y="778816"/>
                    </a:cubicBezTo>
                    <a:cubicBezTo>
                      <a:pt x="287422" y="769291"/>
                      <a:pt x="277897" y="754051"/>
                      <a:pt x="283611" y="735954"/>
                    </a:cubicBezTo>
                    <a:cubicBezTo>
                      <a:pt x="290279" y="713094"/>
                      <a:pt x="304566" y="694044"/>
                      <a:pt x="319806" y="675946"/>
                    </a:cubicBezTo>
                    <a:cubicBezTo>
                      <a:pt x="345524" y="645466"/>
                      <a:pt x="373147" y="617844"/>
                      <a:pt x="396959" y="586411"/>
                    </a:cubicBezTo>
                    <a:cubicBezTo>
                      <a:pt x="399816" y="582601"/>
                      <a:pt x="401722" y="578791"/>
                      <a:pt x="404579" y="574981"/>
                    </a:cubicBezTo>
                    <a:cubicBezTo>
                      <a:pt x="415056" y="560694"/>
                      <a:pt x="422677" y="545454"/>
                      <a:pt x="426486" y="528309"/>
                    </a:cubicBezTo>
                    <a:cubicBezTo>
                      <a:pt x="430297" y="508306"/>
                      <a:pt x="434106" y="489256"/>
                      <a:pt x="436011" y="469254"/>
                    </a:cubicBezTo>
                    <a:cubicBezTo>
                      <a:pt x="438869" y="443536"/>
                      <a:pt x="441727" y="418771"/>
                      <a:pt x="444584" y="393054"/>
                    </a:cubicBezTo>
                    <a:cubicBezTo>
                      <a:pt x="449347" y="376861"/>
                      <a:pt x="443631" y="361621"/>
                      <a:pt x="439822" y="346381"/>
                    </a:cubicBezTo>
                    <a:cubicBezTo>
                      <a:pt x="418866" y="263514"/>
                      <a:pt x="386481" y="185409"/>
                      <a:pt x="338856" y="114924"/>
                    </a:cubicBezTo>
                    <a:cubicBezTo>
                      <a:pt x="331236" y="104446"/>
                      <a:pt x="331236" y="104446"/>
                      <a:pt x="319806" y="111114"/>
                    </a:cubicBezTo>
                    <a:cubicBezTo>
                      <a:pt x="240749" y="159691"/>
                      <a:pt x="169311" y="216841"/>
                      <a:pt x="109304" y="287326"/>
                    </a:cubicBezTo>
                    <a:cubicBezTo>
                      <a:pt x="75014" y="328284"/>
                      <a:pt x="47391" y="372099"/>
                      <a:pt x="29294" y="421629"/>
                    </a:cubicBezTo>
                    <a:cubicBezTo>
                      <a:pt x="28341" y="424486"/>
                      <a:pt x="27389" y="426391"/>
                      <a:pt x="27389" y="429249"/>
                    </a:cubicBezTo>
                    <a:cubicBezTo>
                      <a:pt x="29294" y="463539"/>
                      <a:pt x="31199" y="496876"/>
                      <a:pt x="36914" y="531166"/>
                    </a:cubicBezTo>
                    <a:cubicBezTo>
                      <a:pt x="40724" y="552121"/>
                      <a:pt x="47391" y="572124"/>
                      <a:pt x="60726" y="590221"/>
                    </a:cubicBezTo>
                    <a:cubicBezTo>
                      <a:pt x="81681" y="620701"/>
                      <a:pt x="96921" y="654039"/>
                      <a:pt x="105494" y="690234"/>
                    </a:cubicBezTo>
                    <a:cubicBezTo>
                      <a:pt x="108351" y="701664"/>
                      <a:pt x="108351" y="713094"/>
                      <a:pt x="105494" y="723571"/>
                    </a:cubicBezTo>
                    <a:cubicBezTo>
                      <a:pt x="101684" y="738811"/>
                      <a:pt x="84539" y="745479"/>
                      <a:pt x="71204" y="736906"/>
                    </a:cubicBezTo>
                    <a:cubicBezTo>
                      <a:pt x="63584" y="732144"/>
                      <a:pt x="58821" y="725476"/>
                      <a:pt x="54059" y="718809"/>
                    </a:cubicBezTo>
                    <a:cubicBezTo>
                      <a:pt x="40724" y="695949"/>
                      <a:pt x="32151" y="670231"/>
                      <a:pt x="26436" y="644514"/>
                    </a:cubicBezTo>
                    <a:cubicBezTo>
                      <a:pt x="20721" y="616891"/>
                      <a:pt x="15006" y="589269"/>
                      <a:pt x="12149" y="561646"/>
                    </a:cubicBezTo>
                    <a:cubicBezTo>
                      <a:pt x="8339" y="527356"/>
                      <a:pt x="6434" y="492114"/>
                      <a:pt x="7386" y="456871"/>
                    </a:cubicBezTo>
                    <a:cubicBezTo>
                      <a:pt x="8339" y="421629"/>
                      <a:pt x="11196" y="387339"/>
                      <a:pt x="16911" y="353049"/>
                    </a:cubicBezTo>
                    <a:cubicBezTo>
                      <a:pt x="25484" y="307329"/>
                      <a:pt x="36914" y="262561"/>
                      <a:pt x="64536" y="224461"/>
                    </a:cubicBezTo>
                    <a:cubicBezTo>
                      <a:pt x="86444" y="194934"/>
                      <a:pt x="111209" y="168264"/>
                      <a:pt x="137879" y="142546"/>
                    </a:cubicBezTo>
                    <a:cubicBezTo>
                      <a:pt x="179789" y="100636"/>
                      <a:pt x="225509" y="62536"/>
                      <a:pt x="277897" y="33961"/>
                    </a:cubicBezTo>
                    <a:cubicBezTo>
                      <a:pt x="296947" y="23484"/>
                      <a:pt x="316949" y="13959"/>
                      <a:pt x="338856" y="8244"/>
                    </a:cubicBezTo>
                    <a:cubicBezTo>
                      <a:pt x="342666" y="7291"/>
                      <a:pt x="345524" y="6339"/>
                      <a:pt x="349334" y="8244"/>
                    </a:cubicBezTo>
                    <a:cubicBezTo>
                      <a:pt x="393149" y="29199"/>
                      <a:pt x="424581" y="63489"/>
                      <a:pt x="449347" y="105399"/>
                    </a:cubicBezTo>
                    <a:cubicBezTo>
                      <a:pt x="471254" y="143499"/>
                      <a:pt x="484589" y="185409"/>
                      <a:pt x="491256" y="229224"/>
                    </a:cubicBezTo>
                    <a:cubicBezTo>
                      <a:pt x="493161" y="242559"/>
                      <a:pt x="495066" y="255894"/>
                      <a:pt x="496019" y="270181"/>
                    </a:cubicBezTo>
                    <a:cubicBezTo>
                      <a:pt x="497924" y="292089"/>
                      <a:pt x="497924" y="314949"/>
                      <a:pt x="496972" y="336856"/>
                    </a:cubicBezTo>
                    <a:cubicBezTo>
                      <a:pt x="495066" y="381624"/>
                      <a:pt x="490304" y="426391"/>
                      <a:pt x="481731" y="471159"/>
                    </a:cubicBezTo>
                    <a:cubicBezTo>
                      <a:pt x="471254" y="522594"/>
                      <a:pt x="458872" y="574029"/>
                      <a:pt x="444584" y="624511"/>
                    </a:cubicBezTo>
                    <a:cubicBezTo>
                      <a:pt x="435059" y="654039"/>
                      <a:pt x="421724" y="683566"/>
                      <a:pt x="400769" y="7083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0" name="Group 69">
              <a:extLst>
                <a:ext uri="{FF2B5EF4-FFF2-40B4-BE49-F238E27FC236}">
                  <a16:creationId xmlns:a16="http://schemas.microsoft.com/office/drawing/2014/main" xmlns="" id="{32F3E341-556F-4D8F-A4D0-5A4061F56EB2}"/>
                </a:ext>
              </a:extLst>
            </p:cNvPr>
            <p:cNvGrpSpPr/>
            <p:nvPr/>
          </p:nvGrpSpPr>
          <p:grpSpPr>
            <a:xfrm rot="20737142">
              <a:off x="6310944" y="-79408"/>
              <a:ext cx="423031" cy="1017405"/>
              <a:chOff x="6310944" y="-79408"/>
              <a:chExt cx="423031" cy="1017405"/>
            </a:xfrm>
          </p:grpSpPr>
          <p:sp>
            <p:nvSpPr>
              <p:cNvPr id="131" name="Freeform: Shape 64">
                <a:extLst>
                  <a:ext uri="{FF2B5EF4-FFF2-40B4-BE49-F238E27FC236}">
                    <a16:creationId xmlns:a16="http://schemas.microsoft.com/office/drawing/2014/main" xmlns="" id="{C0EA3B76-A405-4B94-B4E4-F9EE970440AA}"/>
                  </a:ext>
                </a:extLst>
              </p:cNvPr>
              <p:cNvSpPr/>
              <p:nvPr/>
            </p:nvSpPr>
            <p:spPr>
              <a:xfrm flipH="1">
                <a:off x="6310944" y="-79408"/>
                <a:ext cx="423031" cy="1017405"/>
              </a:xfrm>
              <a:custGeom>
                <a:avLst/>
                <a:gdLst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587947 w 1732244"/>
                  <a:gd name="connsiteY10" fmla="*/ 1109058 h 4153492"/>
                  <a:gd name="connsiteX11" fmla="*/ 1451535 w 1732244"/>
                  <a:gd name="connsiteY11" fmla="*/ 1571536 h 4153492"/>
                  <a:gd name="connsiteX12" fmla="*/ 1481114 w 1732244"/>
                  <a:gd name="connsiteY12" fmla="*/ 1674674 h 4153492"/>
                  <a:gd name="connsiteX13" fmla="*/ 1495653 w 1732244"/>
                  <a:gd name="connsiteY13" fmla="*/ 1817170 h 4153492"/>
                  <a:gd name="connsiteX14" fmla="*/ 1492746 w 1732244"/>
                  <a:gd name="connsiteY14" fmla="*/ 1822986 h 4153492"/>
                  <a:gd name="connsiteX15" fmla="*/ 1373513 w 1732244"/>
                  <a:gd name="connsiteY15" fmla="*/ 2372618 h 4153492"/>
                  <a:gd name="connsiteX16" fmla="*/ 1364646 w 1732244"/>
                  <a:gd name="connsiteY16" fmla="*/ 2385917 h 4153492"/>
                  <a:gd name="connsiteX17" fmla="*/ 1364646 w 1732244"/>
                  <a:gd name="connsiteY17" fmla="*/ 2788957 h 4153492"/>
                  <a:gd name="connsiteX18" fmla="*/ 1367697 w 1732244"/>
                  <a:gd name="connsiteY18" fmla="*/ 2785567 h 4153492"/>
                  <a:gd name="connsiteX19" fmla="*/ 1379329 w 1732244"/>
                  <a:gd name="connsiteY19" fmla="*/ 3236321 h 4153492"/>
                  <a:gd name="connsiteX20" fmla="*/ 1382239 w 1732244"/>
                  <a:gd name="connsiteY20" fmla="*/ 3762688 h 4153492"/>
                  <a:gd name="connsiteX21" fmla="*/ 1274638 w 1732244"/>
                  <a:gd name="connsiteY21" fmla="*/ 3977887 h 4153492"/>
                  <a:gd name="connsiteX22" fmla="*/ 876230 w 1732244"/>
                  <a:gd name="connsiteY22" fmla="*/ 4143647 h 4153492"/>
                  <a:gd name="connsiteX23" fmla="*/ 538891 w 1732244"/>
                  <a:gd name="connsiteY23" fmla="*/ 4143647 h 4153492"/>
                  <a:gd name="connsiteX24" fmla="*/ 265530 w 1732244"/>
                  <a:gd name="connsiteY24" fmla="*/ 4044772 h 4153492"/>
                  <a:gd name="connsiteX25" fmla="*/ 111399 w 1732244"/>
                  <a:gd name="connsiteY25" fmla="*/ 3797585 h 4153492"/>
                  <a:gd name="connsiteX26" fmla="*/ 105583 w 1732244"/>
                  <a:gd name="connsiteY26" fmla="*/ 3724881 h 4153492"/>
                  <a:gd name="connsiteX27" fmla="*/ 102676 w 1732244"/>
                  <a:gd name="connsiteY27" fmla="*/ 3053112 h 4153492"/>
                  <a:gd name="connsiteX28" fmla="*/ 102676 w 1732244"/>
                  <a:gd name="connsiteY28" fmla="*/ 2613988 h 4153492"/>
                  <a:gd name="connsiteX29" fmla="*/ 59053 w 1732244"/>
                  <a:gd name="connsiteY29" fmla="*/ 2078898 h 4153492"/>
                  <a:gd name="connsiteX30" fmla="*/ 24156 w 1732244"/>
                  <a:gd name="connsiteY30" fmla="*/ 1843344 h 4153492"/>
                  <a:gd name="connsiteX31" fmla="*/ 3801 w 1732244"/>
                  <a:gd name="connsiteY31" fmla="*/ 1319887 h 4153492"/>
                  <a:gd name="connsiteX32" fmla="*/ 90498 w 1732244"/>
                  <a:gd name="connsiteY32" fmla="*/ 771074 h 4153492"/>
                  <a:gd name="connsiteX33" fmla="*/ 120632 w 1732244"/>
                  <a:gd name="connsiteY33" fmla="*/ 674829 h 4153492"/>
                  <a:gd name="connsiteX34" fmla="*/ 120632 w 1732244"/>
                  <a:gd name="connsiteY34" fmla="*/ 642369 h 4153492"/>
                  <a:gd name="connsiteX35" fmla="*/ 130796 w 1732244"/>
                  <a:gd name="connsiteY35" fmla="*/ 642369 h 4153492"/>
                  <a:gd name="connsiteX36" fmla="*/ 146296 w 1732244"/>
                  <a:gd name="connsiteY36" fmla="*/ 592863 h 4153492"/>
                  <a:gd name="connsiteX37" fmla="*/ 437106 w 1732244"/>
                  <a:gd name="connsiteY37" fmla="*/ 214810 h 4153492"/>
                  <a:gd name="connsiteX38" fmla="*/ 847149 w 1732244"/>
                  <a:gd name="connsiteY38" fmla="*/ 25782 h 4153492"/>
                  <a:gd name="connsiteX39" fmla="*/ 1014364 w 1732244"/>
                  <a:gd name="connsiteY39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51535 w 1732244"/>
                  <a:gd name="connsiteY10" fmla="*/ 1571536 h 4153492"/>
                  <a:gd name="connsiteX11" fmla="*/ 1481114 w 1732244"/>
                  <a:gd name="connsiteY11" fmla="*/ 1674674 h 4153492"/>
                  <a:gd name="connsiteX12" fmla="*/ 1495653 w 1732244"/>
                  <a:gd name="connsiteY12" fmla="*/ 1817170 h 4153492"/>
                  <a:gd name="connsiteX13" fmla="*/ 1492746 w 1732244"/>
                  <a:gd name="connsiteY13" fmla="*/ 1822986 h 4153492"/>
                  <a:gd name="connsiteX14" fmla="*/ 1373513 w 1732244"/>
                  <a:gd name="connsiteY14" fmla="*/ 2372618 h 4153492"/>
                  <a:gd name="connsiteX15" fmla="*/ 1364646 w 1732244"/>
                  <a:gd name="connsiteY15" fmla="*/ 2385917 h 4153492"/>
                  <a:gd name="connsiteX16" fmla="*/ 1364646 w 1732244"/>
                  <a:gd name="connsiteY16" fmla="*/ 2788957 h 4153492"/>
                  <a:gd name="connsiteX17" fmla="*/ 1367697 w 1732244"/>
                  <a:gd name="connsiteY17" fmla="*/ 2785567 h 4153492"/>
                  <a:gd name="connsiteX18" fmla="*/ 1379329 w 1732244"/>
                  <a:gd name="connsiteY18" fmla="*/ 3236321 h 4153492"/>
                  <a:gd name="connsiteX19" fmla="*/ 1382239 w 1732244"/>
                  <a:gd name="connsiteY19" fmla="*/ 3762688 h 4153492"/>
                  <a:gd name="connsiteX20" fmla="*/ 1274638 w 1732244"/>
                  <a:gd name="connsiteY20" fmla="*/ 3977887 h 4153492"/>
                  <a:gd name="connsiteX21" fmla="*/ 876230 w 1732244"/>
                  <a:gd name="connsiteY21" fmla="*/ 4143647 h 4153492"/>
                  <a:gd name="connsiteX22" fmla="*/ 538891 w 1732244"/>
                  <a:gd name="connsiteY22" fmla="*/ 4143647 h 4153492"/>
                  <a:gd name="connsiteX23" fmla="*/ 265530 w 1732244"/>
                  <a:gd name="connsiteY23" fmla="*/ 4044772 h 4153492"/>
                  <a:gd name="connsiteX24" fmla="*/ 111399 w 1732244"/>
                  <a:gd name="connsiteY24" fmla="*/ 3797585 h 4153492"/>
                  <a:gd name="connsiteX25" fmla="*/ 105583 w 1732244"/>
                  <a:gd name="connsiteY25" fmla="*/ 3724881 h 4153492"/>
                  <a:gd name="connsiteX26" fmla="*/ 102676 w 1732244"/>
                  <a:gd name="connsiteY26" fmla="*/ 3053112 h 4153492"/>
                  <a:gd name="connsiteX27" fmla="*/ 102676 w 1732244"/>
                  <a:gd name="connsiteY27" fmla="*/ 2613988 h 4153492"/>
                  <a:gd name="connsiteX28" fmla="*/ 59053 w 1732244"/>
                  <a:gd name="connsiteY28" fmla="*/ 2078898 h 4153492"/>
                  <a:gd name="connsiteX29" fmla="*/ 24156 w 1732244"/>
                  <a:gd name="connsiteY29" fmla="*/ 1843344 h 4153492"/>
                  <a:gd name="connsiteX30" fmla="*/ 3801 w 1732244"/>
                  <a:gd name="connsiteY30" fmla="*/ 1319887 h 4153492"/>
                  <a:gd name="connsiteX31" fmla="*/ 90498 w 1732244"/>
                  <a:gd name="connsiteY31" fmla="*/ 771074 h 4153492"/>
                  <a:gd name="connsiteX32" fmla="*/ 120632 w 1732244"/>
                  <a:gd name="connsiteY32" fmla="*/ 674829 h 4153492"/>
                  <a:gd name="connsiteX33" fmla="*/ 120632 w 1732244"/>
                  <a:gd name="connsiteY33" fmla="*/ 642369 h 4153492"/>
                  <a:gd name="connsiteX34" fmla="*/ 130796 w 1732244"/>
                  <a:gd name="connsiteY34" fmla="*/ 642369 h 4153492"/>
                  <a:gd name="connsiteX35" fmla="*/ 146296 w 1732244"/>
                  <a:gd name="connsiteY35" fmla="*/ 592863 h 4153492"/>
                  <a:gd name="connsiteX36" fmla="*/ 437106 w 1732244"/>
                  <a:gd name="connsiteY36" fmla="*/ 214810 h 4153492"/>
                  <a:gd name="connsiteX37" fmla="*/ 847149 w 1732244"/>
                  <a:gd name="connsiteY37" fmla="*/ 25782 h 4153492"/>
                  <a:gd name="connsiteX38" fmla="*/ 1014364 w 1732244"/>
                  <a:gd name="connsiteY38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81114 w 1732244"/>
                  <a:gd name="connsiteY10" fmla="*/ 1674674 h 4153492"/>
                  <a:gd name="connsiteX11" fmla="*/ 1495653 w 1732244"/>
                  <a:gd name="connsiteY11" fmla="*/ 1817170 h 4153492"/>
                  <a:gd name="connsiteX12" fmla="*/ 1492746 w 1732244"/>
                  <a:gd name="connsiteY12" fmla="*/ 1822986 h 4153492"/>
                  <a:gd name="connsiteX13" fmla="*/ 1373513 w 1732244"/>
                  <a:gd name="connsiteY13" fmla="*/ 2372618 h 4153492"/>
                  <a:gd name="connsiteX14" fmla="*/ 1364646 w 1732244"/>
                  <a:gd name="connsiteY14" fmla="*/ 2385917 h 4153492"/>
                  <a:gd name="connsiteX15" fmla="*/ 1364646 w 1732244"/>
                  <a:gd name="connsiteY15" fmla="*/ 2788957 h 4153492"/>
                  <a:gd name="connsiteX16" fmla="*/ 1367697 w 1732244"/>
                  <a:gd name="connsiteY16" fmla="*/ 2785567 h 4153492"/>
                  <a:gd name="connsiteX17" fmla="*/ 1379329 w 1732244"/>
                  <a:gd name="connsiteY17" fmla="*/ 3236321 h 4153492"/>
                  <a:gd name="connsiteX18" fmla="*/ 1382239 w 1732244"/>
                  <a:gd name="connsiteY18" fmla="*/ 3762688 h 4153492"/>
                  <a:gd name="connsiteX19" fmla="*/ 1274638 w 1732244"/>
                  <a:gd name="connsiteY19" fmla="*/ 3977887 h 4153492"/>
                  <a:gd name="connsiteX20" fmla="*/ 876230 w 1732244"/>
                  <a:gd name="connsiteY20" fmla="*/ 4143647 h 4153492"/>
                  <a:gd name="connsiteX21" fmla="*/ 538891 w 1732244"/>
                  <a:gd name="connsiteY21" fmla="*/ 4143647 h 4153492"/>
                  <a:gd name="connsiteX22" fmla="*/ 265530 w 1732244"/>
                  <a:gd name="connsiteY22" fmla="*/ 4044772 h 4153492"/>
                  <a:gd name="connsiteX23" fmla="*/ 111399 w 1732244"/>
                  <a:gd name="connsiteY23" fmla="*/ 3797585 h 4153492"/>
                  <a:gd name="connsiteX24" fmla="*/ 105583 w 1732244"/>
                  <a:gd name="connsiteY24" fmla="*/ 3724881 h 4153492"/>
                  <a:gd name="connsiteX25" fmla="*/ 102676 w 1732244"/>
                  <a:gd name="connsiteY25" fmla="*/ 3053112 h 4153492"/>
                  <a:gd name="connsiteX26" fmla="*/ 102676 w 1732244"/>
                  <a:gd name="connsiteY26" fmla="*/ 2613988 h 4153492"/>
                  <a:gd name="connsiteX27" fmla="*/ 59053 w 1732244"/>
                  <a:gd name="connsiteY27" fmla="*/ 2078898 h 4153492"/>
                  <a:gd name="connsiteX28" fmla="*/ 24156 w 1732244"/>
                  <a:gd name="connsiteY28" fmla="*/ 1843344 h 4153492"/>
                  <a:gd name="connsiteX29" fmla="*/ 3801 w 1732244"/>
                  <a:gd name="connsiteY29" fmla="*/ 1319887 h 4153492"/>
                  <a:gd name="connsiteX30" fmla="*/ 90498 w 1732244"/>
                  <a:gd name="connsiteY30" fmla="*/ 771074 h 4153492"/>
                  <a:gd name="connsiteX31" fmla="*/ 120632 w 1732244"/>
                  <a:gd name="connsiteY31" fmla="*/ 674829 h 4153492"/>
                  <a:gd name="connsiteX32" fmla="*/ 120632 w 1732244"/>
                  <a:gd name="connsiteY32" fmla="*/ 642369 h 4153492"/>
                  <a:gd name="connsiteX33" fmla="*/ 130796 w 1732244"/>
                  <a:gd name="connsiteY33" fmla="*/ 642369 h 4153492"/>
                  <a:gd name="connsiteX34" fmla="*/ 146296 w 1732244"/>
                  <a:gd name="connsiteY34" fmla="*/ 592863 h 4153492"/>
                  <a:gd name="connsiteX35" fmla="*/ 437106 w 1732244"/>
                  <a:gd name="connsiteY35" fmla="*/ 214810 h 4153492"/>
                  <a:gd name="connsiteX36" fmla="*/ 847149 w 1732244"/>
                  <a:gd name="connsiteY36" fmla="*/ 25782 h 4153492"/>
                  <a:gd name="connsiteX37" fmla="*/ 1014364 w 1732244"/>
                  <a:gd name="connsiteY37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95653 w 1732244"/>
                  <a:gd name="connsiteY10" fmla="*/ 1817170 h 4153492"/>
                  <a:gd name="connsiteX11" fmla="*/ 1492746 w 1732244"/>
                  <a:gd name="connsiteY11" fmla="*/ 1822986 h 4153492"/>
                  <a:gd name="connsiteX12" fmla="*/ 1373513 w 1732244"/>
                  <a:gd name="connsiteY12" fmla="*/ 2372618 h 4153492"/>
                  <a:gd name="connsiteX13" fmla="*/ 1364646 w 1732244"/>
                  <a:gd name="connsiteY13" fmla="*/ 2385917 h 4153492"/>
                  <a:gd name="connsiteX14" fmla="*/ 1364646 w 1732244"/>
                  <a:gd name="connsiteY14" fmla="*/ 2788957 h 4153492"/>
                  <a:gd name="connsiteX15" fmla="*/ 1367697 w 1732244"/>
                  <a:gd name="connsiteY15" fmla="*/ 2785567 h 4153492"/>
                  <a:gd name="connsiteX16" fmla="*/ 1379329 w 1732244"/>
                  <a:gd name="connsiteY16" fmla="*/ 3236321 h 4153492"/>
                  <a:gd name="connsiteX17" fmla="*/ 1382239 w 1732244"/>
                  <a:gd name="connsiteY17" fmla="*/ 3762688 h 4153492"/>
                  <a:gd name="connsiteX18" fmla="*/ 1274638 w 1732244"/>
                  <a:gd name="connsiteY18" fmla="*/ 3977887 h 4153492"/>
                  <a:gd name="connsiteX19" fmla="*/ 876230 w 1732244"/>
                  <a:gd name="connsiteY19" fmla="*/ 4143647 h 4153492"/>
                  <a:gd name="connsiteX20" fmla="*/ 538891 w 1732244"/>
                  <a:gd name="connsiteY20" fmla="*/ 4143647 h 4153492"/>
                  <a:gd name="connsiteX21" fmla="*/ 265530 w 1732244"/>
                  <a:gd name="connsiteY21" fmla="*/ 4044772 h 4153492"/>
                  <a:gd name="connsiteX22" fmla="*/ 111399 w 1732244"/>
                  <a:gd name="connsiteY22" fmla="*/ 3797585 h 4153492"/>
                  <a:gd name="connsiteX23" fmla="*/ 105583 w 1732244"/>
                  <a:gd name="connsiteY23" fmla="*/ 3724881 h 4153492"/>
                  <a:gd name="connsiteX24" fmla="*/ 102676 w 1732244"/>
                  <a:gd name="connsiteY24" fmla="*/ 3053112 h 4153492"/>
                  <a:gd name="connsiteX25" fmla="*/ 102676 w 1732244"/>
                  <a:gd name="connsiteY25" fmla="*/ 2613988 h 4153492"/>
                  <a:gd name="connsiteX26" fmla="*/ 59053 w 1732244"/>
                  <a:gd name="connsiteY26" fmla="*/ 2078898 h 4153492"/>
                  <a:gd name="connsiteX27" fmla="*/ 24156 w 1732244"/>
                  <a:gd name="connsiteY27" fmla="*/ 1843344 h 4153492"/>
                  <a:gd name="connsiteX28" fmla="*/ 3801 w 1732244"/>
                  <a:gd name="connsiteY28" fmla="*/ 1319887 h 4153492"/>
                  <a:gd name="connsiteX29" fmla="*/ 90498 w 1732244"/>
                  <a:gd name="connsiteY29" fmla="*/ 771074 h 4153492"/>
                  <a:gd name="connsiteX30" fmla="*/ 120632 w 1732244"/>
                  <a:gd name="connsiteY30" fmla="*/ 674829 h 4153492"/>
                  <a:gd name="connsiteX31" fmla="*/ 120632 w 1732244"/>
                  <a:gd name="connsiteY31" fmla="*/ 642369 h 4153492"/>
                  <a:gd name="connsiteX32" fmla="*/ 130796 w 1732244"/>
                  <a:gd name="connsiteY32" fmla="*/ 642369 h 4153492"/>
                  <a:gd name="connsiteX33" fmla="*/ 146296 w 1732244"/>
                  <a:gd name="connsiteY33" fmla="*/ 592863 h 4153492"/>
                  <a:gd name="connsiteX34" fmla="*/ 437106 w 1732244"/>
                  <a:gd name="connsiteY34" fmla="*/ 214810 h 4153492"/>
                  <a:gd name="connsiteX35" fmla="*/ 847149 w 1732244"/>
                  <a:gd name="connsiteY35" fmla="*/ 25782 h 4153492"/>
                  <a:gd name="connsiteX36" fmla="*/ 1014364 w 1732244"/>
                  <a:gd name="connsiteY36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495653 w 1732244"/>
                  <a:gd name="connsiteY9" fmla="*/ 1817170 h 4153492"/>
                  <a:gd name="connsiteX10" fmla="*/ 1492746 w 1732244"/>
                  <a:gd name="connsiteY10" fmla="*/ 1822986 h 4153492"/>
                  <a:gd name="connsiteX11" fmla="*/ 1373513 w 1732244"/>
                  <a:gd name="connsiteY11" fmla="*/ 2372618 h 4153492"/>
                  <a:gd name="connsiteX12" fmla="*/ 1364646 w 1732244"/>
                  <a:gd name="connsiteY12" fmla="*/ 2385917 h 4153492"/>
                  <a:gd name="connsiteX13" fmla="*/ 1364646 w 1732244"/>
                  <a:gd name="connsiteY13" fmla="*/ 2788957 h 4153492"/>
                  <a:gd name="connsiteX14" fmla="*/ 1367697 w 1732244"/>
                  <a:gd name="connsiteY14" fmla="*/ 2785567 h 4153492"/>
                  <a:gd name="connsiteX15" fmla="*/ 1379329 w 1732244"/>
                  <a:gd name="connsiteY15" fmla="*/ 3236321 h 4153492"/>
                  <a:gd name="connsiteX16" fmla="*/ 1382239 w 1732244"/>
                  <a:gd name="connsiteY16" fmla="*/ 3762688 h 4153492"/>
                  <a:gd name="connsiteX17" fmla="*/ 1274638 w 1732244"/>
                  <a:gd name="connsiteY17" fmla="*/ 3977887 h 4153492"/>
                  <a:gd name="connsiteX18" fmla="*/ 876230 w 1732244"/>
                  <a:gd name="connsiteY18" fmla="*/ 4143647 h 4153492"/>
                  <a:gd name="connsiteX19" fmla="*/ 538891 w 1732244"/>
                  <a:gd name="connsiteY19" fmla="*/ 4143647 h 4153492"/>
                  <a:gd name="connsiteX20" fmla="*/ 265530 w 1732244"/>
                  <a:gd name="connsiteY20" fmla="*/ 4044772 h 4153492"/>
                  <a:gd name="connsiteX21" fmla="*/ 111399 w 1732244"/>
                  <a:gd name="connsiteY21" fmla="*/ 3797585 h 4153492"/>
                  <a:gd name="connsiteX22" fmla="*/ 105583 w 1732244"/>
                  <a:gd name="connsiteY22" fmla="*/ 3724881 h 4153492"/>
                  <a:gd name="connsiteX23" fmla="*/ 102676 w 1732244"/>
                  <a:gd name="connsiteY23" fmla="*/ 3053112 h 4153492"/>
                  <a:gd name="connsiteX24" fmla="*/ 102676 w 1732244"/>
                  <a:gd name="connsiteY24" fmla="*/ 2613988 h 4153492"/>
                  <a:gd name="connsiteX25" fmla="*/ 59053 w 1732244"/>
                  <a:gd name="connsiteY25" fmla="*/ 2078898 h 4153492"/>
                  <a:gd name="connsiteX26" fmla="*/ 24156 w 1732244"/>
                  <a:gd name="connsiteY26" fmla="*/ 1843344 h 4153492"/>
                  <a:gd name="connsiteX27" fmla="*/ 3801 w 1732244"/>
                  <a:gd name="connsiteY27" fmla="*/ 1319887 h 4153492"/>
                  <a:gd name="connsiteX28" fmla="*/ 90498 w 1732244"/>
                  <a:gd name="connsiteY28" fmla="*/ 771074 h 4153492"/>
                  <a:gd name="connsiteX29" fmla="*/ 120632 w 1732244"/>
                  <a:gd name="connsiteY29" fmla="*/ 674829 h 4153492"/>
                  <a:gd name="connsiteX30" fmla="*/ 120632 w 1732244"/>
                  <a:gd name="connsiteY30" fmla="*/ 642369 h 4153492"/>
                  <a:gd name="connsiteX31" fmla="*/ 130796 w 1732244"/>
                  <a:gd name="connsiteY31" fmla="*/ 642369 h 4153492"/>
                  <a:gd name="connsiteX32" fmla="*/ 146296 w 1732244"/>
                  <a:gd name="connsiteY32" fmla="*/ 592863 h 4153492"/>
                  <a:gd name="connsiteX33" fmla="*/ 437106 w 1732244"/>
                  <a:gd name="connsiteY33" fmla="*/ 214810 h 4153492"/>
                  <a:gd name="connsiteX34" fmla="*/ 847149 w 1732244"/>
                  <a:gd name="connsiteY34" fmla="*/ 25782 h 4153492"/>
                  <a:gd name="connsiteX35" fmla="*/ 1014364 w 1732244"/>
                  <a:gd name="connsiteY35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495653 w 1732244"/>
                  <a:gd name="connsiteY8" fmla="*/ 1817170 h 4153492"/>
                  <a:gd name="connsiteX9" fmla="*/ 1492746 w 1732244"/>
                  <a:gd name="connsiteY9" fmla="*/ 1822986 h 4153492"/>
                  <a:gd name="connsiteX10" fmla="*/ 1373513 w 1732244"/>
                  <a:gd name="connsiteY10" fmla="*/ 2372618 h 4153492"/>
                  <a:gd name="connsiteX11" fmla="*/ 1364646 w 1732244"/>
                  <a:gd name="connsiteY11" fmla="*/ 2385917 h 4153492"/>
                  <a:gd name="connsiteX12" fmla="*/ 1364646 w 1732244"/>
                  <a:gd name="connsiteY12" fmla="*/ 2788957 h 4153492"/>
                  <a:gd name="connsiteX13" fmla="*/ 1367697 w 1732244"/>
                  <a:gd name="connsiteY13" fmla="*/ 2785567 h 4153492"/>
                  <a:gd name="connsiteX14" fmla="*/ 1379329 w 1732244"/>
                  <a:gd name="connsiteY14" fmla="*/ 3236321 h 4153492"/>
                  <a:gd name="connsiteX15" fmla="*/ 1382239 w 1732244"/>
                  <a:gd name="connsiteY15" fmla="*/ 3762688 h 4153492"/>
                  <a:gd name="connsiteX16" fmla="*/ 1274638 w 1732244"/>
                  <a:gd name="connsiteY16" fmla="*/ 3977887 h 4153492"/>
                  <a:gd name="connsiteX17" fmla="*/ 876230 w 1732244"/>
                  <a:gd name="connsiteY17" fmla="*/ 4143647 h 4153492"/>
                  <a:gd name="connsiteX18" fmla="*/ 538891 w 1732244"/>
                  <a:gd name="connsiteY18" fmla="*/ 4143647 h 4153492"/>
                  <a:gd name="connsiteX19" fmla="*/ 265530 w 1732244"/>
                  <a:gd name="connsiteY19" fmla="*/ 4044772 h 4153492"/>
                  <a:gd name="connsiteX20" fmla="*/ 111399 w 1732244"/>
                  <a:gd name="connsiteY20" fmla="*/ 3797585 h 4153492"/>
                  <a:gd name="connsiteX21" fmla="*/ 105583 w 1732244"/>
                  <a:gd name="connsiteY21" fmla="*/ 3724881 h 4153492"/>
                  <a:gd name="connsiteX22" fmla="*/ 102676 w 1732244"/>
                  <a:gd name="connsiteY22" fmla="*/ 3053112 h 4153492"/>
                  <a:gd name="connsiteX23" fmla="*/ 102676 w 1732244"/>
                  <a:gd name="connsiteY23" fmla="*/ 2613988 h 4153492"/>
                  <a:gd name="connsiteX24" fmla="*/ 59053 w 1732244"/>
                  <a:gd name="connsiteY24" fmla="*/ 2078898 h 4153492"/>
                  <a:gd name="connsiteX25" fmla="*/ 24156 w 1732244"/>
                  <a:gd name="connsiteY25" fmla="*/ 1843344 h 4153492"/>
                  <a:gd name="connsiteX26" fmla="*/ 3801 w 1732244"/>
                  <a:gd name="connsiteY26" fmla="*/ 1319887 h 4153492"/>
                  <a:gd name="connsiteX27" fmla="*/ 90498 w 1732244"/>
                  <a:gd name="connsiteY27" fmla="*/ 771074 h 4153492"/>
                  <a:gd name="connsiteX28" fmla="*/ 120632 w 1732244"/>
                  <a:gd name="connsiteY28" fmla="*/ 674829 h 4153492"/>
                  <a:gd name="connsiteX29" fmla="*/ 120632 w 1732244"/>
                  <a:gd name="connsiteY29" fmla="*/ 642369 h 4153492"/>
                  <a:gd name="connsiteX30" fmla="*/ 130796 w 1732244"/>
                  <a:gd name="connsiteY30" fmla="*/ 642369 h 4153492"/>
                  <a:gd name="connsiteX31" fmla="*/ 146296 w 1732244"/>
                  <a:gd name="connsiteY31" fmla="*/ 592863 h 4153492"/>
                  <a:gd name="connsiteX32" fmla="*/ 437106 w 1732244"/>
                  <a:gd name="connsiteY32" fmla="*/ 214810 h 4153492"/>
                  <a:gd name="connsiteX33" fmla="*/ 847149 w 1732244"/>
                  <a:gd name="connsiteY33" fmla="*/ 25782 h 4153492"/>
                  <a:gd name="connsiteX34" fmla="*/ 1014364 w 1732244"/>
                  <a:gd name="connsiteY34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73513 w 1732244"/>
                  <a:gd name="connsiteY9" fmla="*/ 2372618 h 4153492"/>
                  <a:gd name="connsiteX10" fmla="*/ 1364646 w 1732244"/>
                  <a:gd name="connsiteY10" fmla="*/ 2385917 h 4153492"/>
                  <a:gd name="connsiteX11" fmla="*/ 1364646 w 1732244"/>
                  <a:gd name="connsiteY11" fmla="*/ 2788957 h 4153492"/>
                  <a:gd name="connsiteX12" fmla="*/ 1367697 w 1732244"/>
                  <a:gd name="connsiteY12" fmla="*/ 2785567 h 4153492"/>
                  <a:gd name="connsiteX13" fmla="*/ 1379329 w 1732244"/>
                  <a:gd name="connsiteY13" fmla="*/ 3236321 h 4153492"/>
                  <a:gd name="connsiteX14" fmla="*/ 1382239 w 1732244"/>
                  <a:gd name="connsiteY14" fmla="*/ 3762688 h 4153492"/>
                  <a:gd name="connsiteX15" fmla="*/ 1274638 w 1732244"/>
                  <a:gd name="connsiteY15" fmla="*/ 3977887 h 4153492"/>
                  <a:gd name="connsiteX16" fmla="*/ 876230 w 1732244"/>
                  <a:gd name="connsiteY16" fmla="*/ 4143647 h 4153492"/>
                  <a:gd name="connsiteX17" fmla="*/ 538891 w 1732244"/>
                  <a:gd name="connsiteY17" fmla="*/ 4143647 h 4153492"/>
                  <a:gd name="connsiteX18" fmla="*/ 265530 w 1732244"/>
                  <a:gd name="connsiteY18" fmla="*/ 4044772 h 4153492"/>
                  <a:gd name="connsiteX19" fmla="*/ 111399 w 1732244"/>
                  <a:gd name="connsiteY19" fmla="*/ 3797585 h 4153492"/>
                  <a:gd name="connsiteX20" fmla="*/ 105583 w 1732244"/>
                  <a:gd name="connsiteY20" fmla="*/ 3724881 h 4153492"/>
                  <a:gd name="connsiteX21" fmla="*/ 102676 w 1732244"/>
                  <a:gd name="connsiteY21" fmla="*/ 3053112 h 4153492"/>
                  <a:gd name="connsiteX22" fmla="*/ 102676 w 1732244"/>
                  <a:gd name="connsiteY22" fmla="*/ 2613988 h 4153492"/>
                  <a:gd name="connsiteX23" fmla="*/ 59053 w 1732244"/>
                  <a:gd name="connsiteY23" fmla="*/ 2078898 h 4153492"/>
                  <a:gd name="connsiteX24" fmla="*/ 24156 w 1732244"/>
                  <a:gd name="connsiteY24" fmla="*/ 1843344 h 4153492"/>
                  <a:gd name="connsiteX25" fmla="*/ 3801 w 1732244"/>
                  <a:gd name="connsiteY25" fmla="*/ 1319887 h 4153492"/>
                  <a:gd name="connsiteX26" fmla="*/ 90498 w 1732244"/>
                  <a:gd name="connsiteY26" fmla="*/ 771074 h 4153492"/>
                  <a:gd name="connsiteX27" fmla="*/ 120632 w 1732244"/>
                  <a:gd name="connsiteY27" fmla="*/ 674829 h 4153492"/>
                  <a:gd name="connsiteX28" fmla="*/ 120632 w 1732244"/>
                  <a:gd name="connsiteY28" fmla="*/ 642369 h 4153492"/>
                  <a:gd name="connsiteX29" fmla="*/ 130796 w 1732244"/>
                  <a:gd name="connsiteY29" fmla="*/ 642369 h 4153492"/>
                  <a:gd name="connsiteX30" fmla="*/ 146296 w 1732244"/>
                  <a:gd name="connsiteY30" fmla="*/ 592863 h 4153492"/>
                  <a:gd name="connsiteX31" fmla="*/ 437106 w 1732244"/>
                  <a:gd name="connsiteY31" fmla="*/ 214810 h 4153492"/>
                  <a:gd name="connsiteX32" fmla="*/ 847149 w 1732244"/>
                  <a:gd name="connsiteY32" fmla="*/ 25782 h 4153492"/>
                  <a:gd name="connsiteX33" fmla="*/ 1014364 w 1732244"/>
                  <a:gd name="connsiteY33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73513 w 1732244"/>
                  <a:gd name="connsiteY9" fmla="*/ 2372618 h 4153492"/>
                  <a:gd name="connsiteX10" fmla="*/ 1364646 w 1732244"/>
                  <a:gd name="connsiteY10" fmla="*/ 2788957 h 4153492"/>
                  <a:gd name="connsiteX11" fmla="*/ 1367697 w 1732244"/>
                  <a:gd name="connsiteY11" fmla="*/ 2785567 h 4153492"/>
                  <a:gd name="connsiteX12" fmla="*/ 1379329 w 1732244"/>
                  <a:gd name="connsiteY12" fmla="*/ 3236321 h 4153492"/>
                  <a:gd name="connsiteX13" fmla="*/ 1382239 w 1732244"/>
                  <a:gd name="connsiteY13" fmla="*/ 3762688 h 4153492"/>
                  <a:gd name="connsiteX14" fmla="*/ 1274638 w 1732244"/>
                  <a:gd name="connsiteY14" fmla="*/ 3977887 h 4153492"/>
                  <a:gd name="connsiteX15" fmla="*/ 876230 w 1732244"/>
                  <a:gd name="connsiteY15" fmla="*/ 4143647 h 4153492"/>
                  <a:gd name="connsiteX16" fmla="*/ 538891 w 1732244"/>
                  <a:gd name="connsiteY16" fmla="*/ 4143647 h 4153492"/>
                  <a:gd name="connsiteX17" fmla="*/ 265530 w 1732244"/>
                  <a:gd name="connsiteY17" fmla="*/ 4044772 h 4153492"/>
                  <a:gd name="connsiteX18" fmla="*/ 111399 w 1732244"/>
                  <a:gd name="connsiteY18" fmla="*/ 3797585 h 4153492"/>
                  <a:gd name="connsiteX19" fmla="*/ 105583 w 1732244"/>
                  <a:gd name="connsiteY19" fmla="*/ 3724881 h 4153492"/>
                  <a:gd name="connsiteX20" fmla="*/ 102676 w 1732244"/>
                  <a:gd name="connsiteY20" fmla="*/ 3053112 h 4153492"/>
                  <a:gd name="connsiteX21" fmla="*/ 102676 w 1732244"/>
                  <a:gd name="connsiteY21" fmla="*/ 2613988 h 4153492"/>
                  <a:gd name="connsiteX22" fmla="*/ 59053 w 1732244"/>
                  <a:gd name="connsiteY22" fmla="*/ 2078898 h 4153492"/>
                  <a:gd name="connsiteX23" fmla="*/ 24156 w 1732244"/>
                  <a:gd name="connsiteY23" fmla="*/ 1843344 h 4153492"/>
                  <a:gd name="connsiteX24" fmla="*/ 3801 w 1732244"/>
                  <a:gd name="connsiteY24" fmla="*/ 1319887 h 4153492"/>
                  <a:gd name="connsiteX25" fmla="*/ 90498 w 1732244"/>
                  <a:gd name="connsiteY25" fmla="*/ 771074 h 4153492"/>
                  <a:gd name="connsiteX26" fmla="*/ 120632 w 1732244"/>
                  <a:gd name="connsiteY26" fmla="*/ 674829 h 4153492"/>
                  <a:gd name="connsiteX27" fmla="*/ 120632 w 1732244"/>
                  <a:gd name="connsiteY27" fmla="*/ 642369 h 4153492"/>
                  <a:gd name="connsiteX28" fmla="*/ 130796 w 1732244"/>
                  <a:gd name="connsiteY28" fmla="*/ 642369 h 4153492"/>
                  <a:gd name="connsiteX29" fmla="*/ 146296 w 1732244"/>
                  <a:gd name="connsiteY29" fmla="*/ 592863 h 4153492"/>
                  <a:gd name="connsiteX30" fmla="*/ 437106 w 1732244"/>
                  <a:gd name="connsiteY30" fmla="*/ 214810 h 4153492"/>
                  <a:gd name="connsiteX31" fmla="*/ 847149 w 1732244"/>
                  <a:gd name="connsiteY31" fmla="*/ 25782 h 4153492"/>
                  <a:gd name="connsiteX32" fmla="*/ 1014364 w 1732244"/>
                  <a:gd name="connsiteY32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55406 w 1732244"/>
                  <a:gd name="connsiteY9" fmla="*/ 2399778 h 4153492"/>
                  <a:gd name="connsiteX10" fmla="*/ 1364646 w 1732244"/>
                  <a:gd name="connsiteY10" fmla="*/ 2788957 h 4153492"/>
                  <a:gd name="connsiteX11" fmla="*/ 1367697 w 1732244"/>
                  <a:gd name="connsiteY11" fmla="*/ 2785567 h 4153492"/>
                  <a:gd name="connsiteX12" fmla="*/ 1379329 w 1732244"/>
                  <a:gd name="connsiteY12" fmla="*/ 3236321 h 4153492"/>
                  <a:gd name="connsiteX13" fmla="*/ 1382239 w 1732244"/>
                  <a:gd name="connsiteY13" fmla="*/ 3762688 h 4153492"/>
                  <a:gd name="connsiteX14" fmla="*/ 1274638 w 1732244"/>
                  <a:gd name="connsiteY14" fmla="*/ 3977887 h 4153492"/>
                  <a:gd name="connsiteX15" fmla="*/ 876230 w 1732244"/>
                  <a:gd name="connsiteY15" fmla="*/ 4143647 h 4153492"/>
                  <a:gd name="connsiteX16" fmla="*/ 538891 w 1732244"/>
                  <a:gd name="connsiteY16" fmla="*/ 4143647 h 4153492"/>
                  <a:gd name="connsiteX17" fmla="*/ 265530 w 1732244"/>
                  <a:gd name="connsiteY17" fmla="*/ 4044772 h 4153492"/>
                  <a:gd name="connsiteX18" fmla="*/ 111399 w 1732244"/>
                  <a:gd name="connsiteY18" fmla="*/ 3797585 h 4153492"/>
                  <a:gd name="connsiteX19" fmla="*/ 105583 w 1732244"/>
                  <a:gd name="connsiteY19" fmla="*/ 3724881 h 4153492"/>
                  <a:gd name="connsiteX20" fmla="*/ 102676 w 1732244"/>
                  <a:gd name="connsiteY20" fmla="*/ 3053112 h 4153492"/>
                  <a:gd name="connsiteX21" fmla="*/ 102676 w 1732244"/>
                  <a:gd name="connsiteY21" fmla="*/ 2613988 h 4153492"/>
                  <a:gd name="connsiteX22" fmla="*/ 59053 w 1732244"/>
                  <a:gd name="connsiteY22" fmla="*/ 2078898 h 4153492"/>
                  <a:gd name="connsiteX23" fmla="*/ 24156 w 1732244"/>
                  <a:gd name="connsiteY23" fmla="*/ 1843344 h 4153492"/>
                  <a:gd name="connsiteX24" fmla="*/ 3801 w 1732244"/>
                  <a:gd name="connsiteY24" fmla="*/ 1319887 h 4153492"/>
                  <a:gd name="connsiteX25" fmla="*/ 90498 w 1732244"/>
                  <a:gd name="connsiteY25" fmla="*/ 771074 h 4153492"/>
                  <a:gd name="connsiteX26" fmla="*/ 120632 w 1732244"/>
                  <a:gd name="connsiteY26" fmla="*/ 674829 h 4153492"/>
                  <a:gd name="connsiteX27" fmla="*/ 120632 w 1732244"/>
                  <a:gd name="connsiteY27" fmla="*/ 642369 h 4153492"/>
                  <a:gd name="connsiteX28" fmla="*/ 130796 w 1732244"/>
                  <a:gd name="connsiteY28" fmla="*/ 642369 h 4153492"/>
                  <a:gd name="connsiteX29" fmla="*/ 146296 w 1732244"/>
                  <a:gd name="connsiteY29" fmla="*/ 592863 h 4153492"/>
                  <a:gd name="connsiteX30" fmla="*/ 437106 w 1732244"/>
                  <a:gd name="connsiteY30" fmla="*/ 214810 h 4153492"/>
                  <a:gd name="connsiteX31" fmla="*/ 847149 w 1732244"/>
                  <a:gd name="connsiteY31" fmla="*/ 25782 h 4153492"/>
                  <a:gd name="connsiteX32" fmla="*/ 1014364 w 1732244"/>
                  <a:gd name="connsiteY32" fmla="*/ 2154 h 4153492"/>
                  <a:gd name="connsiteX0" fmla="*/ 847149 w 1732244"/>
                  <a:gd name="connsiteY0" fmla="*/ 24646 h 4152356"/>
                  <a:gd name="connsiteX1" fmla="*/ 1181578 w 1732244"/>
                  <a:gd name="connsiteY1" fmla="*/ 1381 h 4152356"/>
                  <a:gd name="connsiteX2" fmla="*/ 1358974 w 1732244"/>
                  <a:gd name="connsiteY2" fmla="*/ 15923 h 4152356"/>
                  <a:gd name="connsiteX3" fmla="*/ 1603254 w 1732244"/>
                  <a:gd name="connsiteY3" fmla="*/ 199132 h 4152356"/>
                  <a:gd name="connsiteX4" fmla="*/ 1690497 w 1732244"/>
                  <a:gd name="connsiteY4" fmla="*/ 472493 h 4152356"/>
                  <a:gd name="connsiteX5" fmla="*/ 1728301 w 1732244"/>
                  <a:gd name="connsiteY5" fmla="*/ 1019215 h 4152356"/>
                  <a:gd name="connsiteX6" fmla="*/ 1661416 w 1732244"/>
                  <a:gd name="connsiteY6" fmla="*/ 1420533 h 4152356"/>
                  <a:gd name="connsiteX7" fmla="*/ 1495653 w 1732244"/>
                  <a:gd name="connsiteY7" fmla="*/ 1816034 h 4152356"/>
                  <a:gd name="connsiteX8" fmla="*/ 1492746 w 1732244"/>
                  <a:gd name="connsiteY8" fmla="*/ 1821850 h 4152356"/>
                  <a:gd name="connsiteX9" fmla="*/ 1355406 w 1732244"/>
                  <a:gd name="connsiteY9" fmla="*/ 2398642 h 4152356"/>
                  <a:gd name="connsiteX10" fmla="*/ 1364646 w 1732244"/>
                  <a:gd name="connsiteY10" fmla="*/ 2787821 h 4152356"/>
                  <a:gd name="connsiteX11" fmla="*/ 1367697 w 1732244"/>
                  <a:gd name="connsiteY11" fmla="*/ 2784431 h 4152356"/>
                  <a:gd name="connsiteX12" fmla="*/ 1379329 w 1732244"/>
                  <a:gd name="connsiteY12" fmla="*/ 3235185 h 4152356"/>
                  <a:gd name="connsiteX13" fmla="*/ 1382239 w 1732244"/>
                  <a:gd name="connsiteY13" fmla="*/ 3761552 h 4152356"/>
                  <a:gd name="connsiteX14" fmla="*/ 1274638 w 1732244"/>
                  <a:gd name="connsiteY14" fmla="*/ 3976751 h 4152356"/>
                  <a:gd name="connsiteX15" fmla="*/ 876230 w 1732244"/>
                  <a:gd name="connsiteY15" fmla="*/ 4142511 h 4152356"/>
                  <a:gd name="connsiteX16" fmla="*/ 538891 w 1732244"/>
                  <a:gd name="connsiteY16" fmla="*/ 4142511 h 4152356"/>
                  <a:gd name="connsiteX17" fmla="*/ 265530 w 1732244"/>
                  <a:gd name="connsiteY17" fmla="*/ 4043636 h 4152356"/>
                  <a:gd name="connsiteX18" fmla="*/ 111399 w 1732244"/>
                  <a:gd name="connsiteY18" fmla="*/ 3796449 h 4152356"/>
                  <a:gd name="connsiteX19" fmla="*/ 105583 w 1732244"/>
                  <a:gd name="connsiteY19" fmla="*/ 3723745 h 4152356"/>
                  <a:gd name="connsiteX20" fmla="*/ 102676 w 1732244"/>
                  <a:gd name="connsiteY20" fmla="*/ 3051976 h 4152356"/>
                  <a:gd name="connsiteX21" fmla="*/ 102676 w 1732244"/>
                  <a:gd name="connsiteY21" fmla="*/ 2612852 h 4152356"/>
                  <a:gd name="connsiteX22" fmla="*/ 59053 w 1732244"/>
                  <a:gd name="connsiteY22" fmla="*/ 2077762 h 4152356"/>
                  <a:gd name="connsiteX23" fmla="*/ 24156 w 1732244"/>
                  <a:gd name="connsiteY23" fmla="*/ 1842208 h 4152356"/>
                  <a:gd name="connsiteX24" fmla="*/ 3801 w 1732244"/>
                  <a:gd name="connsiteY24" fmla="*/ 1318751 h 4152356"/>
                  <a:gd name="connsiteX25" fmla="*/ 90498 w 1732244"/>
                  <a:gd name="connsiteY25" fmla="*/ 769938 h 4152356"/>
                  <a:gd name="connsiteX26" fmla="*/ 120632 w 1732244"/>
                  <a:gd name="connsiteY26" fmla="*/ 673693 h 4152356"/>
                  <a:gd name="connsiteX27" fmla="*/ 120632 w 1732244"/>
                  <a:gd name="connsiteY27" fmla="*/ 641233 h 4152356"/>
                  <a:gd name="connsiteX28" fmla="*/ 130796 w 1732244"/>
                  <a:gd name="connsiteY28" fmla="*/ 641233 h 4152356"/>
                  <a:gd name="connsiteX29" fmla="*/ 146296 w 1732244"/>
                  <a:gd name="connsiteY29" fmla="*/ 591727 h 4152356"/>
                  <a:gd name="connsiteX30" fmla="*/ 437106 w 1732244"/>
                  <a:gd name="connsiteY30" fmla="*/ 213674 h 4152356"/>
                  <a:gd name="connsiteX31" fmla="*/ 847149 w 1732244"/>
                  <a:gd name="connsiteY31" fmla="*/ 24646 h 4152356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130796 w 1732244"/>
                  <a:gd name="connsiteY27" fmla="*/ 644490 h 4155613"/>
                  <a:gd name="connsiteX28" fmla="*/ 146296 w 1732244"/>
                  <a:gd name="connsiteY28" fmla="*/ 594984 h 4155613"/>
                  <a:gd name="connsiteX29" fmla="*/ 437106 w 1732244"/>
                  <a:gd name="connsiteY29" fmla="*/ 216931 h 4155613"/>
                  <a:gd name="connsiteX30" fmla="*/ 847149 w 1732244"/>
                  <a:gd name="connsiteY30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130796 w 1732244"/>
                  <a:gd name="connsiteY27" fmla="*/ 644490 h 4155613"/>
                  <a:gd name="connsiteX28" fmla="*/ 437106 w 1732244"/>
                  <a:gd name="connsiteY28" fmla="*/ 216931 h 4155613"/>
                  <a:gd name="connsiteX29" fmla="*/ 847149 w 1732244"/>
                  <a:gd name="connsiteY29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437106 w 1732244"/>
                  <a:gd name="connsiteY27" fmla="*/ 216931 h 4155613"/>
                  <a:gd name="connsiteX28" fmla="*/ 847149 w 1732244"/>
                  <a:gd name="connsiteY28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437106 w 1732244"/>
                  <a:gd name="connsiteY26" fmla="*/ 216931 h 4155613"/>
                  <a:gd name="connsiteX27" fmla="*/ 847149 w 1732244"/>
                  <a:gd name="connsiteY27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3779 w 1728874"/>
                  <a:gd name="connsiteY0" fmla="*/ 27903 h 4155613"/>
                  <a:gd name="connsiteX1" fmla="*/ 1355604 w 1728874"/>
                  <a:gd name="connsiteY1" fmla="*/ 19180 h 4155613"/>
                  <a:gd name="connsiteX2" fmla="*/ 1599884 w 1728874"/>
                  <a:gd name="connsiteY2" fmla="*/ 202389 h 4155613"/>
                  <a:gd name="connsiteX3" fmla="*/ 1687127 w 1728874"/>
                  <a:gd name="connsiteY3" fmla="*/ 475750 h 4155613"/>
                  <a:gd name="connsiteX4" fmla="*/ 1724931 w 1728874"/>
                  <a:gd name="connsiteY4" fmla="*/ 1022472 h 4155613"/>
                  <a:gd name="connsiteX5" fmla="*/ 1658046 w 1728874"/>
                  <a:gd name="connsiteY5" fmla="*/ 1423790 h 4155613"/>
                  <a:gd name="connsiteX6" fmla="*/ 1492283 w 1728874"/>
                  <a:gd name="connsiteY6" fmla="*/ 1819291 h 4155613"/>
                  <a:gd name="connsiteX7" fmla="*/ 1489376 w 1728874"/>
                  <a:gd name="connsiteY7" fmla="*/ 1825107 h 4155613"/>
                  <a:gd name="connsiteX8" fmla="*/ 1352036 w 1728874"/>
                  <a:gd name="connsiteY8" fmla="*/ 2401899 h 4155613"/>
                  <a:gd name="connsiteX9" fmla="*/ 1361276 w 1728874"/>
                  <a:gd name="connsiteY9" fmla="*/ 2791078 h 4155613"/>
                  <a:gd name="connsiteX10" fmla="*/ 1364327 w 1728874"/>
                  <a:gd name="connsiteY10" fmla="*/ 2787688 h 4155613"/>
                  <a:gd name="connsiteX11" fmla="*/ 1375959 w 1728874"/>
                  <a:gd name="connsiteY11" fmla="*/ 3238442 h 4155613"/>
                  <a:gd name="connsiteX12" fmla="*/ 1378869 w 1728874"/>
                  <a:gd name="connsiteY12" fmla="*/ 3764809 h 4155613"/>
                  <a:gd name="connsiteX13" fmla="*/ 1271268 w 1728874"/>
                  <a:gd name="connsiteY13" fmla="*/ 3980008 h 4155613"/>
                  <a:gd name="connsiteX14" fmla="*/ 872860 w 1728874"/>
                  <a:gd name="connsiteY14" fmla="*/ 4145768 h 4155613"/>
                  <a:gd name="connsiteX15" fmla="*/ 535521 w 1728874"/>
                  <a:gd name="connsiteY15" fmla="*/ 4145768 h 4155613"/>
                  <a:gd name="connsiteX16" fmla="*/ 262160 w 1728874"/>
                  <a:gd name="connsiteY16" fmla="*/ 4046893 h 4155613"/>
                  <a:gd name="connsiteX17" fmla="*/ 108029 w 1728874"/>
                  <a:gd name="connsiteY17" fmla="*/ 3799706 h 4155613"/>
                  <a:gd name="connsiteX18" fmla="*/ 102213 w 1728874"/>
                  <a:gd name="connsiteY18" fmla="*/ 3727002 h 4155613"/>
                  <a:gd name="connsiteX19" fmla="*/ 99306 w 1728874"/>
                  <a:gd name="connsiteY19" fmla="*/ 3055233 h 4155613"/>
                  <a:gd name="connsiteX20" fmla="*/ 99306 w 1728874"/>
                  <a:gd name="connsiteY20" fmla="*/ 2616109 h 4155613"/>
                  <a:gd name="connsiteX21" fmla="*/ 55683 w 1728874"/>
                  <a:gd name="connsiteY21" fmla="*/ 2081019 h 4155613"/>
                  <a:gd name="connsiteX22" fmla="*/ 431 w 1728874"/>
                  <a:gd name="connsiteY22" fmla="*/ 1322008 h 4155613"/>
                  <a:gd name="connsiteX23" fmla="*/ 87128 w 1728874"/>
                  <a:gd name="connsiteY23" fmla="*/ 773195 h 4155613"/>
                  <a:gd name="connsiteX24" fmla="*/ 433736 w 1728874"/>
                  <a:gd name="connsiteY24" fmla="*/ 216931 h 4155613"/>
                  <a:gd name="connsiteX25" fmla="*/ 843779 w 1728874"/>
                  <a:gd name="connsiteY25" fmla="*/ 27903 h 4155613"/>
                  <a:gd name="connsiteX0" fmla="*/ 843779 w 1728874"/>
                  <a:gd name="connsiteY0" fmla="*/ 27903 h 4155613"/>
                  <a:gd name="connsiteX1" fmla="*/ 1355604 w 1728874"/>
                  <a:gd name="connsiteY1" fmla="*/ 19180 h 4155613"/>
                  <a:gd name="connsiteX2" fmla="*/ 1599884 w 1728874"/>
                  <a:gd name="connsiteY2" fmla="*/ 202389 h 4155613"/>
                  <a:gd name="connsiteX3" fmla="*/ 1687127 w 1728874"/>
                  <a:gd name="connsiteY3" fmla="*/ 475750 h 4155613"/>
                  <a:gd name="connsiteX4" fmla="*/ 1724931 w 1728874"/>
                  <a:gd name="connsiteY4" fmla="*/ 1022472 h 4155613"/>
                  <a:gd name="connsiteX5" fmla="*/ 1658046 w 1728874"/>
                  <a:gd name="connsiteY5" fmla="*/ 1423790 h 4155613"/>
                  <a:gd name="connsiteX6" fmla="*/ 1492283 w 1728874"/>
                  <a:gd name="connsiteY6" fmla="*/ 1819291 h 4155613"/>
                  <a:gd name="connsiteX7" fmla="*/ 1489376 w 1728874"/>
                  <a:gd name="connsiteY7" fmla="*/ 1825107 h 4155613"/>
                  <a:gd name="connsiteX8" fmla="*/ 1352036 w 1728874"/>
                  <a:gd name="connsiteY8" fmla="*/ 2401899 h 4155613"/>
                  <a:gd name="connsiteX9" fmla="*/ 1361276 w 1728874"/>
                  <a:gd name="connsiteY9" fmla="*/ 2791078 h 4155613"/>
                  <a:gd name="connsiteX10" fmla="*/ 1364327 w 1728874"/>
                  <a:gd name="connsiteY10" fmla="*/ 2787688 h 4155613"/>
                  <a:gd name="connsiteX11" fmla="*/ 1375959 w 1728874"/>
                  <a:gd name="connsiteY11" fmla="*/ 3238442 h 4155613"/>
                  <a:gd name="connsiteX12" fmla="*/ 1378869 w 1728874"/>
                  <a:gd name="connsiteY12" fmla="*/ 3764809 h 4155613"/>
                  <a:gd name="connsiteX13" fmla="*/ 1271268 w 1728874"/>
                  <a:gd name="connsiteY13" fmla="*/ 3980008 h 4155613"/>
                  <a:gd name="connsiteX14" fmla="*/ 872860 w 1728874"/>
                  <a:gd name="connsiteY14" fmla="*/ 4145768 h 4155613"/>
                  <a:gd name="connsiteX15" fmla="*/ 535521 w 1728874"/>
                  <a:gd name="connsiteY15" fmla="*/ 4145768 h 4155613"/>
                  <a:gd name="connsiteX16" fmla="*/ 262160 w 1728874"/>
                  <a:gd name="connsiteY16" fmla="*/ 4046893 h 4155613"/>
                  <a:gd name="connsiteX17" fmla="*/ 108029 w 1728874"/>
                  <a:gd name="connsiteY17" fmla="*/ 3799706 h 4155613"/>
                  <a:gd name="connsiteX18" fmla="*/ 99306 w 1728874"/>
                  <a:gd name="connsiteY18" fmla="*/ 3055233 h 4155613"/>
                  <a:gd name="connsiteX19" fmla="*/ 99306 w 1728874"/>
                  <a:gd name="connsiteY19" fmla="*/ 2616109 h 4155613"/>
                  <a:gd name="connsiteX20" fmla="*/ 55683 w 1728874"/>
                  <a:gd name="connsiteY20" fmla="*/ 2081019 h 4155613"/>
                  <a:gd name="connsiteX21" fmla="*/ 431 w 1728874"/>
                  <a:gd name="connsiteY21" fmla="*/ 1322008 h 4155613"/>
                  <a:gd name="connsiteX22" fmla="*/ 87128 w 1728874"/>
                  <a:gd name="connsiteY22" fmla="*/ 773195 h 4155613"/>
                  <a:gd name="connsiteX23" fmla="*/ 433736 w 1728874"/>
                  <a:gd name="connsiteY23" fmla="*/ 216931 h 4155613"/>
                  <a:gd name="connsiteX24" fmla="*/ 843779 w 1728874"/>
                  <a:gd name="connsiteY24" fmla="*/ 27903 h 4155613"/>
                  <a:gd name="connsiteX0" fmla="*/ 843779 w 1728874"/>
                  <a:gd name="connsiteY0" fmla="*/ 27903 h 4147277"/>
                  <a:gd name="connsiteX1" fmla="*/ 1355604 w 1728874"/>
                  <a:gd name="connsiteY1" fmla="*/ 19180 h 4147277"/>
                  <a:gd name="connsiteX2" fmla="*/ 1599884 w 1728874"/>
                  <a:gd name="connsiteY2" fmla="*/ 202389 h 4147277"/>
                  <a:gd name="connsiteX3" fmla="*/ 1687127 w 1728874"/>
                  <a:gd name="connsiteY3" fmla="*/ 475750 h 4147277"/>
                  <a:gd name="connsiteX4" fmla="*/ 1724931 w 1728874"/>
                  <a:gd name="connsiteY4" fmla="*/ 1022472 h 4147277"/>
                  <a:gd name="connsiteX5" fmla="*/ 1658046 w 1728874"/>
                  <a:gd name="connsiteY5" fmla="*/ 1423790 h 4147277"/>
                  <a:gd name="connsiteX6" fmla="*/ 1492283 w 1728874"/>
                  <a:gd name="connsiteY6" fmla="*/ 1819291 h 4147277"/>
                  <a:gd name="connsiteX7" fmla="*/ 1489376 w 1728874"/>
                  <a:gd name="connsiteY7" fmla="*/ 1825107 h 4147277"/>
                  <a:gd name="connsiteX8" fmla="*/ 1352036 w 1728874"/>
                  <a:gd name="connsiteY8" fmla="*/ 2401899 h 4147277"/>
                  <a:gd name="connsiteX9" fmla="*/ 1361276 w 1728874"/>
                  <a:gd name="connsiteY9" fmla="*/ 2791078 h 4147277"/>
                  <a:gd name="connsiteX10" fmla="*/ 1364327 w 1728874"/>
                  <a:gd name="connsiteY10" fmla="*/ 2787688 h 4147277"/>
                  <a:gd name="connsiteX11" fmla="*/ 1375959 w 1728874"/>
                  <a:gd name="connsiteY11" fmla="*/ 3238442 h 4147277"/>
                  <a:gd name="connsiteX12" fmla="*/ 1378869 w 1728874"/>
                  <a:gd name="connsiteY12" fmla="*/ 3764809 h 4147277"/>
                  <a:gd name="connsiteX13" fmla="*/ 1271268 w 1728874"/>
                  <a:gd name="connsiteY13" fmla="*/ 3980008 h 4147277"/>
                  <a:gd name="connsiteX14" fmla="*/ 872860 w 1728874"/>
                  <a:gd name="connsiteY14" fmla="*/ 4145768 h 4147277"/>
                  <a:gd name="connsiteX15" fmla="*/ 262160 w 1728874"/>
                  <a:gd name="connsiteY15" fmla="*/ 4046893 h 4147277"/>
                  <a:gd name="connsiteX16" fmla="*/ 108029 w 1728874"/>
                  <a:gd name="connsiteY16" fmla="*/ 3799706 h 4147277"/>
                  <a:gd name="connsiteX17" fmla="*/ 99306 w 1728874"/>
                  <a:gd name="connsiteY17" fmla="*/ 3055233 h 4147277"/>
                  <a:gd name="connsiteX18" fmla="*/ 99306 w 1728874"/>
                  <a:gd name="connsiteY18" fmla="*/ 2616109 h 4147277"/>
                  <a:gd name="connsiteX19" fmla="*/ 55683 w 1728874"/>
                  <a:gd name="connsiteY19" fmla="*/ 2081019 h 4147277"/>
                  <a:gd name="connsiteX20" fmla="*/ 431 w 1728874"/>
                  <a:gd name="connsiteY20" fmla="*/ 1322008 h 4147277"/>
                  <a:gd name="connsiteX21" fmla="*/ 87128 w 1728874"/>
                  <a:gd name="connsiteY21" fmla="*/ 773195 h 4147277"/>
                  <a:gd name="connsiteX22" fmla="*/ 433736 w 1728874"/>
                  <a:gd name="connsiteY22" fmla="*/ 216931 h 4147277"/>
                  <a:gd name="connsiteX23" fmla="*/ 843779 w 1728874"/>
                  <a:gd name="connsiteY23" fmla="*/ 27903 h 4147277"/>
                  <a:gd name="connsiteX0" fmla="*/ 843779 w 1728874"/>
                  <a:gd name="connsiteY0" fmla="*/ 27903 h 4150771"/>
                  <a:gd name="connsiteX1" fmla="*/ 1355604 w 1728874"/>
                  <a:gd name="connsiteY1" fmla="*/ 19180 h 4150771"/>
                  <a:gd name="connsiteX2" fmla="*/ 1599884 w 1728874"/>
                  <a:gd name="connsiteY2" fmla="*/ 202389 h 4150771"/>
                  <a:gd name="connsiteX3" fmla="*/ 1687127 w 1728874"/>
                  <a:gd name="connsiteY3" fmla="*/ 475750 h 4150771"/>
                  <a:gd name="connsiteX4" fmla="*/ 1724931 w 1728874"/>
                  <a:gd name="connsiteY4" fmla="*/ 1022472 h 4150771"/>
                  <a:gd name="connsiteX5" fmla="*/ 1658046 w 1728874"/>
                  <a:gd name="connsiteY5" fmla="*/ 1423790 h 4150771"/>
                  <a:gd name="connsiteX6" fmla="*/ 1492283 w 1728874"/>
                  <a:gd name="connsiteY6" fmla="*/ 1819291 h 4150771"/>
                  <a:gd name="connsiteX7" fmla="*/ 1489376 w 1728874"/>
                  <a:gd name="connsiteY7" fmla="*/ 1825107 h 4150771"/>
                  <a:gd name="connsiteX8" fmla="*/ 1352036 w 1728874"/>
                  <a:gd name="connsiteY8" fmla="*/ 2401899 h 4150771"/>
                  <a:gd name="connsiteX9" fmla="*/ 1361276 w 1728874"/>
                  <a:gd name="connsiteY9" fmla="*/ 2791078 h 4150771"/>
                  <a:gd name="connsiteX10" fmla="*/ 1364327 w 1728874"/>
                  <a:gd name="connsiteY10" fmla="*/ 2787688 h 4150771"/>
                  <a:gd name="connsiteX11" fmla="*/ 1375959 w 1728874"/>
                  <a:gd name="connsiteY11" fmla="*/ 3238442 h 4150771"/>
                  <a:gd name="connsiteX12" fmla="*/ 1378869 w 1728874"/>
                  <a:gd name="connsiteY12" fmla="*/ 3764809 h 4150771"/>
                  <a:gd name="connsiteX13" fmla="*/ 1271268 w 1728874"/>
                  <a:gd name="connsiteY13" fmla="*/ 3980008 h 4150771"/>
                  <a:gd name="connsiteX14" fmla="*/ 872860 w 1728874"/>
                  <a:gd name="connsiteY14" fmla="*/ 4145768 h 4150771"/>
                  <a:gd name="connsiteX15" fmla="*/ 262160 w 1728874"/>
                  <a:gd name="connsiteY15" fmla="*/ 4046893 h 4150771"/>
                  <a:gd name="connsiteX16" fmla="*/ 108029 w 1728874"/>
                  <a:gd name="connsiteY16" fmla="*/ 3799706 h 4150771"/>
                  <a:gd name="connsiteX17" fmla="*/ 99306 w 1728874"/>
                  <a:gd name="connsiteY17" fmla="*/ 3055233 h 4150771"/>
                  <a:gd name="connsiteX18" fmla="*/ 99306 w 1728874"/>
                  <a:gd name="connsiteY18" fmla="*/ 2616109 h 4150771"/>
                  <a:gd name="connsiteX19" fmla="*/ 55683 w 1728874"/>
                  <a:gd name="connsiteY19" fmla="*/ 2081019 h 4150771"/>
                  <a:gd name="connsiteX20" fmla="*/ 431 w 1728874"/>
                  <a:gd name="connsiteY20" fmla="*/ 1322008 h 4150771"/>
                  <a:gd name="connsiteX21" fmla="*/ 87128 w 1728874"/>
                  <a:gd name="connsiteY21" fmla="*/ 773195 h 4150771"/>
                  <a:gd name="connsiteX22" fmla="*/ 433736 w 1728874"/>
                  <a:gd name="connsiteY22" fmla="*/ 216931 h 4150771"/>
                  <a:gd name="connsiteX23" fmla="*/ 843779 w 1728874"/>
                  <a:gd name="connsiteY23" fmla="*/ 27903 h 4150771"/>
                  <a:gd name="connsiteX0" fmla="*/ 843779 w 1728874"/>
                  <a:gd name="connsiteY0" fmla="*/ 27903 h 4159554"/>
                  <a:gd name="connsiteX1" fmla="*/ 1355604 w 1728874"/>
                  <a:gd name="connsiteY1" fmla="*/ 19180 h 4159554"/>
                  <a:gd name="connsiteX2" fmla="*/ 1599884 w 1728874"/>
                  <a:gd name="connsiteY2" fmla="*/ 202389 h 4159554"/>
                  <a:gd name="connsiteX3" fmla="*/ 1687127 w 1728874"/>
                  <a:gd name="connsiteY3" fmla="*/ 475750 h 4159554"/>
                  <a:gd name="connsiteX4" fmla="*/ 1724931 w 1728874"/>
                  <a:gd name="connsiteY4" fmla="*/ 1022472 h 4159554"/>
                  <a:gd name="connsiteX5" fmla="*/ 1658046 w 1728874"/>
                  <a:gd name="connsiteY5" fmla="*/ 1423790 h 4159554"/>
                  <a:gd name="connsiteX6" fmla="*/ 1492283 w 1728874"/>
                  <a:gd name="connsiteY6" fmla="*/ 1819291 h 4159554"/>
                  <a:gd name="connsiteX7" fmla="*/ 1489376 w 1728874"/>
                  <a:gd name="connsiteY7" fmla="*/ 1825107 h 4159554"/>
                  <a:gd name="connsiteX8" fmla="*/ 1352036 w 1728874"/>
                  <a:gd name="connsiteY8" fmla="*/ 2401899 h 4159554"/>
                  <a:gd name="connsiteX9" fmla="*/ 1361276 w 1728874"/>
                  <a:gd name="connsiteY9" fmla="*/ 2791078 h 4159554"/>
                  <a:gd name="connsiteX10" fmla="*/ 1364327 w 1728874"/>
                  <a:gd name="connsiteY10" fmla="*/ 2787688 h 4159554"/>
                  <a:gd name="connsiteX11" fmla="*/ 1375959 w 1728874"/>
                  <a:gd name="connsiteY11" fmla="*/ 3238442 h 4159554"/>
                  <a:gd name="connsiteX12" fmla="*/ 1378869 w 1728874"/>
                  <a:gd name="connsiteY12" fmla="*/ 3764809 h 4159554"/>
                  <a:gd name="connsiteX13" fmla="*/ 1271268 w 1728874"/>
                  <a:gd name="connsiteY13" fmla="*/ 3980008 h 4159554"/>
                  <a:gd name="connsiteX14" fmla="*/ 872860 w 1728874"/>
                  <a:gd name="connsiteY14" fmla="*/ 4145768 h 4159554"/>
                  <a:gd name="connsiteX15" fmla="*/ 316480 w 1728874"/>
                  <a:gd name="connsiteY15" fmla="*/ 4074053 h 4159554"/>
                  <a:gd name="connsiteX16" fmla="*/ 108029 w 1728874"/>
                  <a:gd name="connsiteY16" fmla="*/ 3799706 h 4159554"/>
                  <a:gd name="connsiteX17" fmla="*/ 99306 w 1728874"/>
                  <a:gd name="connsiteY17" fmla="*/ 3055233 h 4159554"/>
                  <a:gd name="connsiteX18" fmla="*/ 99306 w 1728874"/>
                  <a:gd name="connsiteY18" fmla="*/ 2616109 h 4159554"/>
                  <a:gd name="connsiteX19" fmla="*/ 55683 w 1728874"/>
                  <a:gd name="connsiteY19" fmla="*/ 2081019 h 4159554"/>
                  <a:gd name="connsiteX20" fmla="*/ 431 w 1728874"/>
                  <a:gd name="connsiteY20" fmla="*/ 1322008 h 4159554"/>
                  <a:gd name="connsiteX21" fmla="*/ 87128 w 1728874"/>
                  <a:gd name="connsiteY21" fmla="*/ 773195 h 4159554"/>
                  <a:gd name="connsiteX22" fmla="*/ 433736 w 1728874"/>
                  <a:gd name="connsiteY22" fmla="*/ 216931 h 4159554"/>
                  <a:gd name="connsiteX23" fmla="*/ 843779 w 1728874"/>
                  <a:gd name="connsiteY23" fmla="*/ 27903 h 4159554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2306"/>
                  <a:gd name="connsiteX1" fmla="*/ 1355604 w 1728874"/>
                  <a:gd name="connsiteY1" fmla="*/ 19180 h 4172306"/>
                  <a:gd name="connsiteX2" fmla="*/ 1599884 w 1728874"/>
                  <a:gd name="connsiteY2" fmla="*/ 202389 h 4172306"/>
                  <a:gd name="connsiteX3" fmla="*/ 1687127 w 1728874"/>
                  <a:gd name="connsiteY3" fmla="*/ 475750 h 4172306"/>
                  <a:gd name="connsiteX4" fmla="*/ 1724931 w 1728874"/>
                  <a:gd name="connsiteY4" fmla="*/ 1022472 h 4172306"/>
                  <a:gd name="connsiteX5" fmla="*/ 1658046 w 1728874"/>
                  <a:gd name="connsiteY5" fmla="*/ 1423790 h 4172306"/>
                  <a:gd name="connsiteX6" fmla="*/ 1492283 w 1728874"/>
                  <a:gd name="connsiteY6" fmla="*/ 1819291 h 4172306"/>
                  <a:gd name="connsiteX7" fmla="*/ 1489376 w 1728874"/>
                  <a:gd name="connsiteY7" fmla="*/ 1825107 h 4172306"/>
                  <a:gd name="connsiteX8" fmla="*/ 1352036 w 1728874"/>
                  <a:gd name="connsiteY8" fmla="*/ 2401899 h 4172306"/>
                  <a:gd name="connsiteX9" fmla="*/ 1361276 w 1728874"/>
                  <a:gd name="connsiteY9" fmla="*/ 2791078 h 4172306"/>
                  <a:gd name="connsiteX10" fmla="*/ 1364327 w 1728874"/>
                  <a:gd name="connsiteY10" fmla="*/ 2787688 h 4172306"/>
                  <a:gd name="connsiteX11" fmla="*/ 1375959 w 1728874"/>
                  <a:gd name="connsiteY11" fmla="*/ 3238442 h 4172306"/>
                  <a:gd name="connsiteX12" fmla="*/ 1378869 w 1728874"/>
                  <a:gd name="connsiteY12" fmla="*/ 3764809 h 4172306"/>
                  <a:gd name="connsiteX13" fmla="*/ 900020 w 1728874"/>
                  <a:gd name="connsiteY13" fmla="*/ 4154822 h 4172306"/>
                  <a:gd name="connsiteX14" fmla="*/ 316480 w 1728874"/>
                  <a:gd name="connsiteY14" fmla="*/ 4074053 h 4172306"/>
                  <a:gd name="connsiteX15" fmla="*/ 108029 w 1728874"/>
                  <a:gd name="connsiteY15" fmla="*/ 3799706 h 4172306"/>
                  <a:gd name="connsiteX16" fmla="*/ 99306 w 1728874"/>
                  <a:gd name="connsiteY16" fmla="*/ 3055233 h 4172306"/>
                  <a:gd name="connsiteX17" fmla="*/ 99306 w 1728874"/>
                  <a:gd name="connsiteY17" fmla="*/ 2616109 h 4172306"/>
                  <a:gd name="connsiteX18" fmla="*/ 55683 w 1728874"/>
                  <a:gd name="connsiteY18" fmla="*/ 2081019 h 4172306"/>
                  <a:gd name="connsiteX19" fmla="*/ 431 w 1728874"/>
                  <a:gd name="connsiteY19" fmla="*/ 1322008 h 4172306"/>
                  <a:gd name="connsiteX20" fmla="*/ 87128 w 1728874"/>
                  <a:gd name="connsiteY20" fmla="*/ 773195 h 4172306"/>
                  <a:gd name="connsiteX21" fmla="*/ 433736 w 1728874"/>
                  <a:gd name="connsiteY21" fmla="*/ 216931 h 4172306"/>
                  <a:gd name="connsiteX22" fmla="*/ 843779 w 1728874"/>
                  <a:gd name="connsiteY22" fmla="*/ 27903 h 4172306"/>
                  <a:gd name="connsiteX0" fmla="*/ 843779 w 1728874"/>
                  <a:gd name="connsiteY0" fmla="*/ 27903 h 4158005"/>
                  <a:gd name="connsiteX1" fmla="*/ 1355604 w 1728874"/>
                  <a:gd name="connsiteY1" fmla="*/ 19180 h 4158005"/>
                  <a:gd name="connsiteX2" fmla="*/ 1599884 w 1728874"/>
                  <a:gd name="connsiteY2" fmla="*/ 202389 h 4158005"/>
                  <a:gd name="connsiteX3" fmla="*/ 1687127 w 1728874"/>
                  <a:gd name="connsiteY3" fmla="*/ 475750 h 4158005"/>
                  <a:gd name="connsiteX4" fmla="*/ 1724931 w 1728874"/>
                  <a:gd name="connsiteY4" fmla="*/ 1022472 h 4158005"/>
                  <a:gd name="connsiteX5" fmla="*/ 1658046 w 1728874"/>
                  <a:gd name="connsiteY5" fmla="*/ 1423790 h 4158005"/>
                  <a:gd name="connsiteX6" fmla="*/ 1492283 w 1728874"/>
                  <a:gd name="connsiteY6" fmla="*/ 1819291 h 4158005"/>
                  <a:gd name="connsiteX7" fmla="*/ 1489376 w 1728874"/>
                  <a:gd name="connsiteY7" fmla="*/ 1825107 h 4158005"/>
                  <a:gd name="connsiteX8" fmla="*/ 1352036 w 1728874"/>
                  <a:gd name="connsiteY8" fmla="*/ 2401899 h 4158005"/>
                  <a:gd name="connsiteX9" fmla="*/ 1361276 w 1728874"/>
                  <a:gd name="connsiteY9" fmla="*/ 2791078 h 4158005"/>
                  <a:gd name="connsiteX10" fmla="*/ 1364327 w 1728874"/>
                  <a:gd name="connsiteY10" fmla="*/ 2787688 h 4158005"/>
                  <a:gd name="connsiteX11" fmla="*/ 1375959 w 1728874"/>
                  <a:gd name="connsiteY11" fmla="*/ 3238442 h 4158005"/>
                  <a:gd name="connsiteX12" fmla="*/ 1378869 w 1728874"/>
                  <a:gd name="connsiteY12" fmla="*/ 3764809 h 4158005"/>
                  <a:gd name="connsiteX13" fmla="*/ 900020 w 1728874"/>
                  <a:gd name="connsiteY13" fmla="*/ 4154822 h 4158005"/>
                  <a:gd name="connsiteX14" fmla="*/ 316480 w 1728874"/>
                  <a:gd name="connsiteY14" fmla="*/ 4074053 h 4158005"/>
                  <a:gd name="connsiteX15" fmla="*/ 108029 w 1728874"/>
                  <a:gd name="connsiteY15" fmla="*/ 3799706 h 4158005"/>
                  <a:gd name="connsiteX16" fmla="*/ 99306 w 1728874"/>
                  <a:gd name="connsiteY16" fmla="*/ 3055233 h 4158005"/>
                  <a:gd name="connsiteX17" fmla="*/ 99306 w 1728874"/>
                  <a:gd name="connsiteY17" fmla="*/ 2616109 h 4158005"/>
                  <a:gd name="connsiteX18" fmla="*/ 55683 w 1728874"/>
                  <a:gd name="connsiteY18" fmla="*/ 2081019 h 4158005"/>
                  <a:gd name="connsiteX19" fmla="*/ 431 w 1728874"/>
                  <a:gd name="connsiteY19" fmla="*/ 1322008 h 4158005"/>
                  <a:gd name="connsiteX20" fmla="*/ 87128 w 1728874"/>
                  <a:gd name="connsiteY20" fmla="*/ 773195 h 4158005"/>
                  <a:gd name="connsiteX21" fmla="*/ 433736 w 1728874"/>
                  <a:gd name="connsiteY21" fmla="*/ 216931 h 4158005"/>
                  <a:gd name="connsiteX22" fmla="*/ 843779 w 1728874"/>
                  <a:gd name="connsiteY22" fmla="*/ 27903 h 4158005"/>
                  <a:gd name="connsiteX0" fmla="*/ 843779 w 1728874"/>
                  <a:gd name="connsiteY0" fmla="*/ 27903 h 4158005"/>
                  <a:gd name="connsiteX1" fmla="*/ 1355604 w 1728874"/>
                  <a:gd name="connsiteY1" fmla="*/ 19180 h 4158005"/>
                  <a:gd name="connsiteX2" fmla="*/ 1599884 w 1728874"/>
                  <a:gd name="connsiteY2" fmla="*/ 202389 h 4158005"/>
                  <a:gd name="connsiteX3" fmla="*/ 1687127 w 1728874"/>
                  <a:gd name="connsiteY3" fmla="*/ 475750 h 4158005"/>
                  <a:gd name="connsiteX4" fmla="*/ 1724931 w 1728874"/>
                  <a:gd name="connsiteY4" fmla="*/ 1022472 h 4158005"/>
                  <a:gd name="connsiteX5" fmla="*/ 1658046 w 1728874"/>
                  <a:gd name="connsiteY5" fmla="*/ 1423790 h 4158005"/>
                  <a:gd name="connsiteX6" fmla="*/ 1492283 w 1728874"/>
                  <a:gd name="connsiteY6" fmla="*/ 1819291 h 4158005"/>
                  <a:gd name="connsiteX7" fmla="*/ 1489376 w 1728874"/>
                  <a:gd name="connsiteY7" fmla="*/ 1825107 h 4158005"/>
                  <a:gd name="connsiteX8" fmla="*/ 1352036 w 1728874"/>
                  <a:gd name="connsiteY8" fmla="*/ 2401899 h 4158005"/>
                  <a:gd name="connsiteX9" fmla="*/ 1361276 w 1728874"/>
                  <a:gd name="connsiteY9" fmla="*/ 2791078 h 4158005"/>
                  <a:gd name="connsiteX10" fmla="*/ 1364327 w 1728874"/>
                  <a:gd name="connsiteY10" fmla="*/ 2787688 h 4158005"/>
                  <a:gd name="connsiteX11" fmla="*/ 1375959 w 1728874"/>
                  <a:gd name="connsiteY11" fmla="*/ 3238442 h 4158005"/>
                  <a:gd name="connsiteX12" fmla="*/ 1378869 w 1728874"/>
                  <a:gd name="connsiteY12" fmla="*/ 3764809 h 4158005"/>
                  <a:gd name="connsiteX13" fmla="*/ 900020 w 1728874"/>
                  <a:gd name="connsiteY13" fmla="*/ 4154822 h 4158005"/>
                  <a:gd name="connsiteX14" fmla="*/ 316480 w 1728874"/>
                  <a:gd name="connsiteY14" fmla="*/ 4074053 h 4158005"/>
                  <a:gd name="connsiteX15" fmla="*/ 108029 w 1728874"/>
                  <a:gd name="connsiteY15" fmla="*/ 3799706 h 4158005"/>
                  <a:gd name="connsiteX16" fmla="*/ 99306 w 1728874"/>
                  <a:gd name="connsiteY16" fmla="*/ 3055233 h 4158005"/>
                  <a:gd name="connsiteX17" fmla="*/ 99306 w 1728874"/>
                  <a:gd name="connsiteY17" fmla="*/ 2616109 h 4158005"/>
                  <a:gd name="connsiteX18" fmla="*/ 55683 w 1728874"/>
                  <a:gd name="connsiteY18" fmla="*/ 2081019 h 4158005"/>
                  <a:gd name="connsiteX19" fmla="*/ 431 w 1728874"/>
                  <a:gd name="connsiteY19" fmla="*/ 1322008 h 4158005"/>
                  <a:gd name="connsiteX20" fmla="*/ 87128 w 1728874"/>
                  <a:gd name="connsiteY20" fmla="*/ 773195 h 4158005"/>
                  <a:gd name="connsiteX21" fmla="*/ 433736 w 1728874"/>
                  <a:gd name="connsiteY21" fmla="*/ 216931 h 4158005"/>
                  <a:gd name="connsiteX22" fmla="*/ 843779 w 1728874"/>
                  <a:gd name="connsiteY22" fmla="*/ 27903 h 4158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28874" h="4158005">
                    <a:moveTo>
                      <a:pt x="843779" y="27903"/>
                    </a:moveTo>
                    <a:cubicBezTo>
                      <a:pt x="997424" y="-5055"/>
                      <a:pt x="1229587" y="-9901"/>
                      <a:pt x="1355604" y="19180"/>
                    </a:cubicBezTo>
                    <a:cubicBezTo>
                      <a:pt x="1481621" y="48261"/>
                      <a:pt x="1547538" y="103514"/>
                      <a:pt x="1599884" y="202389"/>
                    </a:cubicBezTo>
                    <a:cubicBezTo>
                      <a:pt x="1646414" y="286725"/>
                      <a:pt x="1666769" y="382691"/>
                      <a:pt x="1687127" y="475750"/>
                    </a:cubicBezTo>
                    <a:cubicBezTo>
                      <a:pt x="1722024" y="656052"/>
                      <a:pt x="1736563" y="839264"/>
                      <a:pt x="1724931" y="1022472"/>
                    </a:cubicBezTo>
                    <a:cubicBezTo>
                      <a:pt x="1719114" y="1159154"/>
                      <a:pt x="1698759" y="1292927"/>
                      <a:pt x="1658046" y="1423790"/>
                    </a:cubicBezTo>
                    <a:cubicBezTo>
                      <a:pt x="1619271" y="1556593"/>
                      <a:pt x="1520395" y="1752405"/>
                      <a:pt x="1492283" y="1819291"/>
                    </a:cubicBezTo>
                    <a:cubicBezTo>
                      <a:pt x="1492283" y="1822200"/>
                      <a:pt x="1489376" y="1822200"/>
                      <a:pt x="1489376" y="1825107"/>
                    </a:cubicBezTo>
                    <a:cubicBezTo>
                      <a:pt x="1425398" y="2002502"/>
                      <a:pt x="1369484" y="2212871"/>
                      <a:pt x="1352036" y="2401899"/>
                    </a:cubicBezTo>
                    <a:lnTo>
                      <a:pt x="1361276" y="2791078"/>
                    </a:lnTo>
                    <a:lnTo>
                      <a:pt x="1364327" y="2787688"/>
                    </a:lnTo>
                    <a:cubicBezTo>
                      <a:pt x="1378869" y="2938909"/>
                      <a:pt x="1373052" y="3090130"/>
                      <a:pt x="1375959" y="3238442"/>
                    </a:cubicBezTo>
                    <a:cubicBezTo>
                      <a:pt x="1375959" y="3412928"/>
                      <a:pt x="1435760" y="3602384"/>
                      <a:pt x="1378869" y="3764809"/>
                    </a:cubicBezTo>
                    <a:cubicBezTo>
                      <a:pt x="1290492" y="4017127"/>
                      <a:pt x="1095192" y="4139495"/>
                      <a:pt x="900020" y="4154822"/>
                    </a:cubicBezTo>
                    <a:cubicBezTo>
                      <a:pt x="716172" y="4169260"/>
                      <a:pt x="448479" y="4133239"/>
                      <a:pt x="316480" y="4074053"/>
                    </a:cubicBezTo>
                    <a:cubicBezTo>
                      <a:pt x="184482" y="4014867"/>
                      <a:pt x="122571" y="3904397"/>
                      <a:pt x="108029" y="3799706"/>
                    </a:cubicBezTo>
                    <a:cubicBezTo>
                      <a:pt x="80887" y="3634429"/>
                      <a:pt x="100760" y="3252499"/>
                      <a:pt x="99306" y="3055233"/>
                    </a:cubicBezTo>
                    <a:cubicBezTo>
                      <a:pt x="102213" y="2909828"/>
                      <a:pt x="105122" y="2761514"/>
                      <a:pt x="99306" y="2616109"/>
                    </a:cubicBezTo>
                    <a:cubicBezTo>
                      <a:pt x="93490" y="2435807"/>
                      <a:pt x="81858" y="2258415"/>
                      <a:pt x="55683" y="2081019"/>
                    </a:cubicBezTo>
                    <a:cubicBezTo>
                      <a:pt x="39204" y="1865336"/>
                      <a:pt x="-4810" y="1539979"/>
                      <a:pt x="431" y="1322008"/>
                    </a:cubicBezTo>
                    <a:cubicBezTo>
                      <a:pt x="11335" y="1136615"/>
                      <a:pt x="38599" y="952860"/>
                      <a:pt x="87128" y="773195"/>
                    </a:cubicBezTo>
                    <a:cubicBezTo>
                      <a:pt x="130237" y="560614"/>
                      <a:pt x="263879" y="402352"/>
                      <a:pt x="433736" y="216931"/>
                    </a:cubicBezTo>
                    <a:cubicBezTo>
                      <a:pt x="558785" y="129688"/>
                      <a:pt x="692558" y="62800"/>
                      <a:pt x="843779" y="2790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67">
                <a:extLst>
                  <a:ext uri="{FF2B5EF4-FFF2-40B4-BE49-F238E27FC236}">
                    <a16:creationId xmlns:a16="http://schemas.microsoft.com/office/drawing/2014/main" xmlns="" id="{92BD28D9-7E1A-4C93-9B2D-1C4DDA5FE3F0}"/>
                  </a:ext>
                </a:extLst>
              </p:cNvPr>
              <p:cNvSpPr/>
              <p:nvPr/>
            </p:nvSpPr>
            <p:spPr>
              <a:xfrm>
                <a:off x="6320211" y="46587"/>
                <a:ext cx="370016" cy="590603"/>
              </a:xfrm>
              <a:custGeom>
                <a:avLst/>
                <a:gdLst>
                  <a:gd name="connsiteX0" fmla="*/ 98584 w 495300"/>
                  <a:gd name="connsiteY0" fmla="*/ 576412 h 790575"/>
                  <a:gd name="connsiteX1" fmla="*/ 141446 w 495300"/>
                  <a:gd name="connsiteY1" fmla="*/ 629752 h 790575"/>
                  <a:gd name="connsiteX2" fmla="*/ 192881 w 495300"/>
                  <a:gd name="connsiteY2" fmla="*/ 688807 h 790575"/>
                  <a:gd name="connsiteX3" fmla="*/ 217646 w 495300"/>
                  <a:gd name="connsiteY3" fmla="*/ 732622 h 790575"/>
                  <a:gd name="connsiteX4" fmla="*/ 206216 w 495300"/>
                  <a:gd name="connsiteY4" fmla="*/ 776437 h 790575"/>
                  <a:gd name="connsiteX5" fmla="*/ 184309 w 495300"/>
                  <a:gd name="connsiteY5" fmla="*/ 784057 h 790575"/>
                  <a:gd name="connsiteX6" fmla="*/ 149066 w 495300"/>
                  <a:gd name="connsiteY6" fmla="*/ 765959 h 790575"/>
                  <a:gd name="connsiteX7" fmla="*/ 106204 w 495300"/>
                  <a:gd name="connsiteY7" fmla="*/ 714524 h 790575"/>
                  <a:gd name="connsiteX8" fmla="*/ 102394 w 495300"/>
                  <a:gd name="connsiteY8" fmla="*/ 709762 h 790575"/>
                  <a:gd name="connsiteX9" fmla="*/ 55721 w 495300"/>
                  <a:gd name="connsiteY9" fmla="*/ 611654 h 790575"/>
                  <a:gd name="connsiteX10" fmla="*/ 17621 w 495300"/>
                  <a:gd name="connsiteY10" fmla="*/ 443062 h 790575"/>
                  <a:gd name="connsiteX11" fmla="*/ 8096 w 495300"/>
                  <a:gd name="connsiteY11" fmla="*/ 353527 h 790575"/>
                  <a:gd name="connsiteX12" fmla="*/ 7144 w 495300"/>
                  <a:gd name="connsiteY12" fmla="*/ 291614 h 790575"/>
                  <a:gd name="connsiteX13" fmla="*/ 8096 w 495300"/>
                  <a:gd name="connsiteY13" fmla="*/ 270659 h 790575"/>
                  <a:gd name="connsiteX14" fmla="*/ 29051 w 495300"/>
                  <a:gd name="connsiteY14" fmla="*/ 164932 h 790575"/>
                  <a:gd name="connsiteX15" fmla="*/ 110966 w 495300"/>
                  <a:gd name="connsiteY15" fmla="*/ 37297 h 790575"/>
                  <a:gd name="connsiteX16" fmla="*/ 154781 w 495300"/>
                  <a:gd name="connsiteY16" fmla="*/ 8722 h 790575"/>
                  <a:gd name="connsiteX17" fmla="*/ 165259 w 495300"/>
                  <a:gd name="connsiteY17" fmla="*/ 7769 h 790575"/>
                  <a:gd name="connsiteX18" fmla="*/ 266224 w 495300"/>
                  <a:gd name="connsiteY18" fmla="*/ 57299 h 790575"/>
                  <a:gd name="connsiteX19" fmla="*/ 405289 w 495300"/>
                  <a:gd name="connsiteY19" fmla="*/ 183029 h 790575"/>
                  <a:gd name="connsiteX20" fmla="*/ 450056 w 495300"/>
                  <a:gd name="connsiteY20" fmla="*/ 239227 h 790575"/>
                  <a:gd name="connsiteX21" fmla="*/ 486251 w 495300"/>
                  <a:gd name="connsiteY21" fmla="*/ 344954 h 790575"/>
                  <a:gd name="connsiteX22" fmla="*/ 495776 w 495300"/>
                  <a:gd name="connsiteY22" fmla="*/ 520214 h 790575"/>
                  <a:gd name="connsiteX23" fmla="*/ 465296 w 495300"/>
                  <a:gd name="connsiteY23" fmla="*/ 685949 h 790575"/>
                  <a:gd name="connsiteX24" fmla="*/ 442436 w 495300"/>
                  <a:gd name="connsiteY24" fmla="*/ 727859 h 790575"/>
                  <a:gd name="connsiteX25" fmla="*/ 427196 w 495300"/>
                  <a:gd name="connsiteY25" fmla="*/ 738337 h 790575"/>
                  <a:gd name="connsiteX26" fmla="*/ 397669 w 495300"/>
                  <a:gd name="connsiteY26" fmla="*/ 716429 h 790575"/>
                  <a:gd name="connsiteX27" fmla="*/ 403384 w 495300"/>
                  <a:gd name="connsiteY27" fmla="*/ 671662 h 790575"/>
                  <a:gd name="connsiteX28" fmla="*/ 450056 w 495300"/>
                  <a:gd name="connsiteY28" fmla="*/ 579269 h 790575"/>
                  <a:gd name="connsiteX29" fmla="*/ 467201 w 495300"/>
                  <a:gd name="connsiteY29" fmla="*/ 530692 h 790575"/>
                  <a:gd name="connsiteX30" fmla="*/ 476726 w 495300"/>
                  <a:gd name="connsiteY30" fmla="*/ 428774 h 790575"/>
                  <a:gd name="connsiteX31" fmla="*/ 474821 w 495300"/>
                  <a:gd name="connsiteY31" fmla="*/ 421154 h 790575"/>
                  <a:gd name="connsiteX32" fmla="*/ 386239 w 495300"/>
                  <a:gd name="connsiteY32" fmla="*/ 277327 h 790575"/>
                  <a:gd name="connsiteX33" fmla="*/ 179546 w 495300"/>
                  <a:gd name="connsiteY33" fmla="*/ 107782 h 790575"/>
                  <a:gd name="connsiteX34" fmla="*/ 168116 w 495300"/>
                  <a:gd name="connsiteY34" fmla="*/ 110639 h 790575"/>
                  <a:gd name="connsiteX35" fmla="*/ 74771 w 495300"/>
                  <a:gd name="connsiteY35" fmla="*/ 308759 h 790575"/>
                  <a:gd name="connsiteX36" fmla="*/ 58579 w 495300"/>
                  <a:gd name="connsiteY36" fmla="*/ 372577 h 790575"/>
                  <a:gd name="connsiteX37" fmla="*/ 59531 w 495300"/>
                  <a:gd name="connsiteY37" fmla="*/ 392579 h 790575"/>
                  <a:gd name="connsiteX38" fmla="*/ 59531 w 495300"/>
                  <a:gd name="connsiteY38" fmla="*/ 396389 h 790575"/>
                  <a:gd name="connsiteX39" fmla="*/ 71914 w 495300"/>
                  <a:gd name="connsiteY39" fmla="*/ 502117 h 790575"/>
                  <a:gd name="connsiteX40" fmla="*/ 98584 w 495300"/>
                  <a:gd name="connsiteY40" fmla="*/ 576412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495300" h="790575">
                    <a:moveTo>
                      <a:pt x="98584" y="576412"/>
                    </a:moveTo>
                    <a:cubicBezTo>
                      <a:pt x="110966" y="596414"/>
                      <a:pt x="126206" y="612607"/>
                      <a:pt x="141446" y="629752"/>
                    </a:cubicBezTo>
                    <a:cubicBezTo>
                      <a:pt x="158591" y="649754"/>
                      <a:pt x="176689" y="667852"/>
                      <a:pt x="192881" y="688807"/>
                    </a:cubicBezTo>
                    <a:cubicBezTo>
                      <a:pt x="203359" y="702142"/>
                      <a:pt x="211931" y="716429"/>
                      <a:pt x="217646" y="732622"/>
                    </a:cubicBezTo>
                    <a:cubicBezTo>
                      <a:pt x="224314" y="749767"/>
                      <a:pt x="218599" y="764054"/>
                      <a:pt x="206216" y="776437"/>
                    </a:cubicBezTo>
                    <a:cubicBezTo>
                      <a:pt x="200501" y="782152"/>
                      <a:pt x="192881" y="785009"/>
                      <a:pt x="184309" y="784057"/>
                    </a:cubicBezTo>
                    <a:cubicBezTo>
                      <a:pt x="170974" y="781199"/>
                      <a:pt x="158591" y="777389"/>
                      <a:pt x="149066" y="765959"/>
                    </a:cubicBezTo>
                    <a:cubicBezTo>
                      <a:pt x="134779" y="748814"/>
                      <a:pt x="120491" y="731669"/>
                      <a:pt x="106204" y="714524"/>
                    </a:cubicBezTo>
                    <a:cubicBezTo>
                      <a:pt x="105251" y="712619"/>
                      <a:pt x="103346" y="711667"/>
                      <a:pt x="102394" y="709762"/>
                    </a:cubicBezTo>
                    <a:cubicBezTo>
                      <a:pt x="78581" y="681187"/>
                      <a:pt x="65246" y="646897"/>
                      <a:pt x="55721" y="611654"/>
                    </a:cubicBezTo>
                    <a:cubicBezTo>
                      <a:pt x="41434" y="556409"/>
                      <a:pt x="26194" y="500212"/>
                      <a:pt x="17621" y="443062"/>
                    </a:cubicBezTo>
                    <a:cubicBezTo>
                      <a:pt x="12859" y="413534"/>
                      <a:pt x="10001" y="383054"/>
                      <a:pt x="8096" y="353527"/>
                    </a:cubicBezTo>
                    <a:cubicBezTo>
                      <a:pt x="7144" y="332572"/>
                      <a:pt x="7144" y="312569"/>
                      <a:pt x="7144" y="291614"/>
                    </a:cubicBezTo>
                    <a:cubicBezTo>
                      <a:pt x="7144" y="284947"/>
                      <a:pt x="8096" y="277327"/>
                      <a:pt x="8096" y="270659"/>
                    </a:cubicBezTo>
                    <a:cubicBezTo>
                      <a:pt x="11906" y="234464"/>
                      <a:pt x="17621" y="199222"/>
                      <a:pt x="29051" y="164932"/>
                    </a:cubicBezTo>
                    <a:cubicBezTo>
                      <a:pt x="45244" y="115402"/>
                      <a:pt x="70961" y="71587"/>
                      <a:pt x="110966" y="37297"/>
                    </a:cubicBezTo>
                    <a:cubicBezTo>
                      <a:pt x="124301" y="25867"/>
                      <a:pt x="138589" y="16342"/>
                      <a:pt x="154781" y="8722"/>
                    </a:cubicBezTo>
                    <a:cubicBezTo>
                      <a:pt x="158591" y="6817"/>
                      <a:pt x="161449" y="6817"/>
                      <a:pt x="165259" y="7769"/>
                    </a:cubicBezTo>
                    <a:cubicBezTo>
                      <a:pt x="202406" y="18247"/>
                      <a:pt x="234791" y="36344"/>
                      <a:pt x="266224" y="57299"/>
                    </a:cubicBezTo>
                    <a:cubicBezTo>
                      <a:pt x="318611" y="92542"/>
                      <a:pt x="363379" y="135404"/>
                      <a:pt x="405289" y="183029"/>
                    </a:cubicBezTo>
                    <a:cubicBezTo>
                      <a:pt x="421481" y="201127"/>
                      <a:pt x="437674" y="218272"/>
                      <a:pt x="450056" y="239227"/>
                    </a:cubicBezTo>
                    <a:cubicBezTo>
                      <a:pt x="469106" y="272564"/>
                      <a:pt x="479584" y="307807"/>
                      <a:pt x="486251" y="344954"/>
                    </a:cubicBezTo>
                    <a:cubicBezTo>
                      <a:pt x="496729" y="403057"/>
                      <a:pt x="499586" y="461159"/>
                      <a:pt x="495776" y="520214"/>
                    </a:cubicBezTo>
                    <a:cubicBezTo>
                      <a:pt x="491966" y="576412"/>
                      <a:pt x="484346" y="632609"/>
                      <a:pt x="465296" y="685949"/>
                    </a:cubicBezTo>
                    <a:cubicBezTo>
                      <a:pt x="459581" y="701189"/>
                      <a:pt x="452914" y="716429"/>
                      <a:pt x="442436" y="727859"/>
                    </a:cubicBezTo>
                    <a:cubicBezTo>
                      <a:pt x="438626" y="732622"/>
                      <a:pt x="432911" y="736432"/>
                      <a:pt x="427196" y="738337"/>
                    </a:cubicBezTo>
                    <a:cubicBezTo>
                      <a:pt x="411956" y="742147"/>
                      <a:pt x="400526" y="733574"/>
                      <a:pt x="397669" y="716429"/>
                    </a:cubicBezTo>
                    <a:cubicBezTo>
                      <a:pt x="395764" y="701189"/>
                      <a:pt x="397669" y="685949"/>
                      <a:pt x="403384" y="671662"/>
                    </a:cubicBezTo>
                    <a:cubicBezTo>
                      <a:pt x="414814" y="639277"/>
                      <a:pt x="429101" y="607844"/>
                      <a:pt x="450056" y="579269"/>
                    </a:cubicBezTo>
                    <a:cubicBezTo>
                      <a:pt x="460534" y="564982"/>
                      <a:pt x="463391" y="547837"/>
                      <a:pt x="467201" y="530692"/>
                    </a:cubicBezTo>
                    <a:cubicBezTo>
                      <a:pt x="473869" y="497354"/>
                      <a:pt x="475774" y="463064"/>
                      <a:pt x="476726" y="428774"/>
                    </a:cubicBezTo>
                    <a:cubicBezTo>
                      <a:pt x="476726" y="425917"/>
                      <a:pt x="475774" y="424012"/>
                      <a:pt x="474821" y="421154"/>
                    </a:cubicBezTo>
                    <a:cubicBezTo>
                      <a:pt x="454819" y="366862"/>
                      <a:pt x="423386" y="320189"/>
                      <a:pt x="386239" y="277327"/>
                    </a:cubicBezTo>
                    <a:cubicBezTo>
                      <a:pt x="327184" y="208747"/>
                      <a:pt x="256699" y="153502"/>
                      <a:pt x="179546" y="107782"/>
                    </a:cubicBezTo>
                    <a:cubicBezTo>
                      <a:pt x="173831" y="103972"/>
                      <a:pt x="171926" y="105877"/>
                      <a:pt x="168116" y="110639"/>
                    </a:cubicBezTo>
                    <a:cubicBezTo>
                      <a:pt x="126206" y="171599"/>
                      <a:pt x="95726" y="238274"/>
                      <a:pt x="74771" y="308759"/>
                    </a:cubicBezTo>
                    <a:cubicBezTo>
                      <a:pt x="68104" y="329714"/>
                      <a:pt x="63341" y="350669"/>
                      <a:pt x="58579" y="372577"/>
                    </a:cubicBezTo>
                    <a:cubicBezTo>
                      <a:pt x="56674" y="379244"/>
                      <a:pt x="58579" y="385912"/>
                      <a:pt x="59531" y="392579"/>
                    </a:cubicBezTo>
                    <a:cubicBezTo>
                      <a:pt x="59531" y="393532"/>
                      <a:pt x="59531" y="395437"/>
                      <a:pt x="59531" y="396389"/>
                    </a:cubicBezTo>
                    <a:cubicBezTo>
                      <a:pt x="63341" y="431632"/>
                      <a:pt x="67151" y="466874"/>
                      <a:pt x="71914" y="502117"/>
                    </a:cubicBezTo>
                    <a:cubicBezTo>
                      <a:pt x="75724" y="529739"/>
                      <a:pt x="82391" y="554504"/>
                      <a:pt x="98584" y="57641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5" name="Freeform: Shape 62">
            <a:extLst>
              <a:ext uri="{FF2B5EF4-FFF2-40B4-BE49-F238E27FC236}">
                <a16:creationId xmlns:a16="http://schemas.microsoft.com/office/drawing/2014/main" xmlns="" id="{CDE8CBB1-4F54-4A78-A8BE-A4788F846C1E}"/>
              </a:ext>
            </a:extLst>
          </p:cNvPr>
          <p:cNvSpPr/>
          <p:nvPr/>
        </p:nvSpPr>
        <p:spPr>
          <a:xfrm rot="20738113">
            <a:off x="10813401" y="5443633"/>
            <a:ext cx="226281" cy="226870"/>
          </a:xfrm>
          <a:custGeom>
            <a:avLst/>
            <a:gdLst>
              <a:gd name="connsiteX0" fmla="*/ 321547 w 668637"/>
              <a:gd name="connsiteY0" fmla="*/ 56565 h 670376"/>
              <a:gd name="connsiteX1" fmla="*/ 239003 w 668637"/>
              <a:gd name="connsiteY1" fmla="*/ 70219 h 670376"/>
              <a:gd name="connsiteX2" fmla="*/ 232176 w 668637"/>
              <a:gd name="connsiteY2" fmla="*/ 90079 h 670376"/>
              <a:gd name="connsiteX3" fmla="*/ 432642 w 668637"/>
              <a:gd name="connsiteY3" fmla="*/ 79528 h 670376"/>
              <a:gd name="connsiteX4" fmla="*/ 423953 w 668637"/>
              <a:gd name="connsiteY4" fmla="*/ 62771 h 670376"/>
              <a:gd name="connsiteX5" fmla="*/ 321547 w 668637"/>
              <a:gd name="connsiteY5" fmla="*/ 56565 h 670376"/>
              <a:gd name="connsiteX6" fmla="*/ 382215 w 668637"/>
              <a:gd name="connsiteY6" fmla="*/ 1639 h 670376"/>
              <a:gd name="connsiteX7" fmla="*/ 462433 w 668637"/>
              <a:gd name="connsiteY7" fmla="*/ 13120 h 670376"/>
              <a:gd name="connsiteX8" fmla="*/ 633728 w 668637"/>
              <a:gd name="connsiteY8" fmla="*/ 39808 h 670376"/>
              <a:gd name="connsiteX9" fmla="*/ 662278 w 668637"/>
              <a:gd name="connsiteY9" fmla="*/ 71460 h 670376"/>
              <a:gd name="connsiteX10" fmla="*/ 668485 w 668637"/>
              <a:gd name="connsiteY10" fmla="*/ 227241 h 670376"/>
              <a:gd name="connsiteX11" fmla="*/ 645521 w 668637"/>
              <a:gd name="connsiteY11" fmla="*/ 253307 h 670376"/>
              <a:gd name="connsiteX12" fmla="*/ 571044 w 668637"/>
              <a:gd name="connsiteY12" fmla="*/ 256410 h 670376"/>
              <a:gd name="connsiteX13" fmla="*/ 553045 w 668637"/>
              <a:gd name="connsiteY13" fmla="*/ 275029 h 670376"/>
              <a:gd name="connsiteX14" fmla="*/ 565458 w 668637"/>
              <a:gd name="connsiteY14" fmla="*/ 617621 h 670376"/>
              <a:gd name="connsiteX15" fmla="*/ 529462 w 668637"/>
              <a:gd name="connsiteY15" fmla="*/ 656101 h 670376"/>
              <a:gd name="connsiteX16" fmla="*/ 170112 w 668637"/>
              <a:gd name="connsiteY16" fmla="*/ 670376 h 670376"/>
              <a:gd name="connsiteX17" fmla="*/ 138460 w 668637"/>
              <a:gd name="connsiteY17" fmla="*/ 639964 h 670376"/>
              <a:gd name="connsiteX18" fmla="*/ 124805 w 668637"/>
              <a:gd name="connsiteY18" fmla="*/ 293028 h 670376"/>
              <a:gd name="connsiteX19" fmla="*/ 103704 w 668637"/>
              <a:gd name="connsiteY19" fmla="*/ 275029 h 670376"/>
              <a:gd name="connsiteX20" fmla="*/ 29228 w 668637"/>
              <a:gd name="connsiteY20" fmla="*/ 278133 h 670376"/>
              <a:gd name="connsiteX21" fmla="*/ 5643 w 668637"/>
              <a:gd name="connsiteY21" fmla="*/ 257031 h 670376"/>
              <a:gd name="connsiteX22" fmla="*/ 57 w 668637"/>
              <a:gd name="connsiteY22" fmla="*/ 87597 h 670376"/>
              <a:gd name="connsiteX23" fmla="*/ 16194 w 668637"/>
              <a:gd name="connsiteY23" fmla="*/ 66495 h 670376"/>
              <a:gd name="connsiteX24" fmla="*/ 301067 w 668637"/>
              <a:gd name="connsiteY24" fmla="*/ 3190 h 670376"/>
              <a:gd name="connsiteX25" fmla="*/ 382215 w 668637"/>
              <a:gd name="connsiteY25" fmla="*/ 1639 h 67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68637" h="670376">
                <a:moveTo>
                  <a:pt x="321547" y="56565"/>
                </a:moveTo>
                <a:cubicBezTo>
                  <a:pt x="302308" y="57185"/>
                  <a:pt x="270655" y="62150"/>
                  <a:pt x="239003" y="70219"/>
                </a:cubicBezTo>
                <a:cubicBezTo>
                  <a:pt x="224728" y="73942"/>
                  <a:pt x="223487" y="78287"/>
                  <a:pt x="232176" y="90079"/>
                </a:cubicBezTo>
                <a:cubicBezTo>
                  <a:pt x="283689" y="159590"/>
                  <a:pt x="386094" y="154004"/>
                  <a:pt x="432642" y="79528"/>
                </a:cubicBezTo>
                <a:cubicBezTo>
                  <a:pt x="440710" y="66495"/>
                  <a:pt x="433262" y="64633"/>
                  <a:pt x="423953" y="62771"/>
                </a:cubicBezTo>
                <a:cubicBezTo>
                  <a:pt x="394782" y="57806"/>
                  <a:pt x="364992" y="53461"/>
                  <a:pt x="321547" y="56565"/>
                </a:cubicBezTo>
                <a:close/>
                <a:moveTo>
                  <a:pt x="382215" y="1639"/>
                </a:moveTo>
                <a:cubicBezTo>
                  <a:pt x="409058" y="3966"/>
                  <a:pt x="435746" y="8466"/>
                  <a:pt x="462433" y="13120"/>
                </a:cubicBezTo>
                <a:cubicBezTo>
                  <a:pt x="519531" y="23051"/>
                  <a:pt x="576630" y="31740"/>
                  <a:pt x="633728" y="39808"/>
                </a:cubicBezTo>
                <a:cubicBezTo>
                  <a:pt x="653589" y="42291"/>
                  <a:pt x="662278" y="49738"/>
                  <a:pt x="662278" y="71460"/>
                </a:cubicBezTo>
                <a:cubicBezTo>
                  <a:pt x="662898" y="123594"/>
                  <a:pt x="666002" y="175727"/>
                  <a:pt x="668485" y="227241"/>
                </a:cubicBezTo>
                <a:cubicBezTo>
                  <a:pt x="669726" y="244618"/>
                  <a:pt x="663519" y="252686"/>
                  <a:pt x="645521" y="253307"/>
                </a:cubicBezTo>
                <a:cubicBezTo>
                  <a:pt x="620695" y="253928"/>
                  <a:pt x="595870" y="256410"/>
                  <a:pt x="571044" y="256410"/>
                </a:cubicBezTo>
                <a:cubicBezTo>
                  <a:pt x="557390" y="256410"/>
                  <a:pt x="552425" y="259514"/>
                  <a:pt x="553045" y="275029"/>
                </a:cubicBezTo>
                <a:cubicBezTo>
                  <a:pt x="558011" y="389227"/>
                  <a:pt x="561735" y="503424"/>
                  <a:pt x="565458" y="617621"/>
                </a:cubicBezTo>
                <a:cubicBezTo>
                  <a:pt x="566700" y="654859"/>
                  <a:pt x="566700" y="654239"/>
                  <a:pt x="529462" y="656101"/>
                </a:cubicBezTo>
                <a:cubicBezTo>
                  <a:pt x="470501" y="659204"/>
                  <a:pt x="229693" y="670376"/>
                  <a:pt x="170112" y="670376"/>
                </a:cubicBezTo>
                <a:cubicBezTo>
                  <a:pt x="140321" y="670376"/>
                  <a:pt x="140321" y="670376"/>
                  <a:pt x="138460" y="639964"/>
                </a:cubicBezTo>
                <a:cubicBezTo>
                  <a:pt x="135356" y="575418"/>
                  <a:pt x="125426" y="343920"/>
                  <a:pt x="124805" y="293028"/>
                </a:cubicBezTo>
                <a:cubicBezTo>
                  <a:pt x="124805" y="276271"/>
                  <a:pt x="118599" y="273788"/>
                  <a:pt x="103704" y="275029"/>
                </a:cubicBezTo>
                <a:cubicBezTo>
                  <a:pt x="78879" y="276892"/>
                  <a:pt x="54053" y="276892"/>
                  <a:pt x="29228" y="278133"/>
                </a:cubicBezTo>
                <a:cubicBezTo>
                  <a:pt x="13711" y="278753"/>
                  <a:pt x="6264" y="273168"/>
                  <a:pt x="5643" y="257031"/>
                </a:cubicBezTo>
                <a:cubicBezTo>
                  <a:pt x="4402" y="200553"/>
                  <a:pt x="2540" y="144075"/>
                  <a:pt x="57" y="87597"/>
                </a:cubicBezTo>
                <a:cubicBezTo>
                  <a:pt x="-563" y="75184"/>
                  <a:pt x="3781" y="68978"/>
                  <a:pt x="16194" y="66495"/>
                </a:cubicBezTo>
                <a:cubicBezTo>
                  <a:pt x="111772" y="47256"/>
                  <a:pt x="204247" y="16844"/>
                  <a:pt x="301067" y="3190"/>
                </a:cubicBezTo>
                <a:cubicBezTo>
                  <a:pt x="328375" y="-844"/>
                  <a:pt x="355373" y="-689"/>
                  <a:pt x="382215" y="1639"/>
                </a:cubicBezTo>
                <a:close/>
              </a:path>
            </a:pathLst>
          </a:custGeom>
          <a:solidFill>
            <a:srgbClr val="FE570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39" name="Group 101">
            <a:extLst>
              <a:ext uri="{FF2B5EF4-FFF2-40B4-BE49-F238E27FC236}">
                <a16:creationId xmlns:a16="http://schemas.microsoft.com/office/drawing/2014/main" xmlns="" id="{93FB36AA-1CF6-475F-AF14-12BA6FFEE4BD}"/>
              </a:ext>
            </a:extLst>
          </p:cNvPr>
          <p:cNvGrpSpPr/>
          <p:nvPr/>
        </p:nvGrpSpPr>
        <p:grpSpPr>
          <a:xfrm>
            <a:off x="11351606" y="5454067"/>
            <a:ext cx="113230" cy="231809"/>
            <a:chOff x="7528445" y="2305877"/>
            <a:chExt cx="561155" cy="1148822"/>
          </a:xfrm>
        </p:grpSpPr>
        <p:sp>
          <p:nvSpPr>
            <p:cNvPr id="140" name="Freeform: Shape 102">
              <a:extLst>
                <a:ext uri="{FF2B5EF4-FFF2-40B4-BE49-F238E27FC236}">
                  <a16:creationId xmlns:a16="http://schemas.microsoft.com/office/drawing/2014/main" xmlns="" id="{3285191A-8829-4012-A433-9783D7287BC2}"/>
                </a:ext>
              </a:extLst>
            </p:cNvPr>
            <p:cNvSpPr/>
            <p:nvPr/>
          </p:nvSpPr>
          <p:spPr>
            <a:xfrm>
              <a:off x="7534623" y="2338366"/>
              <a:ext cx="554977" cy="1116333"/>
            </a:xfrm>
            <a:custGeom>
              <a:avLst/>
              <a:gdLst>
                <a:gd name="connsiteX0" fmla="*/ 241208 w 288620"/>
                <a:gd name="connsiteY0" fmla="*/ 327965 h 580557"/>
                <a:gd name="connsiteX1" fmla="*/ 214668 w 288620"/>
                <a:gd name="connsiteY1" fmla="*/ 286496 h 580557"/>
                <a:gd name="connsiteX2" fmla="*/ 190119 w 288620"/>
                <a:gd name="connsiteY2" fmla="*/ 214175 h 580557"/>
                <a:gd name="connsiteX3" fmla="*/ 160925 w 288620"/>
                <a:gd name="connsiteY3" fmla="*/ 131239 h 580557"/>
                <a:gd name="connsiteX4" fmla="*/ 128414 w 288620"/>
                <a:gd name="connsiteY4" fmla="*/ 83467 h 580557"/>
                <a:gd name="connsiteX5" fmla="*/ 85287 w 288620"/>
                <a:gd name="connsiteY5" fmla="*/ 69202 h 580557"/>
                <a:gd name="connsiteX6" fmla="*/ 79316 w 288620"/>
                <a:gd name="connsiteY6" fmla="*/ 62899 h 580557"/>
                <a:gd name="connsiteX7" fmla="*/ 78984 w 288620"/>
                <a:gd name="connsiteY7" fmla="*/ 40008 h 580557"/>
                <a:gd name="connsiteX8" fmla="*/ 72349 w 288620"/>
                <a:gd name="connsiteY8" fmla="*/ 3848 h 580557"/>
                <a:gd name="connsiteX9" fmla="*/ 68036 w 288620"/>
                <a:gd name="connsiteY9" fmla="*/ 199 h 580557"/>
                <a:gd name="connsiteX10" fmla="*/ 58747 w 288620"/>
                <a:gd name="connsiteY10" fmla="*/ 15459 h 580557"/>
                <a:gd name="connsiteX11" fmla="*/ 61069 w 288620"/>
                <a:gd name="connsiteY11" fmla="*/ 26407 h 580557"/>
                <a:gd name="connsiteX12" fmla="*/ 63060 w 288620"/>
                <a:gd name="connsiteY12" fmla="*/ 63562 h 580557"/>
                <a:gd name="connsiteX13" fmla="*/ 56425 w 288620"/>
                <a:gd name="connsiteY13" fmla="*/ 73515 h 580557"/>
                <a:gd name="connsiteX14" fmla="*/ 40833 w 288620"/>
                <a:gd name="connsiteY14" fmla="*/ 81145 h 580557"/>
                <a:gd name="connsiteX15" fmla="*/ 3345 w 288620"/>
                <a:gd name="connsiteY15" fmla="*/ 159105 h 580557"/>
                <a:gd name="connsiteX16" fmla="*/ 3345 w 288620"/>
                <a:gd name="connsiteY16" fmla="*/ 159105 h 580557"/>
                <a:gd name="connsiteX17" fmla="*/ 3345 w 288620"/>
                <a:gd name="connsiteY17" fmla="*/ 159105 h 580557"/>
                <a:gd name="connsiteX18" fmla="*/ 28 w 288620"/>
                <a:gd name="connsiteY18" fmla="*/ 203560 h 580557"/>
                <a:gd name="connsiteX19" fmla="*/ 5999 w 288620"/>
                <a:gd name="connsiteY19" fmla="*/ 298771 h 580557"/>
                <a:gd name="connsiteX20" fmla="*/ 16947 w 288620"/>
                <a:gd name="connsiteY20" fmla="*/ 392655 h 580557"/>
                <a:gd name="connsiteX21" fmla="*/ 55762 w 288620"/>
                <a:gd name="connsiteY21" fmla="*/ 509430 h 580557"/>
                <a:gd name="connsiteX22" fmla="*/ 123106 w 288620"/>
                <a:gd name="connsiteY22" fmla="*/ 573458 h 580557"/>
                <a:gd name="connsiteX23" fmla="*/ 222962 w 288620"/>
                <a:gd name="connsiteY23" fmla="*/ 565496 h 580557"/>
                <a:gd name="connsiteX24" fmla="*/ 288980 w 288620"/>
                <a:gd name="connsiteY24" fmla="*/ 462322 h 580557"/>
                <a:gd name="connsiteX25" fmla="*/ 241208 w 288620"/>
                <a:gd name="connsiteY25" fmla="*/ 327965 h 58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8620" h="580557">
                  <a:moveTo>
                    <a:pt x="241208" y="327965"/>
                  </a:moveTo>
                  <a:cubicBezTo>
                    <a:pt x="231588" y="314695"/>
                    <a:pt x="221635" y="301425"/>
                    <a:pt x="214668" y="286496"/>
                  </a:cubicBezTo>
                  <a:cubicBezTo>
                    <a:pt x="204053" y="263274"/>
                    <a:pt x="197418" y="238393"/>
                    <a:pt x="190119" y="214175"/>
                  </a:cubicBezTo>
                  <a:cubicBezTo>
                    <a:pt x="181494" y="186309"/>
                    <a:pt x="174195" y="157778"/>
                    <a:pt x="160925" y="131239"/>
                  </a:cubicBezTo>
                  <a:cubicBezTo>
                    <a:pt x="155286" y="111666"/>
                    <a:pt x="145002" y="95078"/>
                    <a:pt x="128414" y="83467"/>
                  </a:cubicBezTo>
                  <a:cubicBezTo>
                    <a:pt x="115476" y="74510"/>
                    <a:pt x="100879" y="70197"/>
                    <a:pt x="85287" y="69202"/>
                  </a:cubicBezTo>
                  <a:cubicBezTo>
                    <a:pt x="80311" y="68870"/>
                    <a:pt x="79316" y="67211"/>
                    <a:pt x="79316" y="62899"/>
                  </a:cubicBezTo>
                  <a:cubicBezTo>
                    <a:pt x="79647" y="55269"/>
                    <a:pt x="79647" y="47638"/>
                    <a:pt x="78984" y="40008"/>
                  </a:cubicBezTo>
                  <a:cubicBezTo>
                    <a:pt x="77989" y="27734"/>
                    <a:pt x="76662" y="15459"/>
                    <a:pt x="72349" y="3848"/>
                  </a:cubicBezTo>
                  <a:cubicBezTo>
                    <a:pt x="71685" y="2189"/>
                    <a:pt x="72017" y="-797"/>
                    <a:pt x="68036" y="199"/>
                  </a:cubicBezTo>
                  <a:cubicBezTo>
                    <a:pt x="58416" y="2521"/>
                    <a:pt x="56093" y="6170"/>
                    <a:pt x="58747" y="15459"/>
                  </a:cubicBezTo>
                  <a:cubicBezTo>
                    <a:pt x="59742" y="18776"/>
                    <a:pt x="60406" y="22757"/>
                    <a:pt x="61069" y="26407"/>
                  </a:cubicBezTo>
                  <a:cubicBezTo>
                    <a:pt x="63392" y="38681"/>
                    <a:pt x="61733" y="51288"/>
                    <a:pt x="63060" y="63562"/>
                  </a:cubicBezTo>
                  <a:cubicBezTo>
                    <a:pt x="63723" y="70197"/>
                    <a:pt x="62065" y="72188"/>
                    <a:pt x="56425" y="73515"/>
                  </a:cubicBezTo>
                  <a:cubicBezTo>
                    <a:pt x="50785" y="75173"/>
                    <a:pt x="45477" y="77496"/>
                    <a:pt x="40833" y="81145"/>
                  </a:cubicBezTo>
                  <a:cubicBezTo>
                    <a:pt x="15288" y="100718"/>
                    <a:pt x="5999" y="128253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1355" y="173702"/>
                    <a:pt x="28" y="188631"/>
                    <a:pt x="28" y="203560"/>
                  </a:cubicBezTo>
                  <a:cubicBezTo>
                    <a:pt x="-304" y="235407"/>
                    <a:pt x="2350" y="267255"/>
                    <a:pt x="5999" y="298771"/>
                  </a:cubicBezTo>
                  <a:cubicBezTo>
                    <a:pt x="9649" y="329955"/>
                    <a:pt x="10976" y="361803"/>
                    <a:pt x="16947" y="392655"/>
                  </a:cubicBezTo>
                  <a:cubicBezTo>
                    <a:pt x="24909" y="433129"/>
                    <a:pt x="35525" y="472938"/>
                    <a:pt x="55762" y="509430"/>
                  </a:cubicBezTo>
                  <a:cubicBezTo>
                    <a:pt x="71354" y="537629"/>
                    <a:pt x="91922" y="561515"/>
                    <a:pt x="123106" y="573458"/>
                  </a:cubicBezTo>
                  <a:cubicBezTo>
                    <a:pt x="157608" y="586728"/>
                    <a:pt x="190783" y="580093"/>
                    <a:pt x="222962" y="565496"/>
                  </a:cubicBezTo>
                  <a:cubicBezTo>
                    <a:pt x="267416" y="545591"/>
                    <a:pt x="289312" y="510426"/>
                    <a:pt x="288980" y="462322"/>
                  </a:cubicBezTo>
                  <a:cubicBezTo>
                    <a:pt x="288648" y="412229"/>
                    <a:pt x="270070" y="368106"/>
                    <a:pt x="241208" y="32796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03">
              <a:extLst>
                <a:ext uri="{FF2B5EF4-FFF2-40B4-BE49-F238E27FC236}">
                  <a16:creationId xmlns:a16="http://schemas.microsoft.com/office/drawing/2014/main" xmlns="" id="{E965D27C-51B2-4207-A7FB-4941125BFF00}"/>
                </a:ext>
              </a:extLst>
            </p:cNvPr>
            <p:cNvSpPr/>
            <p:nvPr/>
          </p:nvSpPr>
          <p:spPr>
            <a:xfrm>
              <a:off x="7528445" y="2305877"/>
              <a:ext cx="322366" cy="322366"/>
            </a:xfrm>
            <a:custGeom>
              <a:avLst/>
              <a:gdLst>
                <a:gd name="connsiteX0" fmla="*/ 157912 w 155921"/>
                <a:gd name="connsiteY0" fmla="*/ 131239 h 155921"/>
                <a:gd name="connsiteX1" fmla="*/ 109145 w 155921"/>
                <a:gd name="connsiteY1" fmla="*/ 120291 h 155921"/>
                <a:gd name="connsiteX2" fmla="*/ 98197 w 155921"/>
                <a:gd name="connsiteY2" fmla="*/ 123940 h 155921"/>
                <a:gd name="connsiteX3" fmla="*/ 75638 w 155921"/>
                <a:gd name="connsiteY3" fmla="*/ 148490 h 155921"/>
                <a:gd name="connsiteX4" fmla="*/ 67013 w 155921"/>
                <a:gd name="connsiteY4" fmla="*/ 150148 h 155921"/>
                <a:gd name="connsiteX5" fmla="*/ 36824 w 155921"/>
                <a:gd name="connsiteY5" fmla="*/ 136215 h 155921"/>
                <a:gd name="connsiteX6" fmla="*/ 27867 w 155921"/>
                <a:gd name="connsiteY6" fmla="*/ 137210 h 155921"/>
                <a:gd name="connsiteX7" fmla="*/ 0 w 155921"/>
                <a:gd name="connsiteY7" fmla="*/ 159105 h 155921"/>
                <a:gd name="connsiteX8" fmla="*/ 37487 w 155921"/>
                <a:gd name="connsiteY8" fmla="*/ 81145 h 155921"/>
                <a:gd name="connsiteX9" fmla="*/ 53080 w 155921"/>
                <a:gd name="connsiteY9" fmla="*/ 73515 h 155921"/>
                <a:gd name="connsiteX10" fmla="*/ 59715 w 155921"/>
                <a:gd name="connsiteY10" fmla="*/ 63562 h 155921"/>
                <a:gd name="connsiteX11" fmla="*/ 57724 w 155921"/>
                <a:gd name="connsiteY11" fmla="*/ 26407 h 155921"/>
                <a:gd name="connsiteX12" fmla="*/ 55734 w 155921"/>
                <a:gd name="connsiteY12" fmla="*/ 15459 h 155921"/>
                <a:gd name="connsiteX13" fmla="*/ 65022 w 155921"/>
                <a:gd name="connsiteY13" fmla="*/ 199 h 155921"/>
                <a:gd name="connsiteX14" fmla="*/ 69335 w 155921"/>
                <a:gd name="connsiteY14" fmla="*/ 3848 h 155921"/>
                <a:gd name="connsiteX15" fmla="*/ 75970 w 155921"/>
                <a:gd name="connsiteY15" fmla="*/ 40008 h 155921"/>
                <a:gd name="connsiteX16" fmla="*/ 76302 w 155921"/>
                <a:gd name="connsiteY16" fmla="*/ 62899 h 155921"/>
                <a:gd name="connsiteX17" fmla="*/ 82273 w 155921"/>
                <a:gd name="connsiteY17" fmla="*/ 69202 h 155921"/>
                <a:gd name="connsiteX18" fmla="*/ 125400 w 155921"/>
                <a:gd name="connsiteY18" fmla="*/ 83467 h 155921"/>
                <a:gd name="connsiteX19" fmla="*/ 157912 w 155921"/>
                <a:gd name="connsiteY19" fmla="*/ 131239 h 1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5921" h="155921">
                  <a:moveTo>
                    <a:pt x="157912" y="131239"/>
                  </a:moveTo>
                  <a:cubicBezTo>
                    <a:pt x="141656" y="127589"/>
                    <a:pt x="125400" y="124272"/>
                    <a:pt x="109145" y="120291"/>
                  </a:cubicBezTo>
                  <a:cubicBezTo>
                    <a:pt x="103837" y="118964"/>
                    <a:pt x="101183" y="120623"/>
                    <a:pt x="98197" y="123940"/>
                  </a:cubicBezTo>
                  <a:cubicBezTo>
                    <a:pt x="90899" y="132234"/>
                    <a:pt x="82937" y="140196"/>
                    <a:pt x="75638" y="148490"/>
                  </a:cubicBezTo>
                  <a:cubicBezTo>
                    <a:pt x="72984" y="151475"/>
                    <a:pt x="70662" y="151807"/>
                    <a:pt x="67013" y="150148"/>
                  </a:cubicBezTo>
                  <a:cubicBezTo>
                    <a:pt x="57061" y="145504"/>
                    <a:pt x="46776" y="141191"/>
                    <a:pt x="36824" y="136215"/>
                  </a:cubicBezTo>
                  <a:cubicBezTo>
                    <a:pt x="33506" y="134556"/>
                    <a:pt x="31184" y="134556"/>
                    <a:pt x="27867" y="137210"/>
                  </a:cubicBezTo>
                  <a:cubicBezTo>
                    <a:pt x="18910" y="144509"/>
                    <a:pt x="9289" y="151807"/>
                    <a:pt x="0" y="159105"/>
                  </a:cubicBezTo>
                  <a:cubicBezTo>
                    <a:pt x="2654" y="128253"/>
                    <a:pt x="11943" y="100718"/>
                    <a:pt x="37487" y="81145"/>
                  </a:cubicBezTo>
                  <a:cubicBezTo>
                    <a:pt x="42132" y="77496"/>
                    <a:pt x="47440" y="75173"/>
                    <a:pt x="53080" y="73515"/>
                  </a:cubicBezTo>
                  <a:cubicBezTo>
                    <a:pt x="58388" y="71856"/>
                    <a:pt x="60378" y="69865"/>
                    <a:pt x="59715" y="63562"/>
                  </a:cubicBezTo>
                  <a:cubicBezTo>
                    <a:pt x="58056" y="51288"/>
                    <a:pt x="60046" y="38681"/>
                    <a:pt x="57724" y="26407"/>
                  </a:cubicBezTo>
                  <a:cubicBezTo>
                    <a:pt x="57061" y="22757"/>
                    <a:pt x="56729" y="18776"/>
                    <a:pt x="55734" y="15459"/>
                  </a:cubicBezTo>
                  <a:cubicBezTo>
                    <a:pt x="53411" y="6170"/>
                    <a:pt x="55734" y="2521"/>
                    <a:pt x="65022" y="199"/>
                  </a:cubicBezTo>
                  <a:cubicBezTo>
                    <a:pt x="69003" y="-797"/>
                    <a:pt x="68672" y="2189"/>
                    <a:pt x="69335" y="3848"/>
                  </a:cubicBezTo>
                  <a:cubicBezTo>
                    <a:pt x="73648" y="15459"/>
                    <a:pt x="74975" y="27734"/>
                    <a:pt x="75970" y="40008"/>
                  </a:cubicBezTo>
                  <a:cubicBezTo>
                    <a:pt x="76634" y="47638"/>
                    <a:pt x="76302" y="55269"/>
                    <a:pt x="76302" y="62899"/>
                  </a:cubicBezTo>
                  <a:cubicBezTo>
                    <a:pt x="76302" y="67211"/>
                    <a:pt x="77297" y="68870"/>
                    <a:pt x="82273" y="69202"/>
                  </a:cubicBezTo>
                  <a:cubicBezTo>
                    <a:pt x="97865" y="69865"/>
                    <a:pt x="112794" y="74178"/>
                    <a:pt x="125400" y="83467"/>
                  </a:cubicBezTo>
                  <a:cubicBezTo>
                    <a:pt x="141988" y="95078"/>
                    <a:pt x="151940" y="111666"/>
                    <a:pt x="157912" y="13123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42" name="Group 104">
            <a:extLst>
              <a:ext uri="{FF2B5EF4-FFF2-40B4-BE49-F238E27FC236}">
                <a16:creationId xmlns:a16="http://schemas.microsoft.com/office/drawing/2014/main" xmlns="" id="{5E02FE96-40CD-4ECC-89B2-26A0DAA4D1AF}"/>
              </a:ext>
            </a:extLst>
          </p:cNvPr>
          <p:cNvGrpSpPr/>
          <p:nvPr/>
        </p:nvGrpSpPr>
        <p:grpSpPr>
          <a:xfrm rot="20703400">
            <a:off x="11416541" y="5636708"/>
            <a:ext cx="141573" cy="200976"/>
            <a:chOff x="3805328" y="4061908"/>
            <a:chExt cx="310118" cy="440241"/>
          </a:xfrm>
        </p:grpSpPr>
        <p:sp>
          <p:nvSpPr>
            <p:cNvPr id="143" name="Freeform: Shape 105">
              <a:extLst>
                <a:ext uri="{FF2B5EF4-FFF2-40B4-BE49-F238E27FC236}">
                  <a16:creationId xmlns:a16="http://schemas.microsoft.com/office/drawing/2014/main" xmlns="" id="{001B17F9-2DC7-4B1E-ABE4-78A64AFFCC36}"/>
                </a:ext>
              </a:extLst>
            </p:cNvPr>
            <p:cNvSpPr/>
            <p:nvPr/>
          </p:nvSpPr>
          <p:spPr>
            <a:xfrm>
              <a:off x="3805328" y="4199702"/>
              <a:ext cx="308525" cy="301890"/>
            </a:xfrm>
            <a:custGeom>
              <a:avLst/>
              <a:gdLst>
                <a:gd name="connsiteX0" fmla="*/ 309455 w 308524"/>
                <a:gd name="connsiteY0" fmla="*/ 104725 h 301889"/>
                <a:gd name="connsiteX1" fmla="*/ 242110 w 308524"/>
                <a:gd name="connsiteY1" fmla="*/ 20793 h 301889"/>
                <a:gd name="connsiteX2" fmla="*/ 236138 w 308524"/>
                <a:gd name="connsiteY2" fmla="*/ 16812 h 301889"/>
                <a:gd name="connsiteX3" fmla="*/ 170784 w 308524"/>
                <a:gd name="connsiteY3" fmla="*/ 2215 h 301889"/>
                <a:gd name="connsiteX4" fmla="*/ 143913 w 308524"/>
                <a:gd name="connsiteY4" fmla="*/ 225 h 301889"/>
                <a:gd name="connsiteX5" fmla="*/ 74246 w 308524"/>
                <a:gd name="connsiteY5" fmla="*/ 11504 h 301889"/>
                <a:gd name="connsiteX6" fmla="*/ 14863 w 308524"/>
                <a:gd name="connsiteY6" fmla="*/ 58612 h 301889"/>
                <a:gd name="connsiteX7" fmla="*/ 598 w 308524"/>
                <a:gd name="connsiteY7" fmla="*/ 111028 h 301889"/>
                <a:gd name="connsiteX8" fmla="*/ 25811 w 308524"/>
                <a:gd name="connsiteY8" fmla="*/ 228467 h 301889"/>
                <a:gd name="connsiteX9" fmla="*/ 74577 w 308524"/>
                <a:gd name="connsiteY9" fmla="*/ 280551 h 301889"/>
                <a:gd name="connsiteX10" fmla="*/ 137609 w 308524"/>
                <a:gd name="connsiteY10" fmla="*/ 303774 h 301889"/>
                <a:gd name="connsiteX11" fmla="*/ 166803 w 308524"/>
                <a:gd name="connsiteY11" fmla="*/ 303774 h 301889"/>
                <a:gd name="connsiteX12" fmla="*/ 167135 w 308524"/>
                <a:gd name="connsiteY12" fmla="*/ 303442 h 301889"/>
                <a:gd name="connsiteX13" fmla="*/ 166803 w 308524"/>
                <a:gd name="connsiteY13" fmla="*/ 303774 h 301889"/>
                <a:gd name="connsiteX14" fmla="*/ 172443 w 308524"/>
                <a:gd name="connsiteY14" fmla="*/ 303774 h 301889"/>
                <a:gd name="connsiteX15" fmla="*/ 232157 w 308524"/>
                <a:gd name="connsiteY15" fmla="*/ 284201 h 301889"/>
                <a:gd name="connsiteX16" fmla="*/ 300166 w 308524"/>
                <a:gd name="connsiteY16" fmla="*/ 199937 h 301889"/>
                <a:gd name="connsiteX17" fmla="*/ 310781 w 308524"/>
                <a:gd name="connsiteY17" fmla="*/ 150506 h 301889"/>
                <a:gd name="connsiteX18" fmla="*/ 309455 w 308524"/>
                <a:gd name="connsiteY18" fmla="*/ 104725 h 301889"/>
                <a:gd name="connsiteX19" fmla="*/ 168462 w 308524"/>
                <a:gd name="connsiteY19" fmla="*/ 301783 h 301889"/>
                <a:gd name="connsiteX20" fmla="*/ 168462 w 308524"/>
                <a:gd name="connsiteY20" fmla="*/ 301783 h 301889"/>
                <a:gd name="connsiteX21" fmla="*/ 168462 w 308524"/>
                <a:gd name="connsiteY21" fmla="*/ 301783 h 30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8524" h="301889">
                  <a:moveTo>
                    <a:pt x="309455" y="104725"/>
                  </a:moveTo>
                  <a:cubicBezTo>
                    <a:pt x="301493" y="64916"/>
                    <a:pt x="278270" y="37712"/>
                    <a:pt x="242110" y="20793"/>
                  </a:cubicBezTo>
                  <a:cubicBezTo>
                    <a:pt x="240783" y="18803"/>
                    <a:pt x="238461" y="17476"/>
                    <a:pt x="236138" y="16812"/>
                  </a:cubicBezTo>
                  <a:cubicBezTo>
                    <a:pt x="215238" y="7855"/>
                    <a:pt x="193675" y="1552"/>
                    <a:pt x="170784" y="2215"/>
                  </a:cubicBezTo>
                  <a:cubicBezTo>
                    <a:pt x="161827" y="3874"/>
                    <a:pt x="148225" y="225"/>
                    <a:pt x="143913" y="225"/>
                  </a:cubicBezTo>
                  <a:cubicBezTo>
                    <a:pt x="120027" y="-1102"/>
                    <a:pt x="96805" y="3542"/>
                    <a:pt x="74246" y="11504"/>
                  </a:cubicBezTo>
                  <a:cubicBezTo>
                    <a:pt x="49033" y="20462"/>
                    <a:pt x="29460" y="36385"/>
                    <a:pt x="14863" y="58612"/>
                  </a:cubicBezTo>
                  <a:cubicBezTo>
                    <a:pt x="4247" y="74536"/>
                    <a:pt x="1593" y="92451"/>
                    <a:pt x="598" y="111028"/>
                  </a:cubicBezTo>
                  <a:cubicBezTo>
                    <a:pt x="-1724" y="152497"/>
                    <a:pt x="1925" y="192638"/>
                    <a:pt x="25811" y="228467"/>
                  </a:cubicBezTo>
                  <a:cubicBezTo>
                    <a:pt x="39412" y="248704"/>
                    <a:pt x="54673" y="266286"/>
                    <a:pt x="74577" y="280551"/>
                  </a:cubicBezTo>
                  <a:cubicBezTo>
                    <a:pt x="93819" y="293821"/>
                    <a:pt x="114387" y="302447"/>
                    <a:pt x="137609" y="303774"/>
                  </a:cubicBezTo>
                  <a:cubicBezTo>
                    <a:pt x="147230" y="303774"/>
                    <a:pt x="157183" y="303774"/>
                    <a:pt x="166803" y="303774"/>
                  </a:cubicBezTo>
                  <a:cubicBezTo>
                    <a:pt x="166803" y="303774"/>
                    <a:pt x="166803" y="303442"/>
                    <a:pt x="167135" y="303442"/>
                  </a:cubicBezTo>
                  <a:cubicBezTo>
                    <a:pt x="167135" y="303442"/>
                    <a:pt x="167135" y="303774"/>
                    <a:pt x="166803" y="303774"/>
                  </a:cubicBezTo>
                  <a:cubicBezTo>
                    <a:pt x="168794" y="303774"/>
                    <a:pt x="170452" y="303774"/>
                    <a:pt x="172443" y="303774"/>
                  </a:cubicBezTo>
                  <a:cubicBezTo>
                    <a:pt x="194006" y="302115"/>
                    <a:pt x="214243" y="296807"/>
                    <a:pt x="232157" y="284201"/>
                  </a:cubicBezTo>
                  <a:cubicBezTo>
                    <a:pt x="262678" y="262637"/>
                    <a:pt x="284905" y="234107"/>
                    <a:pt x="300166" y="199937"/>
                  </a:cubicBezTo>
                  <a:cubicBezTo>
                    <a:pt x="307132" y="184013"/>
                    <a:pt x="307796" y="167094"/>
                    <a:pt x="310781" y="150506"/>
                  </a:cubicBezTo>
                  <a:cubicBezTo>
                    <a:pt x="311445" y="136573"/>
                    <a:pt x="309786" y="106384"/>
                    <a:pt x="309455" y="104725"/>
                  </a:cubicBezTo>
                  <a:close/>
                  <a:moveTo>
                    <a:pt x="168462" y="301783"/>
                  </a:moveTo>
                  <a:cubicBezTo>
                    <a:pt x="168130" y="302115"/>
                    <a:pt x="168130" y="302115"/>
                    <a:pt x="168462" y="301783"/>
                  </a:cubicBezTo>
                  <a:cubicBezTo>
                    <a:pt x="168130" y="302115"/>
                    <a:pt x="168130" y="302115"/>
                    <a:pt x="168462" y="301783"/>
                  </a:cubicBezTo>
                  <a:close/>
                </a:path>
              </a:pathLst>
            </a:custGeom>
            <a:solidFill>
              <a:schemeClr val="accent4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06">
              <a:extLst>
                <a:ext uri="{FF2B5EF4-FFF2-40B4-BE49-F238E27FC236}">
                  <a16:creationId xmlns:a16="http://schemas.microsoft.com/office/drawing/2014/main" xmlns="" id="{DE0A60D2-EF63-48D3-8830-96CAD14BBFAE}"/>
                </a:ext>
              </a:extLst>
            </p:cNvPr>
            <p:cNvSpPr/>
            <p:nvPr/>
          </p:nvSpPr>
          <p:spPr>
            <a:xfrm>
              <a:off x="3972795" y="4220164"/>
              <a:ext cx="142651" cy="281985"/>
            </a:xfrm>
            <a:custGeom>
              <a:avLst/>
              <a:gdLst>
                <a:gd name="connsiteX0" fmla="*/ 73980 w 142651"/>
                <a:gd name="connsiteY0" fmla="*/ 0 h 281985"/>
                <a:gd name="connsiteX1" fmla="*/ 141988 w 142651"/>
                <a:gd name="connsiteY1" fmla="*/ 84264 h 281985"/>
                <a:gd name="connsiteX2" fmla="*/ 143978 w 142651"/>
                <a:gd name="connsiteY2" fmla="*/ 129713 h 281985"/>
                <a:gd name="connsiteX3" fmla="*/ 133362 w 142651"/>
                <a:gd name="connsiteY3" fmla="*/ 179143 h 281985"/>
                <a:gd name="connsiteX4" fmla="*/ 65354 w 142651"/>
                <a:gd name="connsiteY4" fmla="*/ 263407 h 281985"/>
                <a:gd name="connsiteX5" fmla="*/ 5640 w 142651"/>
                <a:gd name="connsiteY5" fmla="*/ 282980 h 281985"/>
                <a:gd name="connsiteX6" fmla="*/ 0 w 142651"/>
                <a:gd name="connsiteY6" fmla="*/ 282980 h 281985"/>
                <a:gd name="connsiteX7" fmla="*/ 72321 w 142651"/>
                <a:gd name="connsiteY7" fmla="*/ 182461 h 281985"/>
                <a:gd name="connsiteX8" fmla="*/ 85591 w 142651"/>
                <a:gd name="connsiteY8" fmla="*/ 69003 h 281985"/>
                <a:gd name="connsiteX9" fmla="*/ 73980 w 142651"/>
                <a:gd name="connsiteY9" fmla="*/ 0 h 28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651" h="281985">
                  <a:moveTo>
                    <a:pt x="73980" y="0"/>
                  </a:moveTo>
                  <a:cubicBezTo>
                    <a:pt x="110472" y="16919"/>
                    <a:pt x="134026" y="44454"/>
                    <a:pt x="141988" y="84264"/>
                  </a:cubicBezTo>
                  <a:cubicBezTo>
                    <a:pt x="142320" y="85923"/>
                    <a:pt x="143978" y="116112"/>
                    <a:pt x="143978" y="129713"/>
                  </a:cubicBezTo>
                  <a:cubicBezTo>
                    <a:pt x="140993" y="146300"/>
                    <a:pt x="140661" y="163220"/>
                    <a:pt x="133362" y="179143"/>
                  </a:cubicBezTo>
                  <a:cubicBezTo>
                    <a:pt x="118102" y="213313"/>
                    <a:pt x="95875" y="241844"/>
                    <a:pt x="65354" y="263407"/>
                  </a:cubicBezTo>
                  <a:cubicBezTo>
                    <a:pt x="47440" y="276014"/>
                    <a:pt x="27203" y="281322"/>
                    <a:pt x="5640" y="282980"/>
                  </a:cubicBezTo>
                  <a:cubicBezTo>
                    <a:pt x="3649" y="282980"/>
                    <a:pt x="1990" y="282980"/>
                    <a:pt x="0" y="282980"/>
                  </a:cubicBezTo>
                  <a:cubicBezTo>
                    <a:pt x="2986" y="276345"/>
                    <a:pt x="58719" y="220280"/>
                    <a:pt x="72321" y="182461"/>
                  </a:cubicBezTo>
                  <a:cubicBezTo>
                    <a:pt x="85259" y="145637"/>
                    <a:pt x="88908" y="107818"/>
                    <a:pt x="85591" y="69003"/>
                  </a:cubicBezTo>
                  <a:cubicBezTo>
                    <a:pt x="83600" y="45449"/>
                    <a:pt x="78624" y="22891"/>
                    <a:pt x="73980" y="0"/>
                  </a:cubicBezTo>
                  <a:close/>
                </a:path>
              </a:pathLst>
            </a:custGeom>
            <a:solidFill>
              <a:srgbClr val="CF504F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07">
              <a:extLst>
                <a:ext uri="{FF2B5EF4-FFF2-40B4-BE49-F238E27FC236}">
                  <a16:creationId xmlns:a16="http://schemas.microsoft.com/office/drawing/2014/main" xmlns="" id="{D34410B4-741C-4CEA-BC9F-D044B9C41EEF}"/>
                </a:ext>
              </a:extLst>
            </p:cNvPr>
            <p:cNvSpPr/>
            <p:nvPr/>
          </p:nvSpPr>
          <p:spPr>
            <a:xfrm>
              <a:off x="3885014" y="4061908"/>
              <a:ext cx="185778" cy="182461"/>
            </a:xfrm>
            <a:custGeom>
              <a:avLst/>
              <a:gdLst>
                <a:gd name="connsiteX0" fmla="*/ 176358 w 185778"/>
                <a:gd name="connsiteY0" fmla="*/ 32524 h 182460"/>
                <a:gd name="connsiteX1" fmla="*/ 105364 w 185778"/>
                <a:gd name="connsiteY1" fmla="*/ 76646 h 182460"/>
                <a:gd name="connsiteX2" fmla="*/ 95411 w 185778"/>
                <a:gd name="connsiteY2" fmla="*/ 90579 h 182460"/>
                <a:gd name="connsiteX3" fmla="*/ 93089 w 185778"/>
                <a:gd name="connsiteY3" fmla="*/ 78968 h 182460"/>
                <a:gd name="connsiteX4" fmla="*/ 11479 w 185778"/>
                <a:gd name="connsiteY4" fmla="*/ 1671 h 182460"/>
                <a:gd name="connsiteX5" fmla="*/ 532 w 185778"/>
                <a:gd name="connsiteY5" fmla="*/ 10297 h 182460"/>
                <a:gd name="connsiteX6" fmla="*/ 35697 w 185778"/>
                <a:gd name="connsiteY6" fmla="*/ 74656 h 182460"/>
                <a:gd name="connsiteX7" fmla="*/ 86454 w 185778"/>
                <a:gd name="connsiteY7" fmla="*/ 95887 h 182460"/>
                <a:gd name="connsiteX8" fmla="*/ 90435 w 185778"/>
                <a:gd name="connsiteY8" fmla="*/ 103186 h 182460"/>
                <a:gd name="connsiteX9" fmla="*/ 76502 w 185778"/>
                <a:gd name="connsiteY9" fmla="*/ 141669 h 182460"/>
                <a:gd name="connsiteX10" fmla="*/ 69867 w 185778"/>
                <a:gd name="connsiteY10" fmla="*/ 174511 h 182460"/>
                <a:gd name="connsiteX11" fmla="*/ 75838 w 185778"/>
                <a:gd name="connsiteY11" fmla="*/ 182805 h 182460"/>
                <a:gd name="connsiteX12" fmla="*/ 85127 w 185778"/>
                <a:gd name="connsiteY12" fmla="*/ 176834 h 182460"/>
                <a:gd name="connsiteX13" fmla="*/ 92757 w 185778"/>
                <a:gd name="connsiteY13" fmla="*/ 142664 h 182460"/>
                <a:gd name="connsiteX14" fmla="*/ 118302 w 185778"/>
                <a:gd name="connsiteY14" fmla="*/ 85935 h 182460"/>
                <a:gd name="connsiteX15" fmla="*/ 181334 w 185778"/>
                <a:gd name="connsiteY15" fmla="*/ 47784 h 182460"/>
                <a:gd name="connsiteX16" fmla="*/ 186642 w 185778"/>
                <a:gd name="connsiteY16" fmla="*/ 42476 h 182460"/>
                <a:gd name="connsiteX17" fmla="*/ 176358 w 185778"/>
                <a:gd name="connsiteY17" fmla="*/ 32524 h 18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5778" h="182460">
                  <a:moveTo>
                    <a:pt x="176358" y="32524"/>
                  </a:moveTo>
                  <a:cubicBezTo>
                    <a:pt x="146500" y="37168"/>
                    <a:pt x="122615" y="51765"/>
                    <a:pt x="105364" y="76646"/>
                  </a:cubicBezTo>
                  <a:cubicBezTo>
                    <a:pt x="102046" y="81291"/>
                    <a:pt x="100056" y="86930"/>
                    <a:pt x="95411" y="90579"/>
                  </a:cubicBezTo>
                  <a:cubicBezTo>
                    <a:pt x="94748" y="86598"/>
                    <a:pt x="94084" y="82618"/>
                    <a:pt x="93089" y="78968"/>
                  </a:cubicBezTo>
                  <a:cubicBezTo>
                    <a:pt x="80151" y="38163"/>
                    <a:pt x="54938" y="9965"/>
                    <a:pt x="11479" y="1671"/>
                  </a:cubicBezTo>
                  <a:cubicBezTo>
                    <a:pt x="-464" y="-1315"/>
                    <a:pt x="-795" y="-1315"/>
                    <a:pt x="532" y="10297"/>
                  </a:cubicBezTo>
                  <a:cubicBezTo>
                    <a:pt x="3849" y="36173"/>
                    <a:pt x="14797" y="58400"/>
                    <a:pt x="35697" y="74656"/>
                  </a:cubicBezTo>
                  <a:cubicBezTo>
                    <a:pt x="50625" y="86267"/>
                    <a:pt x="67876" y="92570"/>
                    <a:pt x="86454" y="95887"/>
                  </a:cubicBezTo>
                  <a:cubicBezTo>
                    <a:pt x="91762" y="96883"/>
                    <a:pt x="93089" y="97878"/>
                    <a:pt x="90435" y="103186"/>
                  </a:cubicBezTo>
                  <a:cubicBezTo>
                    <a:pt x="84464" y="115460"/>
                    <a:pt x="80151" y="128399"/>
                    <a:pt x="76502" y="141669"/>
                  </a:cubicBezTo>
                  <a:cubicBezTo>
                    <a:pt x="74179" y="152616"/>
                    <a:pt x="71857" y="163564"/>
                    <a:pt x="69867" y="174511"/>
                  </a:cubicBezTo>
                  <a:cubicBezTo>
                    <a:pt x="68871" y="179488"/>
                    <a:pt x="69535" y="182473"/>
                    <a:pt x="75838" y="182805"/>
                  </a:cubicBezTo>
                  <a:cubicBezTo>
                    <a:pt x="80814" y="182805"/>
                    <a:pt x="84132" y="183469"/>
                    <a:pt x="85127" y="176834"/>
                  </a:cubicBezTo>
                  <a:cubicBezTo>
                    <a:pt x="86454" y="165223"/>
                    <a:pt x="89108" y="153611"/>
                    <a:pt x="92757" y="142664"/>
                  </a:cubicBezTo>
                  <a:cubicBezTo>
                    <a:pt x="98065" y="122427"/>
                    <a:pt x="106027" y="102854"/>
                    <a:pt x="118302" y="85935"/>
                  </a:cubicBezTo>
                  <a:cubicBezTo>
                    <a:pt x="133894" y="64371"/>
                    <a:pt x="154131" y="50438"/>
                    <a:pt x="181334" y="47784"/>
                  </a:cubicBezTo>
                  <a:cubicBezTo>
                    <a:pt x="184983" y="47452"/>
                    <a:pt x="186310" y="46457"/>
                    <a:pt x="186642" y="42476"/>
                  </a:cubicBezTo>
                  <a:cubicBezTo>
                    <a:pt x="187305" y="33851"/>
                    <a:pt x="184319" y="31197"/>
                    <a:pt x="176358" y="32524"/>
                  </a:cubicBezTo>
                  <a:close/>
                </a:path>
              </a:pathLst>
            </a:custGeom>
            <a:solidFill>
              <a:schemeClr val="accent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050" name="Picture 2" descr="59851425664975284074167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5" r="-2053" b="52857"/>
          <a:stretch/>
        </p:blipFill>
        <p:spPr bwMode="auto">
          <a:xfrm>
            <a:off x="2482549" y="5669849"/>
            <a:ext cx="1884224" cy="1109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7162208\Desktop\Анализ по мошеничеству\Плановая Интернет мошеничество\Интернет Мошеничество\IMG-16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7" t="3448" r="-663" b="38532"/>
          <a:stretch/>
        </p:blipFill>
        <p:spPr bwMode="auto">
          <a:xfrm>
            <a:off x="4895270" y="5801128"/>
            <a:ext cx="2225816" cy="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7162208\Desktop\Анализ по мошеничеству\Плановая Интернет мошеничество\Интернет Мошеничество\IMG-162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" r="10138" b="42166"/>
          <a:stretch/>
        </p:blipFill>
        <p:spPr bwMode="auto">
          <a:xfrm>
            <a:off x="7658038" y="5719776"/>
            <a:ext cx="2938628" cy="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8" name="Group 82">
            <a:extLst>
              <a:ext uri="{FF2B5EF4-FFF2-40B4-BE49-F238E27FC236}">
                <a16:creationId xmlns="" xmlns:a16="http://schemas.microsoft.com/office/drawing/2014/main" id="{0AD2BD29-FE76-473B-8D7C-BF6F8C9D6568}"/>
              </a:ext>
            </a:extLst>
          </p:cNvPr>
          <p:cNvGrpSpPr/>
          <p:nvPr/>
        </p:nvGrpSpPr>
        <p:grpSpPr>
          <a:xfrm>
            <a:off x="1279246" y="3273819"/>
            <a:ext cx="1556031" cy="2132254"/>
            <a:chOff x="3261442" y="5094961"/>
            <a:chExt cx="1189015" cy="1629326"/>
          </a:xfrm>
        </p:grpSpPr>
        <p:sp>
          <p:nvSpPr>
            <p:cNvPr id="189" name="Rounded Rectangle 39">
              <a:extLst>
                <a:ext uri="{FF2B5EF4-FFF2-40B4-BE49-F238E27FC236}">
                  <a16:creationId xmlns="" xmlns:a16="http://schemas.microsoft.com/office/drawing/2014/main" id="{086958EB-AA4C-4320-94DD-657462E345A7}"/>
                </a:ext>
              </a:extLst>
            </p:cNvPr>
            <p:cNvSpPr/>
            <p:nvPr/>
          </p:nvSpPr>
          <p:spPr>
            <a:xfrm rot="2483232">
              <a:off x="3261442" y="5287651"/>
              <a:ext cx="1189015" cy="1436636"/>
            </a:xfrm>
            <a:custGeom>
              <a:avLst/>
              <a:gdLst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11097 w 2194524"/>
                <a:gd name="connsiteY3" fmla="*/ 753742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48308 w 2194524"/>
                <a:gd name="connsiteY5" fmla="*/ 1898342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45453"/>
                <a:gd name="connsiteY0" fmla="*/ 41365 h 3010473"/>
                <a:gd name="connsiteX1" fmla="*/ 769866 w 2145453"/>
                <a:gd name="connsiteY1" fmla="*/ 0 h 3010473"/>
                <a:gd name="connsiteX2" fmla="*/ 911097 w 2145453"/>
                <a:gd name="connsiteY2" fmla="*/ 141231 h 3010473"/>
                <a:gd name="connsiteX3" fmla="*/ 960469 w 2145453"/>
                <a:gd name="connsiteY3" fmla="*/ 784060 h 3010473"/>
                <a:gd name="connsiteX4" fmla="*/ 1594794 w 2145453"/>
                <a:gd name="connsiteY4" fmla="*/ 789196 h 3010473"/>
                <a:gd name="connsiteX5" fmla="*/ 1848308 w 2145453"/>
                <a:gd name="connsiteY5" fmla="*/ 1898342 h 3010473"/>
                <a:gd name="connsiteX6" fmla="*/ 2145453 w 2145453"/>
                <a:gd name="connsiteY6" fmla="*/ 2249789 h 3010473"/>
                <a:gd name="connsiteX7" fmla="*/ 1488044 w 2145453"/>
                <a:gd name="connsiteY7" fmla="*/ 3010473 h 3010473"/>
                <a:gd name="connsiteX8" fmla="*/ 1136947 w 2145453"/>
                <a:gd name="connsiteY8" fmla="*/ 2468062 h 3010473"/>
                <a:gd name="connsiteX9" fmla="*/ 519460 w 2145453"/>
                <a:gd name="connsiteY9" fmla="*/ 2013663 h 3010473"/>
                <a:gd name="connsiteX10" fmla="*/ 0 w 2145453"/>
                <a:gd name="connsiteY10" fmla="*/ 1326467 h 3010473"/>
                <a:gd name="connsiteX11" fmla="*/ 628635 w 2145453"/>
                <a:gd name="connsiteY11" fmla="*/ 1589678 h 3010473"/>
                <a:gd name="connsiteX12" fmla="*/ 628635 w 2145453"/>
                <a:gd name="connsiteY12" fmla="*/ 141231 h 3010473"/>
                <a:gd name="connsiteX13" fmla="*/ 670001 w 2145453"/>
                <a:gd name="connsiteY13" fmla="*/ 41365 h 3010473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19460 w 2145453"/>
                <a:gd name="connsiteY9" fmla="*/ 2013663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710556 w 2145453"/>
                <a:gd name="connsiteY11" fmla="*/ 1634217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733305 w 2208757"/>
                <a:gd name="connsiteY0" fmla="*/ 41365 h 2912664"/>
                <a:gd name="connsiteX1" fmla="*/ 833170 w 2208757"/>
                <a:gd name="connsiteY1" fmla="*/ 0 h 2912664"/>
                <a:gd name="connsiteX2" fmla="*/ 974401 w 2208757"/>
                <a:gd name="connsiteY2" fmla="*/ 141231 h 2912664"/>
                <a:gd name="connsiteX3" fmla="*/ 1042827 w 2208757"/>
                <a:gd name="connsiteY3" fmla="*/ 863751 h 2912664"/>
                <a:gd name="connsiteX4" fmla="*/ 1642153 w 2208757"/>
                <a:gd name="connsiteY4" fmla="*/ 851069 h 2912664"/>
                <a:gd name="connsiteX5" fmla="*/ 1911612 w 2208757"/>
                <a:gd name="connsiteY5" fmla="*/ 1898342 h 2912664"/>
                <a:gd name="connsiteX6" fmla="*/ 2208757 w 2208757"/>
                <a:gd name="connsiteY6" fmla="*/ 2249789 h 2912664"/>
                <a:gd name="connsiteX7" fmla="*/ 1598547 w 2208757"/>
                <a:gd name="connsiteY7" fmla="*/ 2912664 h 2912664"/>
                <a:gd name="connsiteX8" fmla="*/ 1200251 w 2208757"/>
                <a:gd name="connsiteY8" fmla="*/ 2468062 h 2912664"/>
                <a:gd name="connsiteX9" fmla="*/ 593695 w 2208757"/>
                <a:gd name="connsiteY9" fmla="*/ 2073665 h 2912664"/>
                <a:gd name="connsiteX10" fmla="*/ 0 w 2208757"/>
                <a:gd name="connsiteY10" fmla="*/ 1399250 h 2912664"/>
                <a:gd name="connsiteX11" fmla="*/ 773860 w 2208757"/>
                <a:gd name="connsiteY11" fmla="*/ 1634217 h 2912664"/>
                <a:gd name="connsiteX12" fmla="*/ 691939 w 2208757"/>
                <a:gd name="connsiteY12" fmla="*/ 141231 h 2912664"/>
                <a:gd name="connsiteX13" fmla="*/ 733305 w 2208757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3204020"/>
                <a:gd name="connsiteX1" fmla="*/ 886969 w 2262556"/>
                <a:gd name="connsiteY1" fmla="*/ 0 h 3204020"/>
                <a:gd name="connsiteX2" fmla="*/ 1028200 w 2262556"/>
                <a:gd name="connsiteY2" fmla="*/ 141231 h 3204020"/>
                <a:gd name="connsiteX3" fmla="*/ 1096626 w 2262556"/>
                <a:gd name="connsiteY3" fmla="*/ 863751 h 3204020"/>
                <a:gd name="connsiteX4" fmla="*/ 1695952 w 2262556"/>
                <a:gd name="connsiteY4" fmla="*/ 851069 h 3204020"/>
                <a:gd name="connsiteX5" fmla="*/ 1965411 w 2262556"/>
                <a:gd name="connsiteY5" fmla="*/ 1898342 h 3204020"/>
                <a:gd name="connsiteX6" fmla="*/ 2262556 w 2262556"/>
                <a:gd name="connsiteY6" fmla="*/ 2249789 h 3204020"/>
                <a:gd name="connsiteX7" fmla="*/ 1875442 w 2262556"/>
                <a:gd name="connsiteY7" fmla="*/ 3204020 h 3204020"/>
                <a:gd name="connsiteX8" fmla="*/ 1254050 w 2262556"/>
                <a:gd name="connsiteY8" fmla="*/ 2468062 h 3204020"/>
                <a:gd name="connsiteX9" fmla="*/ 647494 w 2262556"/>
                <a:gd name="connsiteY9" fmla="*/ 2073665 h 3204020"/>
                <a:gd name="connsiteX10" fmla="*/ 0 w 2262556"/>
                <a:gd name="connsiteY10" fmla="*/ 1381959 h 3204020"/>
                <a:gd name="connsiteX11" fmla="*/ 827659 w 2262556"/>
                <a:gd name="connsiteY11" fmla="*/ 1634217 h 3204020"/>
                <a:gd name="connsiteX12" fmla="*/ 745738 w 2262556"/>
                <a:gd name="connsiteY12" fmla="*/ 141231 h 3204020"/>
                <a:gd name="connsiteX13" fmla="*/ 787104 w 2262556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35848"/>
                <a:gd name="connsiteY0" fmla="*/ 41365 h 3204020"/>
                <a:gd name="connsiteX1" fmla="*/ 886969 w 2635848"/>
                <a:gd name="connsiteY1" fmla="*/ 0 h 3204020"/>
                <a:gd name="connsiteX2" fmla="*/ 1028200 w 2635848"/>
                <a:gd name="connsiteY2" fmla="*/ 141231 h 3204020"/>
                <a:gd name="connsiteX3" fmla="*/ 1096626 w 2635848"/>
                <a:gd name="connsiteY3" fmla="*/ 863751 h 3204020"/>
                <a:gd name="connsiteX4" fmla="*/ 1695952 w 2635848"/>
                <a:gd name="connsiteY4" fmla="*/ 851069 h 3204020"/>
                <a:gd name="connsiteX5" fmla="*/ 1965411 w 2635848"/>
                <a:gd name="connsiteY5" fmla="*/ 1898342 h 3204020"/>
                <a:gd name="connsiteX6" fmla="*/ 2635848 w 2635848"/>
                <a:gd name="connsiteY6" fmla="*/ 2523197 h 3204020"/>
                <a:gd name="connsiteX7" fmla="*/ 1875442 w 2635848"/>
                <a:gd name="connsiteY7" fmla="*/ 3204020 h 3204020"/>
                <a:gd name="connsiteX8" fmla="*/ 1254050 w 2635848"/>
                <a:gd name="connsiteY8" fmla="*/ 2468062 h 3204020"/>
                <a:gd name="connsiteX9" fmla="*/ 647494 w 2635848"/>
                <a:gd name="connsiteY9" fmla="*/ 2073665 h 3204020"/>
                <a:gd name="connsiteX10" fmla="*/ 0 w 2635848"/>
                <a:gd name="connsiteY10" fmla="*/ 1381959 h 3204020"/>
                <a:gd name="connsiteX11" fmla="*/ 827659 w 2635848"/>
                <a:gd name="connsiteY11" fmla="*/ 1634217 h 3204020"/>
                <a:gd name="connsiteX12" fmla="*/ 745738 w 2635848"/>
                <a:gd name="connsiteY12" fmla="*/ 141231 h 3204020"/>
                <a:gd name="connsiteX13" fmla="*/ 787104 w 2635848"/>
                <a:gd name="connsiteY13" fmla="*/ 41365 h 3204020"/>
                <a:gd name="connsiteX0" fmla="*/ 787104 w 2651771"/>
                <a:gd name="connsiteY0" fmla="*/ 41365 h 3204020"/>
                <a:gd name="connsiteX1" fmla="*/ 886969 w 2651771"/>
                <a:gd name="connsiteY1" fmla="*/ 0 h 3204020"/>
                <a:gd name="connsiteX2" fmla="*/ 1028200 w 2651771"/>
                <a:gd name="connsiteY2" fmla="*/ 141231 h 3204020"/>
                <a:gd name="connsiteX3" fmla="*/ 1096626 w 2651771"/>
                <a:gd name="connsiteY3" fmla="*/ 863751 h 3204020"/>
                <a:gd name="connsiteX4" fmla="*/ 1695952 w 2651771"/>
                <a:gd name="connsiteY4" fmla="*/ 851069 h 3204020"/>
                <a:gd name="connsiteX5" fmla="*/ 1965411 w 2651771"/>
                <a:gd name="connsiteY5" fmla="*/ 1898342 h 3204020"/>
                <a:gd name="connsiteX6" fmla="*/ 2651771 w 2651771"/>
                <a:gd name="connsiteY6" fmla="*/ 2516454 h 3204020"/>
                <a:gd name="connsiteX7" fmla="*/ 1875442 w 2651771"/>
                <a:gd name="connsiteY7" fmla="*/ 3204020 h 3204020"/>
                <a:gd name="connsiteX8" fmla="*/ 1254050 w 2651771"/>
                <a:gd name="connsiteY8" fmla="*/ 2468062 h 3204020"/>
                <a:gd name="connsiteX9" fmla="*/ 647494 w 2651771"/>
                <a:gd name="connsiteY9" fmla="*/ 2073665 h 3204020"/>
                <a:gd name="connsiteX10" fmla="*/ 0 w 2651771"/>
                <a:gd name="connsiteY10" fmla="*/ 1381959 h 3204020"/>
                <a:gd name="connsiteX11" fmla="*/ 827659 w 2651771"/>
                <a:gd name="connsiteY11" fmla="*/ 1634217 h 3204020"/>
                <a:gd name="connsiteX12" fmla="*/ 745738 w 2651771"/>
                <a:gd name="connsiteY12" fmla="*/ 141231 h 3204020"/>
                <a:gd name="connsiteX13" fmla="*/ 787104 w 2651771"/>
                <a:gd name="connsiteY13" fmla="*/ 41365 h 320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1771" h="320402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190" name="Group 81">
              <a:extLst>
                <a:ext uri="{FF2B5EF4-FFF2-40B4-BE49-F238E27FC236}">
                  <a16:creationId xmlns="" xmlns:a16="http://schemas.microsoft.com/office/drawing/2014/main" id="{C22979EC-9B82-44A7-A247-BFD59242BAC8}"/>
                </a:ext>
              </a:extLst>
            </p:cNvPr>
            <p:cNvGrpSpPr/>
            <p:nvPr/>
          </p:nvGrpSpPr>
          <p:grpSpPr>
            <a:xfrm>
              <a:off x="3588095" y="5094961"/>
              <a:ext cx="743430" cy="1087769"/>
              <a:chOff x="3588095" y="5094961"/>
              <a:chExt cx="743430" cy="1087769"/>
            </a:xfrm>
          </p:grpSpPr>
          <p:grpSp>
            <p:nvGrpSpPr>
              <p:cNvPr id="191" name="Group 64">
                <a:extLst>
                  <a:ext uri="{FF2B5EF4-FFF2-40B4-BE49-F238E27FC236}">
                    <a16:creationId xmlns="" xmlns:a16="http://schemas.microsoft.com/office/drawing/2014/main" id="{7B5869AE-908D-49EA-B611-7C5507C65B31}"/>
                  </a:ext>
                </a:extLst>
              </p:cNvPr>
              <p:cNvGrpSpPr/>
              <p:nvPr/>
            </p:nvGrpSpPr>
            <p:grpSpPr>
              <a:xfrm rot="20671139">
                <a:off x="3588095" y="5094961"/>
                <a:ext cx="582809" cy="1087769"/>
                <a:chOff x="3501573" y="3178068"/>
                <a:chExt cx="1340594" cy="2737840"/>
              </a:xfrm>
            </p:grpSpPr>
            <p:sp>
              <p:nvSpPr>
                <p:cNvPr id="193" name="Freeform: Shape 68">
                  <a:extLst>
                    <a:ext uri="{FF2B5EF4-FFF2-40B4-BE49-F238E27FC236}">
                      <a16:creationId xmlns="" xmlns:a16="http://schemas.microsoft.com/office/drawing/2014/main" id="{01A093F8-0E4A-4136-B6FF-C20BDB6E3712}"/>
                    </a:ext>
                  </a:extLst>
                </p:cNvPr>
                <p:cNvSpPr/>
                <p:nvPr/>
              </p:nvSpPr>
              <p:spPr>
                <a:xfrm>
                  <a:off x="3504728" y="3612346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4" name="Freeform: Shape 69">
                  <a:extLst>
                    <a:ext uri="{FF2B5EF4-FFF2-40B4-BE49-F238E27FC236}">
                      <a16:creationId xmlns="" xmlns:a16="http://schemas.microsoft.com/office/drawing/2014/main" id="{552741A8-8135-4BFA-B726-FB2473F89920}"/>
                    </a:ext>
                  </a:extLst>
                </p:cNvPr>
                <p:cNvSpPr/>
                <p:nvPr/>
              </p:nvSpPr>
              <p:spPr>
                <a:xfrm>
                  <a:off x="3501573" y="3832632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5" name="Freeform: Shape 70">
                  <a:extLst>
                    <a:ext uri="{FF2B5EF4-FFF2-40B4-BE49-F238E27FC236}">
                      <a16:creationId xmlns="" xmlns:a16="http://schemas.microsoft.com/office/drawing/2014/main" id="{1D4FF3AE-2742-4BC1-A1A1-B969AAAB70C1}"/>
                    </a:ext>
                  </a:extLst>
                </p:cNvPr>
                <p:cNvSpPr/>
                <p:nvPr/>
              </p:nvSpPr>
              <p:spPr>
                <a:xfrm>
                  <a:off x="4776089" y="3829487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9526" y="65246"/>
                        <a:pt x="16669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6" name="Freeform: Shape 71">
                  <a:extLst>
                    <a:ext uri="{FF2B5EF4-FFF2-40B4-BE49-F238E27FC236}">
                      <a16:creationId xmlns="" xmlns:a16="http://schemas.microsoft.com/office/drawing/2014/main" id="{D3BE7D07-22CD-4CCA-82CE-A46E6E65F389}"/>
                    </a:ext>
                  </a:extLst>
                </p:cNvPr>
                <p:cNvSpPr/>
                <p:nvPr/>
              </p:nvSpPr>
              <p:spPr>
                <a:xfrm>
                  <a:off x="3520451" y="3178068"/>
                  <a:ext cx="1321716" cy="2737840"/>
                </a:xfrm>
                <a:custGeom>
                  <a:avLst/>
                  <a:gdLst>
                    <a:gd name="connsiteX0" fmla="*/ 350044 w 400050"/>
                    <a:gd name="connsiteY0" fmla="*/ 7144 h 828675"/>
                    <a:gd name="connsiteX1" fmla="*/ 53816 w 400050"/>
                    <a:gd name="connsiteY1" fmla="*/ 7144 h 828675"/>
                    <a:gd name="connsiteX2" fmla="*/ 7144 w 400050"/>
                    <a:gd name="connsiteY2" fmla="*/ 53816 h 828675"/>
                    <a:gd name="connsiteX3" fmla="*/ 7144 w 400050"/>
                    <a:gd name="connsiteY3" fmla="*/ 781526 h 828675"/>
                    <a:gd name="connsiteX4" fmla="*/ 53816 w 400050"/>
                    <a:gd name="connsiteY4" fmla="*/ 828199 h 828675"/>
                    <a:gd name="connsiteX5" fmla="*/ 350044 w 400050"/>
                    <a:gd name="connsiteY5" fmla="*/ 828199 h 828675"/>
                    <a:gd name="connsiteX6" fmla="*/ 396716 w 400050"/>
                    <a:gd name="connsiteY6" fmla="*/ 781526 h 828675"/>
                    <a:gd name="connsiteX7" fmla="*/ 396716 w 400050"/>
                    <a:gd name="connsiteY7" fmla="*/ 53816 h 828675"/>
                    <a:gd name="connsiteX8" fmla="*/ 350044 w 400050"/>
                    <a:gd name="connsiteY8" fmla="*/ 7144 h 82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0050" h="828675">
                      <a:moveTo>
                        <a:pt x="350044" y="7144"/>
                      </a:moveTo>
                      <a:lnTo>
                        <a:pt x="53816" y="7144"/>
                      </a:lnTo>
                      <a:cubicBezTo>
                        <a:pt x="28099" y="7144"/>
                        <a:pt x="7144" y="28099"/>
                        <a:pt x="7144" y="53816"/>
                      </a:cubicBezTo>
                      <a:lnTo>
                        <a:pt x="7144" y="781526"/>
                      </a:lnTo>
                      <a:cubicBezTo>
                        <a:pt x="7144" y="807244"/>
                        <a:pt x="28099" y="828199"/>
                        <a:pt x="53816" y="828199"/>
                      </a:cubicBezTo>
                      <a:lnTo>
                        <a:pt x="350044" y="828199"/>
                      </a:lnTo>
                      <a:cubicBezTo>
                        <a:pt x="375761" y="828199"/>
                        <a:pt x="396716" y="807244"/>
                        <a:pt x="396716" y="781526"/>
                      </a:cubicBezTo>
                      <a:lnTo>
                        <a:pt x="396716" y="53816"/>
                      </a:lnTo>
                      <a:cubicBezTo>
                        <a:pt x="396716" y="28099"/>
                        <a:pt x="375761" y="7144"/>
                        <a:pt x="350044" y="714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7" name="Freeform: Shape 72">
                  <a:extLst>
                    <a:ext uri="{FF2B5EF4-FFF2-40B4-BE49-F238E27FC236}">
                      <a16:creationId xmlns="" xmlns:a16="http://schemas.microsoft.com/office/drawing/2014/main" id="{48A4E1EE-1060-4A51-BB14-2710BC8D8E82}"/>
                    </a:ext>
                  </a:extLst>
                </p:cNvPr>
                <p:cNvSpPr/>
                <p:nvPr/>
              </p:nvSpPr>
              <p:spPr>
                <a:xfrm>
                  <a:off x="3529897" y="3190652"/>
                  <a:ext cx="1290246" cy="2706371"/>
                </a:xfrm>
                <a:custGeom>
                  <a:avLst/>
                  <a:gdLst>
                    <a:gd name="connsiteX0" fmla="*/ 345281 w 390525"/>
                    <a:gd name="connsiteY0" fmla="*/ 7144 h 819150"/>
                    <a:gd name="connsiteX1" fmla="*/ 52864 w 390525"/>
                    <a:gd name="connsiteY1" fmla="*/ 7144 h 819150"/>
                    <a:gd name="connsiteX2" fmla="*/ 7144 w 390525"/>
                    <a:gd name="connsiteY2" fmla="*/ 52864 h 819150"/>
                    <a:gd name="connsiteX3" fmla="*/ 7144 w 390525"/>
                    <a:gd name="connsiteY3" fmla="*/ 772954 h 819150"/>
                    <a:gd name="connsiteX4" fmla="*/ 52864 w 390525"/>
                    <a:gd name="connsiteY4" fmla="*/ 818674 h 819150"/>
                    <a:gd name="connsiteX5" fmla="*/ 345281 w 390525"/>
                    <a:gd name="connsiteY5" fmla="*/ 818674 h 819150"/>
                    <a:gd name="connsiteX6" fmla="*/ 391001 w 390525"/>
                    <a:gd name="connsiteY6" fmla="*/ 772954 h 819150"/>
                    <a:gd name="connsiteX7" fmla="*/ 391001 w 390525"/>
                    <a:gd name="connsiteY7" fmla="*/ 52864 h 819150"/>
                    <a:gd name="connsiteX8" fmla="*/ 345281 w 390525"/>
                    <a:gd name="connsiteY8" fmla="*/ 7144 h 81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0525" h="819150">
                      <a:moveTo>
                        <a:pt x="345281" y="7144"/>
                      </a:moveTo>
                      <a:lnTo>
                        <a:pt x="52864" y="7144"/>
                      </a:lnTo>
                      <a:cubicBezTo>
                        <a:pt x="27146" y="7144"/>
                        <a:pt x="7144" y="27146"/>
                        <a:pt x="7144" y="52864"/>
                      </a:cubicBezTo>
                      <a:lnTo>
                        <a:pt x="7144" y="772954"/>
                      </a:lnTo>
                      <a:cubicBezTo>
                        <a:pt x="7144" y="798671"/>
                        <a:pt x="27146" y="818674"/>
                        <a:pt x="52864" y="818674"/>
                      </a:cubicBezTo>
                      <a:lnTo>
                        <a:pt x="345281" y="818674"/>
                      </a:lnTo>
                      <a:cubicBezTo>
                        <a:pt x="370999" y="818674"/>
                        <a:pt x="391001" y="798671"/>
                        <a:pt x="391001" y="772954"/>
                      </a:cubicBezTo>
                      <a:lnTo>
                        <a:pt x="391001" y="52864"/>
                      </a:lnTo>
                      <a:cubicBezTo>
                        <a:pt x="391001" y="28099"/>
                        <a:pt x="370046" y="7144"/>
                        <a:pt x="345281" y="7144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8" name="Freeform: Shape 73">
                  <a:extLst>
                    <a:ext uri="{FF2B5EF4-FFF2-40B4-BE49-F238E27FC236}">
                      <a16:creationId xmlns="" xmlns:a16="http://schemas.microsoft.com/office/drawing/2014/main" id="{DF771D33-0DC3-4EAD-B221-F9735D7A4C32}"/>
                    </a:ext>
                  </a:extLst>
                </p:cNvPr>
                <p:cNvSpPr/>
                <p:nvPr/>
              </p:nvSpPr>
              <p:spPr>
                <a:xfrm>
                  <a:off x="3627447" y="3596610"/>
                  <a:ext cx="1101430" cy="1951104"/>
                </a:xfrm>
                <a:custGeom>
                  <a:avLst/>
                  <a:gdLst>
                    <a:gd name="connsiteX0" fmla="*/ 7144 w 333375"/>
                    <a:gd name="connsiteY0" fmla="*/ 7144 h 590550"/>
                    <a:gd name="connsiteX1" fmla="*/ 331946 w 333375"/>
                    <a:gd name="connsiteY1" fmla="*/ 7144 h 590550"/>
                    <a:gd name="connsiteX2" fmla="*/ 331946 w 333375"/>
                    <a:gd name="connsiteY2" fmla="*/ 586264 h 590550"/>
                    <a:gd name="connsiteX3" fmla="*/ 7144 w 333375"/>
                    <a:gd name="connsiteY3" fmla="*/ 586264 h 590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3375" h="590550">
                      <a:moveTo>
                        <a:pt x="7144" y="7144"/>
                      </a:moveTo>
                      <a:lnTo>
                        <a:pt x="331946" y="7144"/>
                      </a:lnTo>
                      <a:lnTo>
                        <a:pt x="331946" y="586264"/>
                      </a:lnTo>
                      <a:lnTo>
                        <a:pt x="7144" y="58626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199" name="Group 74">
                  <a:extLst>
                    <a:ext uri="{FF2B5EF4-FFF2-40B4-BE49-F238E27FC236}">
                      <a16:creationId xmlns="" xmlns:a16="http://schemas.microsoft.com/office/drawing/2014/main" id="{E99D29B6-F316-4CFC-8A4E-C87B00F56824}"/>
                    </a:ext>
                  </a:extLst>
                </p:cNvPr>
                <p:cNvGrpSpPr/>
                <p:nvPr/>
              </p:nvGrpSpPr>
              <p:grpSpPr>
                <a:xfrm>
                  <a:off x="4088508" y="5635852"/>
                  <a:ext cx="173080" cy="173080"/>
                  <a:chOff x="6768665" y="6038214"/>
                  <a:chExt cx="147968" cy="147968"/>
                </a:xfrm>
              </p:grpSpPr>
              <p:sp>
                <p:nvSpPr>
                  <p:cNvPr id="203" name="Oval 78">
                    <a:extLst>
                      <a:ext uri="{FF2B5EF4-FFF2-40B4-BE49-F238E27FC236}">
                        <a16:creationId xmlns="" xmlns:a16="http://schemas.microsoft.com/office/drawing/2014/main" id="{6710F34D-7B15-457A-AFA7-C13089C71A33}"/>
                      </a:ext>
                    </a:extLst>
                  </p:cNvPr>
                  <p:cNvSpPr/>
                  <p:nvPr/>
                </p:nvSpPr>
                <p:spPr>
                  <a:xfrm>
                    <a:off x="6768665" y="6038214"/>
                    <a:ext cx="147968" cy="147968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4" name="Oval 79">
                    <a:extLst>
                      <a:ext uri="{FF2B5EF4-FFF2-40B4-BE49-F238E27FC236}">
                        <a16:creationId xmlns="" xmlns:a16="http://schemas.microsoft.com/office/drawing/2014/main" id="{D6D81638-EBCB-4A4E-A8AA-F9433BB29106}"/>
                      </a:ext>
                    </a:extLst>
                  </p:cNvPr>
                  <p:cNvSpPr/>
                  <p:nvPr/>
                </p:nvSpPr>
                <p:spPr>
                  <a:xfrm>
                    <a:off x="6802088" y="6071634"/>
                    <a:ext cx="81180" cy="8118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00" name="Freeform: Shape 75">
                  <a:extLst>
                    <a:ext uri="{FF2B5EF4-FFF2-40B4-BE49-F238E27FC236}">
                      <a16:creationId xmlns="" xmlns:a16="http://schemas.microsoft.com/office/drawing/2014/main" id="{473ADCA8-11A4-43B2-9502-1D23631F957C}"/>
                    </a:ext>
                  </a:extLst>
                </p:cNvPr>
                <p:cNvSpPr/>
                <p:nvPr/>
              </p:nvSpPr>
              <p:spPr>
                <a:xfrm>
                  <a:off x="3821102" y="3628406"/>
                  <a:ext cx="906450" cy="1887518"/>
                </a:xfrm>
                <a:custGeom>
                  <a:avLst/>
                  <a:gdLst>
                    <a:gd name="connsiteX0" fmla="*/ 614149 w 1119116"/>
                    <a:gd name="connsiteY0" fmla="*/ 0 h 2330356"/>
                    <a:gd name="connsiteX1" fmla="*/ 1115704 w 1119116"/>
                    <a:gd name="connsiteY1" fmla="*/ 6824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  <a:gd name="connsiteX0" fmla="*/ 614149 w 1119116"/>
                    <a:gd name="connsiteY0" fmla="*/ 0 h 2330356"/>
                    <a:gd name="connsiteX1" fmla="*/ 1115704 w 1119116"/>
                    <a:gd name="connsiteY1" fmla="*/ 3412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9116" h="2330356">
                      <a:moveTo>
                        <a:pt x="614149" y="0"/>
                      </a:moveTo>
                      <a:lnTo>
                        <a:pt x="1115704" y="3412"/>
                      </a:lnTo>
                      <a:cubicBezTo>
                        <a:pt x="1116841" y="777923"/>
                        <a:pt x="1117979" y="1555845"/>
                        <a:pt x="1119116" y="2330356"/>
                      </a:cubicBezTo>
                      <a:lnTo>
                        <a:pt x="0" y="2330356"/>
                      </a:lnTo>
                      <a:lnTo>
                        <a:pt x="614149" y="0"/>
                      </a:lnTo>
                      <a:close/>
                    </a:path>
                  </a:pathLst>
                </a:custGeom>
                <a:solidFill>
                  <a:srgbClr val="999999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1" name="Rectangle: Rounded Corners 76">
                  <a:extLst>
                    <a:ext uri="{FF2B5EF4-FFF2-40B4-BE49-F238E27FC236}">
                      <a16:creationId xmlns="" xmlns:a16="http://schemas.microsoft.com/office/drawing/2014/main" id="{D6B56965-3935-4CB8-9070-F05A7E8F1831}"/>
                    </a:ext>
                  </a:extLst>
                </p:cNvPr>
                <p:cNvSpPr/>
                <p:nvPr/>
              </p:nvSpPr>
              <p:spPr>
                <a:xfrm>
                  <a:off x="4058661" y="3449093"/>
                  <a:ext cx="254255" cy="5839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Oval 77">
                  <a:extLst>
                    <a:ext uri="{FF2B5EF4-FFF2-40B4-BE49-F238E27FC236}">
                      <a16:creationId xmlns="" xmlns:a16="http://schemas.microsoft.com/office/drawing/2014/main" id="{2BD48F8E-F75B-46B2-8891-8453841E7E9D}"/>
                    </a:ext>
                  </a:extLst>
                </p:cNvPr>
                <p:cNvSpPr/>
                <p:nvPr/>
              </p:nvSpPr>
              <p:spPr>
                <a:xfrm>
                  <a:off x="3922825" y="3449093"/>
                  <a:ext cx="58393" cy="5839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2" name="Freeform: Shape 80">
                <a:extLst>
                  <a:ext uri="{FF2B5EF4-FFF2-40B4-BE49-F238E27FC236}">
                    <a16:creationId xmlns="" xmlns:a16="http://schemas.microsoft.com/office/drawing/2014/main" id="{BBEE956B-38AE-4F46-9B8B-682058BAF314}"/>
                  </a:ext>
                </a:extLst>
              </p:cNvPr>
              <p:cNvSpPr/>
              <p:nvPr/>
            </p:nvSpPr>
            <p:spPr>
              <a:xfrm rot="3148397">
                <a:off x="3988676" y="5571112"/>
                <a:ext cx="370789" cy="314909"/>
              </a:xfrm>
              <a:custGeom>
                <a:avLst/>
                <a:gdLst>
                  <a:gd name="connsiteX0" fmla="*/ 21125 w 370789"/>
                  <a:gd name="connsiteY0" fmla="*/ 21125 h 314909"/>
                  <a:gd name="connsiteX1" fmla="*/ 72124 w 370789"/>
                  <a:gd name="connsiteY1" fmla="*/ 0 h 314909"/>
                  <a:gd name="connsiteX2" fmla="*/ 144248 w 370789"/>
                  <a:gd name="connsiteY2" fmla="*/ 72124 h 314909"/>
                  <a:gd name="connsiteX3" fmla="*/ 144248 w 370789"/>
                  <a:gd name="connsiteY3" fmla="*/ 91659 h 314909"/>
                  <a:gd name="connsiteX4" fmla="*/ 161551 w 370789"/>
                  <a:gd name="connsiteY4" fmla="*/ 79993 h 314909"/>
                  <a:gd name="connsiteX5" fmla="*/ 189624 w 370789"/>
                  <a:gd name="connsiteY5" fmla="*/ 74325 h 314909"/>
                  <a:gd name="connsiteX6" fmla="*/ 261749 w 370789"/>
                  <a:gd name="connsiteY6" fmla="*/ 146449 h 314909"/>
                  <a:gd name="connsiteX7" fmla="*/ 261748 w 370789"/>
                  <a:gd name="connsiteY7" fmla="*/ 166778 h 314909"/>
                  <a:gd name="connsiteX8" fmla="*/ 302400 w 370789"/>
                  <a:gd name="connsiteY8" fmla="*/ 149940 h 314909"/>
                  <a:gd name="connsiteX9" fmla="*/ 370789 w 370789"/>
                  <a:gd name="connsiteY9" fmla="*/ 218329 h 314909"/>
                  <a:gd name="connsiteX10" fmla="*/ 370789 w 370789"/>
                  <a:gd name="connsiteY10" fmla="*/ 246520 h 314909"/>
                  <a:gd name="connsiteX11" fmla="*/ 302400 w 370789"/>
                  <a:gd name="connsiteY11" fmla="*/ 314909 h 314909"/>
                  <a:gd name="connsiteX12" fmla="*/ 239385 w 370789"/>
                  <a:gd name="connsiteY12" fmla="*/ 273139 h 314909"/>
                  <a:gd name="connsiteX13" fmla="*/ 234750 w 370789"/>
                  <a:gd name="connsiteY13" fmla="*/ 250181 h 314909"/>
                  <a:gd name="connsiteX14" fmla="*/ 217698 w 370789"/>
                  <a:gd name="connsiteY14" fmla="*/ 261678 h 314909"/>
                  <a:gd name="connsiteX15" fmla="*/ 189625 w 370789"/>
                  <a:gd name="connsiteY15" fmla="*/ 267346 h 314909"/>
                  <a:gd name="connsiteX16" fmla="*/ 117501 w 370789"/>
                  <a:gd name="connsiteY16" fmla="*/ 195221 h 314909"/>
                  <a:gd name="connsiteX17" fmla="*/ 117501 w 370789"/>
                  <a:gd name="connsiteY17" fmla="*/ 175686 h 314909"/>
                  <a:gd name="connsiteX18" fmla="*/ 100198 w 370789"/>
                  <a:gd name="connsiteY18" fmla="*/ 187352 h 314909"/>
                  <a:gd name="connsiteX19" fmla="*/ 72124 w 370789"/>
                  <a:gd name="connsiteY19" fmla="*/ 193020 h 314909"/>
                  <a:gd name="connsiteX20" fmla="*/ 0 w 370789"/>
                  <a:gd name="connsiteY20" fmla="*/ 120896 h 314909"/>
                  <a:gd name="connsiteX21" fmla="*/ 0 w 370789"/>
                  <a:gd name="connsiteY21" fmla="*/ 72124 h 314909"/>
                  <a:gd name="connsiteX22" fmla="*/ 21125 w 370789"/>
                  <a:gd name="connsiteY22" fmla="*/ 21125 h 314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0789" h="314909">
                    <a:moveTo>
                      <a:pt x="21125" y="21125"/>
                    </a:moveTo>
                    <a:cubicBezTo>
                      <a:pt x="34177" y="8073"/>
                      <a:pt x="52207" y="0"/>
                      <a:pt x="72124" y="0"/>
                    </a:cubicBezTo>
                    <a:cubicBezTo>
                      <a:pt x="111957" y="0"/>
                      <a:pt x="144248" y="32291"/>
                      <a:pt x="144248" y="72124"/>
                    </a:cubicBezTo>
                    <a:lnTo>
                      <a:pt x="144248" y="91659"/>
                    </a:lnTo>
                    <a:lnTo>
                      <a:pt x="161551" y="79993"/>
                    </a:lnTo>
                    <a:cubicBezTo>
                      <a:pt x="170179" y="76343"/>
                      <a:pt x="179666" y="74326"/>
                      <a:pt x="189624" y="74325"/>
                    </a:cubicBezTo>
                    <a:cubicBezTo>
                      <a:pt x="229457" y="74326"/>
                      <a:pt x="261748" y="106617"/>
                      <a:pt x="261749" y="146449"/>
                    </a:cubicBezTo>
                    <a:lnTo>
                      <a:pt x="261748" y="166778"/>
                    </a:lnTo>
                    <a:lnTo>
                      <a:pt x="302400" y="149940"/>
                    </a:lnTo>
                    <a:cubicBezTo>
                      <a:pt x="340170" y="149940"/>
                      <a:pt x="370789" y="180559"/>
                      <a:pt x="370789" y="218329"/>
                    </a:cubicBezTo>
                    <a:lnTo>
                      <a:pt x="370789" y="246520"/>
                    </a:lnTo>
                    <a:cubicBezTo>
                      <a:pt x="370789" y="284290"/>
                      <a:pt x="340170" y="314909"/>
                      <a:pt x="302400" y="314909"/>
                    </a:cubicBezTo>
                    <a:cubicBezTo>
                      <a:pt x="274072" y="314908"/>
                      <a:pt x="249768" y="297685"/>
                      <a:pt x="239385" y="273139"/>
                    </a:cubicBezTo>
                    <a:lnTo>
                      <a:pt x="234750" y="250181"/>
                    </a:lnTo>
                    <a:lnTo>
                      <a:pt x="217698" y="261678"/>
                    </a:lnTo>
                    <a:cubicBezTo>
                      <a:pt x="209070" y="265327"/>
                      <a:pt x="199583" y="267346"/>
                      <a:pt x="189625" y="267346"/>
                    </a:cubicBezTo>
                    <a:cubicBezTo>
                      <a:pt x="149791" y="267346"/>
                      <a:pt x="117501" y="235054"/>
                      <a:pt x="117501" y="195221"/>
                    </a:cubicBezTo>
                    <a:lnTo>
                      <a:pt x="117501" y="175686"/>
                    </a:lnTo>
                    <a:lnTo>
                      <a:pt x="100198" y="187352"/>
                    </a:lnTo>
                    <a:cubicBezTo>
                      <a:pt x="91569" y="191002"/>
                      <a:pt x="82082" y="193020"/>
                      <a:pt x="72124" y="193020"/>
                    </a:cubicBezTo>
                    <a:cubicBezTo>
                      <a:pt x="32291" y="193020"/>
                      <a:pt x="0" y="160729"/>
                      <a:pt x="0" y="120896"/>
                    </a:cubicBezTo>
                    <a:lnTo>
                      <a:pt x="0" y="72124"/>
                    </a:lnTo>
                    <a:cubicBezTo>
                      <a:pt x="0" y="52208"/>
                      <a:pt x="8073" y="34177"/>
                      <a:pt x="21125" y="21125"/>
                    </a:cubicBezTo>
                    <a:close/>
                  </a:path>
                </a:pathLst>
              </a:custGeom>
              <a:solidFill>
                <a:srgbClr val="FECBA3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05" name="Group 40">
            <a:extLst>
              <a:ext uri="{FF2B5EF4-FFF2-40B4-BE49-F238E27FC236}">
                <a16:creationId xmlns="" xmlns:a16="http://schemas.microsoft.com/office/drawing/2014/main" id="{AC65C075-BC2F-4C91-8BAF-14D8E7F2D346}"/>
              </a:ext>
            </a:extLst>
          </p:cNvPr>
          <p:cNvGrpSpPr/>
          <p:nvPr/>
        </p:nvGrpSpPr>
        <p:grpSpPr>
          <a:xfrm>
            <a:off x="1835164" y="3560139"/>
            <a:ext cx="494195" cy="660647"/>
            <a:chOff x="4912335" y="3886249"/>
            <a:chExt cx="1506023" cy="2013274"/>
          </a:xfrm>
        </p:grpSpPr>
        <p:grpSp>
          <p:nvGrpSpPr>
            <p:cNvPr id="206" name="Group 39">
              <a:extLst>
                <a:ext uri="{FF2B5EF4-FFF2-40B4-BE49-F238E27FC236}">
                  <a16:creationId xmlns="" xmlns:a16="http://schemas.microsoft.com/office/drawing/2014/main" id="{44C290AC-881C-4BE7-A0EE-7EA477149611}"/>
                </a:ext>
              </a:extLst>
            </p:cNvPr>
            <p:cNvGrpSpPr/>
            <p:nvPr/>
          </p:nvGrpSpPr>
          <p:grpSpPr>
            <a:xfrm>
              <a:off x="4912335" y="3961162"/>
              <a:ext cx="1506023" cy="1713001"/>
              <a:chOff x="4912335" y="3961162"/>
              <a:chExt cx="1506023" cy="1713001"/>
            </a:xfrm>
          </p:grpSpPr>
          <p:sp>
            <p:nvSpPr>
              <p:cNvPr id="212" name="Freeform: Shape 35">
                <a:extLst>
                  <a:ext uri="{FF2B5EF4-FFF2-40B4-BE49-F238E27FC236}">
                    <a16:creationId xmlns="" xmlns:a16="http://schemas.microsoft.com/office/drawing/2014/main" id="{F679E397-D22C-4C0C-AC94-8E8C49102E35}"/>
                  </a:ext>
                </a:extLst>
              </p:cNvPr>
              <p:cNvSpPr/>
              <p:nvPr/>
            </p:nvSpPr>
            <p:spPr>
              <a:xfrm>
                <a:off x="5179844" y="3967645"/>
                <a:ext cx="971006" cy="1271314"/>
              </a:xfrm>
              <a:custGeom>
                <a:avLst/>
                <a:gdLst>
                  <a:gd name="connsiteX0" fmla="*/ 488429 w 971006"/>
                  <a:gd name="connsiteY0" fmla="*/ 0 h 1271314"/>
                  <a:gd name="connsiteX1" fmla="*/ 917478 w 971006"/>
                  <a:gd name="connsiteY1" fmla="*/ 496794 h 1271314"/>
                  <a:gd name="connsiteX2" fmla="*/ 655434 w 971006"/>
                  <a:gd name="connsiteY2" fmla="*/ 954548 h 1271314"/>
                  <a:gd name="connsiteX3" fmla="*/ 637122 w 971006"/>
                  <a:gd name="connsiteY3" fmla="*/ 961130 h 1271314"/>
                  <a:gd name="connsiteX4" fmla="*/ 637122 w 971006"/>
                  <a:gd name="connsiteY4" fmla="*/ 1082028 h 1271314"/>
                  <a:gd name="connsiteX5" fmla="*/ 674483 w 971006"/>
                  <a:gd name="connsiteY5" fmla="*/ 1084353 h 1271314"/>
                  <a:gd name="connsiteX6" fmla="*/ 971006 w 971006"/>
                  <a:gd name="connsiteY6" fmla="*/ 1174010 h 1271314"/>
                  <a:gd name="connsiteX7" fmla="*/ 485503 w 971006"/>
                  <a:gd name="connsiteY7" fmla="*/ 1271314 h 1271314"/>
                  <a:gd name="connsiteX8" fmla="*/ 0 w 971006"/>
                  <a:gd name="connsiteY8" fmla="*/ 1174010 h 1271314"/>
                  <a:gd name="connsiteX9" fmla="*/ 296524 w 971006"/>
                  <a:gd name="connsiteY9" fmla="*/ 1084353 h 1271314"/>
                  <a:gd name="connsiteX10" fmla="*/ 333884 w 971006"/>
                  <a:gd name="connsiteY10" fmla="*/ 1082028 h 1271314"/>
                  <a:gd name="connsiteX11" fmla="*/ 333884 w 971006"/>
                  <a:gd name="connsiteY11" fmla="*/ 959026 h 1271314"/>
                  <a:gd name="connsiteX12" fmla="*/ 321424 w 971006"/>
                  <a:gd name="connsiteY12" fmla="*/ 954548 h 1271314"/>
                  <a:gd name="connsiteX13" fmla="*/ 59380 w 971006"/>
                  <a:gd name="connsiteY13" fmla="*/ 496794 h 1271314"/>
                  <a:gd name="connsiteX14" fmla="*/ 488429 w 971006"/>
                  <a:gd name="connsiteY14" fmla="*/ 0 h 1271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71006" h="1271314">
                    <a:moveTo>
                      <a:pt x="488429" y="0"/>
                    </a:moveTo>
                    <a:cubicBezTo>
                      <a:pt x="725386" y="0"/>
                      <a:pt x="917478" y="222422"/>
                      <a:pt x="917478" y="496794"/>
                    </a:cubicBezTo>
                    <a:cubicBezTo>
                      <a:pt x="917478" y="702573"/>
                      <a:pt x="809427" y="879130"/>
                      <a:pt x="655434" y="954548"/>
                    </a:cubicBezTo>
                    <a:lnTo>
                      <a:pt x="637122" y="961130"/>
                    </a:lnTo>
                    <a:lnTo>
                      <a:pt x="637122" y="1082028"/>
                    </a:lnTo>
                    <a:lnTo>
                      <a:pt x="674483" y="1084353"/>
                    </a:lnTo>
                    <a:cubicBezTo>
                      <a:pt x="848737" y="1099124"/>
                      <a:pt x="971006" y="1133705"/>
                      <a:pt x="971006" y="1174010"/>
                    </a:cubicBezTo>
                    <a:cubicBezTo>
                      <a:pt x="971006" y="1227750"/>
                      <a:pt x="753639" y="1271314"/>
                      <a:pt x="485503" y="1271314"/>
                    </a:cubicBezTo>
                    <a:cubicBezTo>
                      <a:pt x="217367" y="1271314"/>
                      <a:pt x="0" y="1227750"/>
                      <a:pt x="0" y="1174010"/>
                    </a:cubicBezTo>
                    <a:cubicBezTo>
                      <a:pt x="0" y="1133705"/>
                      <a:pt x="122269" y="1099124"/>
                      <a:pt x="296524" y="1084353"/>
                    </a:cubicBezTo>
                    <a:lnTo>
                      <a:pt x="333884" y="1082028"/>
                    </a:lnTo>
                    <a:lnTo>
                      <a:pt x="333884" y="959026"/>
                    </a:lnTo>
                    <a:lnTo>
                      <a:pt x="321424" y="954548"/>
                    </a:lnTo>
                    <a:cubicBezTo>
                      <a:pt x="167432" y="879130"/>
                      <a:pt x="59380" y="702573"/>
                      <a:pt x="59380" y="496794"/>
                    </a:cubicBezTo>
                    <a:cubicBezTo>
                      <a:pt x="59380" y="222422"/>
                      <a:pt x="251472" y="0"/>
                      <a:pt x="488429" y="0"/>
                    </a:cubicBezTo>
                    <a:close/>
                  </a:path>
                </a:pathLst>
              </a:custGeom>
              <a:solidFill>
                <a:srgbClr val="FECBA3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Freeform: Shape 22">
                <a:extLst>
                  <a:ext uri="{FF2B5EF4-FFF2-40B4-BE49-F238E27FC236}">
                    <a16:creationId xmlns="" xmlns:a16="http://schemas.microsoft.com/office/drawing/2014/main" id="{5859504E-00ED-46F0-84E2-EC546F06FCE5}"/>
                  </a:ext>
                </a:extLst>
              </p:cNvPr>
              <p:cNvSpPr/>
              <p:nvPr/>
            </p:nvSpPr>
            <p:spPr>
              <a:xfrm>
                <a:off x="4912335" y="5075485"/>
                <a:ext cx="1506023" cy="598678"/>
              </a:xfrm>
              <a:custGeom>
                <a:avLst/>
                <a:gdLst>
                  <a:gd name="connsiteX0" fmla="*/ 792978 w 3989594"/>
                  <a:gd name="connsiteY0" fmla="*/ 0 h 1585955"/>
                  <a:gd name="connsiteX1" fmla="*/ 1049921 w 3989594"/>
                  <a:gd name="connsiteY1" fmla="*/ 0 h 1585955"/>
                  <a:gd name="connsiteX2" fmla="*/ 1085760 w 3989594"/>
                  <a:gd name="connsiteY2" fmla="*/ 33651 h 1585955"/>
                  <a:gd name="connsiteX3" fmla="*/ 1994796 w 3989594"/>
                  <a:gd name="connsiteY3" fmla="*/ 279982 h 1585955"/>
                  <a:gd name="connsiteX4" fmla="*/ 2903832 w 3989594"/>
                  <a:gd name="connsiteY4" fmla="*/ 33651 h 1585955"/>
                  <a:gd name="connsiteX5" fmla="*/ 2939671 w 3989594"/>
                  <a:gd name="connsiteY5" fmla="*/ 0 h 1585955"/>
                  <a:gd name="connsiteX6" fmla="*/ 3196616 w 3989594"/>
                  <a:gd name="connsiteY6" fmla="*/ 0 h 1585955"/>
                  <a:gd name="connsiteX7" fmla="*/ 3989594 w 3989594"/>
                  <a:gd name="connsiteY7" fmla="*/ 792978 h 1585955"/>
                  <a:gd name="connsiteX8" fmla="*/ 3989593 w 3989594"/>
                  <a:gd name="connsiteY8" fmla="*/ 1585955 h 1585955"/>
                  <a:gd name="connsiteX9" fmla="*/ 0 w 3989594"/>
                  <a:gd name="connsiteY9" fmla="*/ 1585955 h 1585955"/>
                  <a:gd name="connsiteX10" fmla="*/ 0 w 3989594"/>
                  <a:gd name="connsiteY10" fmla="*/ 792978 h 1585955"/>
                  <a:gd name="connsiteX11" fmla="*/ 792978 w 3989594"/>
                  <a:gd name="connsiteY11" fmla="*/ 0 h 1585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89594" h="1585955">
                    <a:moveTo>
                      <a:pt x="792978" y="0"/>
                    </a:moveTo>
                    <a:lnTo>
                      <a:pt x="1049921" y="0"/>
                    </a:lnTo>
                    <a:lnTo>
                      <a:pt x="1085760" y="33651"/>
                    </a:lnTo>
                    <a:cubicBezTo>
                      <a:pt x="1282766" y="182270"/>
                      <a:pt x="1616391" y="279982"/>
                      <a:pt x="1994796" y="279982"/>
                    </a:cubicBezTo>
                    <a:cubicBezTo>
                      <a:pt x="2373201" y="279982"/>
                      <a:pt x="2706826" y="182270"/>
                      <a:pt x="2903832" y="33651"/>
                    </a:cubicBezTo>
                    <a:lnTo>
                      <a:pt x="2939671" y="0"/>
                    </a:lnTo>
                    <a:lnTo>
                      <a:pt x="3196616" y="0"/>
                    </a:lnTo>
                    <a:cubicBezTo>
                      <a:pt x="3634566" y="0"/>
                      <a:pt x="3989594" y="355028"/>
                      <a:pt x="3989594" y="792978"/>
                    </a:cubicBezTo>
                    <a:cubicBezTo>
                      <a:pt x="3989594" y="1057304"/>
                      <a:pt x="3989593" y="1321629"/>
                      <a:pt x="3989593" y="1585955"/>
                    </a:cubicBezTo>
                    <a:lnTo>
                      <a:pt x="0" y="1585955"/>
                    </a:lnTo>
                    <a:lnTo>
                      <a:pt x="0" y="792978"/>
                    </a:lnTo>
                    <a:cubicBezTo>
                      <a:pt x="0" y="355028"/>
                      <a:pt x="355028" y="0"/>
                      <a:pt x="79297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: Shape 37">
                <a:extLst>
                  <a:ext uri="{FF2B5EF4-FFF2-40B4-BE49-F238E27FC236}">
                    <a16:creationId xmlns="" xmlns:a16="http://schemas.microsoft.com/office/drawing/2014/main" id="{0798D9EF-53AF-4AEC-8FF7-0C4B9C33C6E2}"/>
                  </a:ext>
                </a:extLst>
              </p:cNvPr>
              <p:cNvSpPr/>
              <p:nvPr/>
            </p:nvSpPr>
            <p:spPr>
              <a:xfrm>
                <a:off x="5479465" y="4409892"/>
                <a:ext cx="419225" cy="116134"/>
              </a:xfrm>
              <a:custGeom>
                <a:avLst/>
                <a:gdLst>
                  <a:gd name="connsiteX0" fmla="*/ 378363 w 419225"/>
                  <a:gd name="connsiteY0" fmla="*/ 0 h 116134"/>
                  <a:gd name="connsiteX1" fmla="*/ 419225 w 419225"/>
                  <a:gd name="connsiteY1" fmla="*/ 58067 h 116134"/>
                  <a:gd name="connsiteX2" fmla="*/ 378363 w 419225"/>
                  <a:gd name="connsiteY2" fmla="*/ 116134 h 116134"/>
                  <a:gd name="connsiteX3" fmla="*/ 337501 w 419225"/>
                  <a:gd name="connsiteY3" fmla="*/ 58067 h 116134"/>
                  <a:gd name="connsiteX4" fmla="*/ 378363 w 419225"/>
                  <a:gd name="connsiteY4" fmla="*/ 0 h 116134"/>
                  <a:gd name="connsiteX5" fmla="*/ 40862 w 419225"/>
                  <a:gd name="connsiteY5" fmla="*/ 0 h 116134"/>
                  <a:gd name="connsiteX6" fmla="*/ 81724 w 419225"/>
                  <a:gd name="connsiteY6" fmla="*/ 58067 h 116134"/>
                  <a:gd name="connsiteX7" fmla="*/ 40862 w 419225"/>
                  <a:gd name="connsiteY7" fmla="*/ 116134 h 116134"/>
                  <a:gd name="connsiteX8" fmla="*/ 0 w 419225"/>
                  <a:gd name="connsiteY8" fmla="*/ 58067 h 116134"/>
                  <a:gd name="connsiteX9" fmla="*/ 40862 w 419225"/>
                  <a:gd name="connsiteY9" fmla="*/ 0 h 116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9225" h="116134">
                    <a:moveTo>
                      <a:pt x="378363" y="0"/>
                    </a:moveTo>
                    <a:cubicBezTo>
                      <a:pt x="400930" y="0"/>
                      <a:pt x="419225" y="25997"/>
                      <a:pt x="419225" y="58067"/>
                    </a:cubicBezTo>
                    <a:cubicBezTo>
                      <a:pt x="419225" y="90137"/>
                      <a:pt x="400930" y="116134"/>
                      <a:pt x="378363" y="116134"/>
                    </a:cubicBezTo>
                    <a:cubicBezTo>
                      <a:pt x="355796" y="116134"/>
                      <a:pt x="337501" y="90137"/>
                      <a:pt x="337501" y="58067"/>
                    </a:cubicBezTo>
                    <a:cubicBezTo>
                      <a:pt x="337501" y="25997"/>
                      <a:pt x="355796" y="0"/>
                      <a:pt x="378363" y="0"/>
                    </a:cubicBezTo>
                    <a:close/>
                    <a:moveTo>
                      <a:pt x="40862" y="0"/>
                    </a:moveTo>
                    <a:cubicBezTo>
                      <a:pt x="63429" y="0"/>
                      <a:pt x="81724" y="25997"/>
                      <a:pt x="81724" y="58067"/>
                    </a:cubicBezTo>
                    <a:cubicBezTo>
                      <a:pt x="81724" y="90137"/>
                      <a:pt x="63429" y="116134"/>
                      <a:pt x="40862" y="116134"/>
                    </a:cubicBezTo>
                    <a:cubicBezTo>
                      <a:pt x="18295" y="116134"/>
                      <a:pt x="0" y="90137"/>
                      <a:pt x="0" y="58067"/>
                    </a:cubicBezTo>
                    <a:cubicBezTo>
                      <a:pt x="0" y="25997"/>
                      <a:pt x="18295" y="0"/>
                      <a:pt x="4086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5" name="Freeform: Shape 26">
                <a:extLst>
                  <a:ext uri="{FF2B5EF4-FFF2-40B4-BE49-F238E27FC236}">
                    <a16:creationId xmlns="" xmlns:a16="http://schemas.microsoft.com/office/drawing/2014/main" id="{FD0656FA-F566-4B24-8FD9-80CD79EB9DD4}"/>
                  </a:ext>
                </a:extLst>
              </p:cNvPr>
              <p:cNvSpPr/>
              <p:nvPr/>
            </p:nvSpPr>
            <p:spPr>
              <a:xfrm>
                <a:off x="5232778" y="3961162"/>
                <a:ext cx="840071" cy="407738"/>
              </a:xfrm>
              <a:custGeom>
                <a:avLst/>
                <a:gdLst>
                  <a:gd name="connsiteX0" fmla="*/ 0 w 2214820"/>
                  <a:gd name="connsiteY0" fmla="*/ 1079766 h 1072067"/>
                  <a:gd name="connsiteX1" fmla="*/ 333401 w 2214820"/>
                  <a:gd name="connsiteY1" fmla="*/ 367018 h 1072067"/>
                  <a:gd name="connsiteX2" fmla="*/ 2021613 w 2214820"/>
                  <a:gd name="connsiteY2" fmla="*/ 453019 h 1072067"/>
                  <a:gd name="connsiteX3" fmla="*/ 2225424 w 2214820"/>
                  <a:gd name="connsiteY3" fmla="*/ 858284 h 1072067"/>
                  <a:gd name="connsiteX4" fmla="*/ 2139423 w 2214820"/>
                  <a:gd name="connsiteY4" fmla="*/ 864174 h 1072067"/>
                  <a:gd name="connsiteX5" fmla="*/ 2036928 w 2214820"/>
                  <a:gd name="connsiteY5" fmla="*/ 858284 h 1072067"/>
                  <a:gd name="connsiteX6" fmla="*/ 1986270 w 2214820"/>
                  <a:gd name="connsiteY6" fmla="*/ 848859 h 1072067"/>
                  <a:gd name="connsiteX7" fmla="*/ 2006298 w 2214820"/>
                  <a:gd name="connsiteY7" fmla="*/ 841791 h 1072067"/>
                  <a:gd name="connsiteX8" fmla="*/ 2019257 w 2214820"/>
                  <a:gd name="connsiteY8" fmla="*/ 847681 h 1072067"/>
                  <a:gd name="connsiteX9" fmla="*/ 1955640 w 2214820"/>
                  <a:gd name="connsiteY9" fmla="*/ 845325 h 1072067"/>
                  <a:gd name="connsiteX10" fmla="*/ 1446702 w 2214820"/>
                  <a:gd name="connsiteY10" fmla="*/ 747543 h 1072067"/>
                  <a:gd name="connsiteX11" fmla="*/ 1412537 w 2214820"/>
                  <a:gd name="connsiteY11" fmla="*/ 742831 h 1072067"/>
                  <a:gd name="connsiteX12" fmla="*/ 1291193 w 2214820"/>
                  <a:gd name="connsiteY12" fmla="*/ 727515 h 1072067"/>
                  <a:gd name="connsiteX13" fmla="*/ 1286481 w 2214820"/>
                  <a:gd name="connsiteY13" fmla="*/ 731050 h 1072067"/>
                  <a:gd name="connsiteX14" fmla="*/ 1291193 w 2214820"/>
                  <a:gd name="connsiteY14" fmla="*/ 727515 h 1072067"/>
                  <a:gd name="connsiteX15" fmla="*/ 1328893 w 2214820"/>
                  <a:gd name="connsiteY15" fmla="*/ 756968 h 1072067"/>
                  <a:gd name="connsiteX16" fmla="*/ 1425497 w 2214820"/>
                  <a:gd name="connsiteY16" fmla="*/ 834722 h 1072067"/>
                  <a:gd name="connsiteX17" fmla="*/ 1343030 w 2214820"/>
                  <a:gd name="connsiteY17" fmla="*/ 845325 h 1072067"/>
                  <a:gd name="connsiteX18" fmla="*/ 658556 w 2214820"/>
                  <a:gd name="connsiteY18" fmla="*/ 494252 h 1072067"/>
                  <a:gd name="connsiteX19" fmla="*/ 633816 w 2214820"/>
                  <a:gd name="connsiteY19" fmla="*/ 477759 h 1072067"/>
                  <a:gd name="connsiteX20" fmla="*/ 625569 w 2214820"/>
                  <a:gd name="connsiteY20" fmla="*/ 484827 h 1072067"/>
                  <a:gd name="connsiteX21" fmla="*/ 620857 w 2214820"/>
                  <a:gd name="connsiteY21" fmla="*/ 460087 h 1072067"/>
                  <a:gd name="connsiteX22" fmla="*/ 622035 w 2214820"/>
                  <a:gd name="connsiteY22" fmla="*/ 516636 h 1072067"/>
                  <a:gd name="connsiteX23" fmla="*/ 0 w 2214820"/>
                  <a:gd name="connsiteY23" fmla="*/ 1079766 h 1072067"/>
                  <a:gd name="connsiteX0" fmla="*/ 0 w 2225455"/>
                  <a:gd name="connsiteY0" fmla="*/ 1079766 h 1080136"/>
                  <a:gd name="connsiteX1" fmla="*/ 333401 w 2225455"/>
                  <a:gd name="connsiteY1" fmla="*/ 367018 h 1080136"/>
                  <a:gd name="connsiteX2" fmla="*/ 2021613 w 2225455"/>
                  <a:gd name="connsiteY2" fmla="*/ 453019 h 1080136"/>
                  <a:gd name="connsiteX3" fmla="*/ 2225424 w 2225455"/>
                  <a:gd name="connsiteY3" fmla="*/ 858284 h 1080136"/>
                  <a:gd name="connsiteX4" fmla="*/ 2036928 w 2225455"/>
                  <a:gd name="connsiteY4" fmla="*/ 858284 h 1080136"/>
                  <a:gd name="connsiteX5" fmla="*/ 1986270 w 2225455"/>
                  <a:gd name="connsiteY5" fmla="*/ 848859 h 1080136"/>
                  <a:gd name="connsiteX6" fmla="*/ 2006298 w 2225455"/>
                  <a:gd name="connsiteY6" fmla="*/ 841791 h 1080136"/>
                  <a:gd name="connsiteX7" fmla="*/ 2019257 w 2225455"/>
                  <a:gd name="connsiteY7" fmla="*/ 847681 h 1080136"/>
                  <a:gd name="connsiteX8" fmla="*/ 1955640 w 2225455"/>
                  <a:gd name="connsiteY8" fmla="*/ 845325 h 1080136"/>
                  <a:gd name="connsiteX9" fmla="*/ 1446702 w 2225455"/>
                  <a:gd name="connsiteY9" fmla="*/ 747543 h 1080136"/>
                  <a:gd name="connsiteX10" fmla="*/ 1412537 w 2225455"/>
                  <a:gd name="connsiteY10" fmla="*/ 742831 h 1080136"/>
                  <a:gd name="connsiteX11" fmla="*/ 1291193 w 2225455"/>
                  <a:gd name="connsiteY11" fmla="*/ 727515 h 1080136"/>
                  <a:gd name="connsiteX12" fmla="*/ 1286481 w 2225455"/>
                  <a:gd name="connsiteY12" fmla="*/ 731050 h 1080136"/>
                  <a:gd name="connsiteX13" fmla="*/ 1291193 w 2225455"/>
                  <a:gd name="connsiteY13" fmla="*/ 727515 h 1080136"/>
                  <a:gd name="connsiteX14" fmla="*/ 1328893 w 2225455"/>
                  <a:gd name="connsiteY14" fmla="*/ 756968 h 1080136"/>
                  <a:gd name="connsiteX15" fmla="*/ 1425497 w 2225455"/>
                  <a:gd name="connsiteY15" fmla="*/ 834722 h 1080136"/>
                  <a:gd name="connsiteX16" fmla="*/ 1343030 w 2225455"/>
                  <a:gd name="connsiteY16" fmla="*/ 845325 h 1080136"/>
                  <a:gd name="connsiteX17" fmla="*/ 658556 w 2225455"/>
                  <a:gd name="connsiteY17" fmla="*/ 494252 h 1080136"/>
                  <a:gd name="connsiteX18" fmla="*/ 633816 w 2225455"/>
                  <a:gd name="connsiteY18" fmla="*/ 477759 h 1080136"/>
                  <a:gd name="connsiteX19" fmla="*/ 625569 w 2225455"/>
                  <a:gd name="connsiteY19" fmla="*/ 484827 h 1080136"/>
                  <a:gd name="connsiteX20" fmla="*/ 620857 w 2225455"/>
                  <a:gd name="connsiteY20" fmla="*/ 460087 h 1080136"/>
                  <a:gd name="connsiteX21" fmla="*/ 622035 w 2225455"/>
                  <a:gd name="connsiteY21" fmla="*/ 516636 h 1080136"/>
                  <a:gd name="connsiteX22" fmla="*/ 0 w 2225455"/>
                  <a:gd name="connsiteY22" fmla="*/ 1079766 h 1080136"/>
                  <a:gd name="connsiteX0" fmla="*/ 0 w 2225455"/>
                  <a:gd name="connsiteY0" fmla="*/ 1079766 h 1080136"/>
                  <a:gd name="connsiteX1" fmla="*/ 333401 w 2225455"/>
                  <a:gd name="connsiteY1" fmla="*/ 367018 h 1080136"/>
                  <a:gd name="connsiteX2" fmla="*/ 2021613 w 2225455"/>
                  <a:gd name="connsiteY2" fmla="*/ 453019 h 1080136"/>
                  <a:gd name="connsiteX3" fmla="*/ 2225424 w 2225455"/>
                  <a:gd name="connsiteY3" fmla="*/ 858284 h 1080136"/>
                  <a:gd name="connsiteX4" fmla="*/ 2036928 w 2225455"/>
                  <a:gd name="connsiteY4" fmla="*/ 858284 h 1080136"/>
                  <a:gd name="connsiteX5" fmla="*/ 1986270 w 2225455"/>
                  <a:gd name="connsiteY5" fmla="*/ 848859 h 1080136"/>
                  <a:gd name="connsiteX6" fmla="*/ 2006298 w 2225455"/>
                  <a:gd name="connsiteY6" fmla="*/ 841791 h 1080136"/>
                  <a:gd name="connsiteX7" fmla="*/ 2019257 w 2225455"/>
                  <a:gd name="connsiteY7" fmla="*/ 847681 h 1080136"/>
                  <a:gd name="connsiteX8" fmla="*/ 1446702 w 2225455"/>
                  <a:gd name="connsiteY8" fmla="*/ 747543 h 1080136"/>
                  <a:gd name="connsiteX9" fmla="*/ 1412537 w 2225455"/>
                  <a:gd name="connsiteY9" fmla="*/ 742831 h 1080136"/>
                  <a:gd name="connsiteX10" fmla="*/ 1291193 w 2225455"/>
                  <a:gd name="connsiteY10" fmla="*/ 727515 h 1080136"/>
                  <a:gd name="connsiteX11" fmla="*/ 1286481 w 2225455"/>
                  <a:gd name="connsiteY11" fmla="*/ 731050 h 1080136"/>
                  <a:gd name="connsiteX12" fmla="*/ 1291193 w 2225455"/>
                  <a:gd name="connsiteY12" fmla="*/ 727515 h 1080136"/>
                  <a:gd name="connsiteX13" fmla="*/ 1328893 w 2225455"/>
                  <a:gd name="connsiteY13" fmla="*/ 756968 h 1080136"/>
                  <a:gd name="connsiteX14" fmla="*/ 1425497 w 2225455"/>
                  <a:gd name="connsiteY14" fmla="*/ 834722 h 1080136"/>
                  <a:gd name="connsiteX15" fmla="*/ 1343030 w 2225455"/>
                  <a:gd name="connsiteY15" fmla="*/ 845325 h 1080136"/>
                  <a:gd name="connsiteX16" fmla="*/ 658556 w 2225455"/>
                  <a:gd name="connsiteY16" fmla="*/ 494252 h 1080136"/>
                  <a:gd name="connsiteX17" fmla="*/ 633816 w 2225455"/>
                  <a:gd name="connsiteY17" fmla="*/ 477759 h 1080136"/>
                  <a:gd name="connsiteX18" fmla="*/ 625569 w 2225455"/>
                  <a:gd name="connsiteY18" fmla="*/ 484827 h 1080136"/>
                  <a:gd name="connsiteX19" fmla="*/ 620857 w 2225455"/>
                  <a:gd name="connsiteY19" fmla="*/ 460087 h 1080136"/>
                  <a:gd name="connsiteX20" fmla="*/ 622035 w 2225455"/>
                  <a:gd name="connsiteY20" fmla="*/ 516636 h 1080136"/>
                  <a:gd name="connsiteX21" fmla="*/ 0 w 2225455"/>
                  <a:gd name="connsiteY21" fmla="*/ 1079766 h 1080136"/>
                  <a:gd name="connsiteX0" fmla="*/ 0 w 2225455"/>
                  <a:gd name="connsiteY0" fmla="*/ 1079766 h 1080136"/>
                  <a:gd name="connsiteX1" fmla="*/ 333401 w 2225455"/>
                  <a:gd name="connsiteY1" fmla="*/ 367018 h 1080136"/>
                  <a:gd name="connsiteX2" fmla="*/ 2021613 w 2225455"/>
                  <a:gd name="connsiteY2" fmla="*/ 453019 h 1080136"/>
                  <a:gd name="connsiteX3" fmla="*/ 2225424 w 2225455"/>
                  <a:gd name="connsiteY3" fmla="*/ 858284 h 1080136"/>
                  <a:gd name="connsiteX4" fmla="*/ 2036928 w 2225455"/>
                  <a:gd name="connsiteY4" fmla="*/ 858284 h 1080136"/>
                  <a:gd name="connsiteX5" fmla="*/ 1986270 w 2225455"/>
                  <a:gd name="connsiteY5" fmla="*/ 848859 h 1080136"/>
                  <a:gd name="connsiteX6" fmla="*/ 2006298 w 2225455"/>
                  <a:gd name="connsiteY6" fmla="*/ 841791 h 1080136"/>
                  <a:gd name="connsiteX7" fmla="*/ 1446702 w 2225455"/>
                  <a:gd name="connsiteY7" fmla="*/ 747543 h 1080136"/>
                  <a:gd name="connsiteX8" fmla="*/ 1412537 w 2225455"/>
                  <a:gd name="connsiteY8" fmla="*/ 742831 h 1080136"/>
                  <a:gd name="connsiteX9" fmla="*/ 1291193 w 2225455"/>
                  <a:gd name="connsiteY9" fmla="*/ 727515 h 1080136"/>
                  <a:gd name="connsiteX10" fmla="*/ 1286481 w 2225455"/>
                  <a:gd name="connsiteY10" fmla="*/ 731050 h 1080136"/>
                  <a:gd name="connsiteX11" fmla="*/ 1291193 w 2225455"/>
                  <a:gd name="connsiteY11" fmla="*/ 727515 h 1080136"/>
                  <a:gd name="connsiteX12" fmla="*/ 1328893 w 2225455"/>
                  <a:gd name="connsiteY12" fmla="*/ 756968 h 1080136"/>
                  <a:gd name="connsiteX13" fmla="*/ 1425497 w 2225455"/>
                  <a:gd name="connsiteY13" fmla="*/ 834722 h 1080136"/>
                  <a:gd name="connsiteX14" fmla="*/ 1343030 w 2225455"/>
                  <a:gd name="connsiteY14" fmla="*/ 845325 h 1080136"/>
                  <a:gd name="connsiteX15" fmla="*/ 658556 w 2225455"/>
                  <a:gd name="connsiteY15" fmla="*/ 494252 h 1080136"/>
                  <a:gd name="connsiteX16" fmla="*/ 633816 w 2225455"/>
                  <a:gd name="connsiteY16" fmla="*/ 477759 h 1080136"/>
                  <a:gd name="connsiteX17" fmla="*/ 625569 w 2225455"/>
                  <a:gd name="connsiteY17" fmla="*/ 484827 h 1080136"/>
                  <a:gd name="connsiteX18" fmla="*/ 620857 w 2225455"/>
                  <a:gd name="connsiteY18" fmla="*/ 460087 h 1080136"/>
                  <a:gd name="connsiteX19" fmla="*/ 622035 w 2225455"/>
                  <a:gd name="connsiteY19" fmla="*/ 516636 h 1080136"/>
                  <a:gd name="connsiteX20" fmla="*/ 0 w 2225455"/>
                  <a:gd name="connsiteY20" fmla="*/ 1079766 h 1080136"/>
                  <a:gd name="connsiteX0" fmla="*/ 0 w 2225455"/>
                  <a:gd name="connsiteY0" fmla="*/ 1079766 h 1080136"/>
                  <a:gd name="connsiteX1" fmla="*/ 333401 w 2225455"/>
                  <a:gd name="connsiteY1" fmla="*/ 367018 h 1080136"/>
                  <a:gd name="connsiteX2" fmla="*/ 2021613 w 2225455"/>
                  <a:gd name="connsiteY2" fmla="*/ 453019 h 1080136"/>
                  <a:gd name="connsiteX3" fmla="*/ 2225424 w 2225455"/>
                  <a:gd name="connsiteY3" fmla="*/ 858284 h 1080136"/>
                  <a:gd name="connsiteX4" fmla="*/ 2036928 w 2225455"/>
                  <a:gd name="connsiteY4" fmla="*/ 858284 h 1080136"/>
                  <a:gd name="connsiteX5" fmla="*/ 1986270 w 2225455"/>
                  <a:gd name="connsiteY5" fmla="*/ 848859 h 1080136"/>
                  <a:gd name="connsiteX6" fmla="*/ 1446702 w 2225455"/>
                  <a:gd name="connsiteY6" fmla="*/ 747543 h 1080136"/>
                  <a:gd name="connsiteX7" fmla="*/ 1412537 w 2225455"/>
                  <a:gd name="connsiteY7" fmla="*/ 742831 h 1080136"/>
                  <a:gd name="connsiteX8" fmla="*/ 1291193 w 2225455"/>
                  <a:gd name="connsiteY8" fmla="*/ 727515 h 1080136"/>
                  <a:gd name="connsiteX9" fmla="*/ 1286481 w 2225455"/>
                  <a:gd name="connsiteY9" fmla="*/ 731050 h 1080136"/>
                  <a:gd name="connsiteX10" fmla="*/ 1291193 w 2225455"/>
                  <a:gd name="connsiteY10" fmla="*/ 727515 h 1080136"/>
                  <a:gd name="connsiteX11" fmla="*/ 1328893 w 2225455"/>
                  <a:gd name="connsiteY11" fmla="*/ 756968 h 1080136"/>
                  <a:gd name="connsiteX12" fmla="*/ 1425497 w 2225455"/>
                  <a:gd name="connsiteY12" fmla="*/ 834722 h 1080136"/>
                  <a:gd name="connsiteX13" fmla="*/ 1343030 w 2225455"/>
                  <a:gd name="connsiteY13" fmla="*/ 845325 h 1080136"/>
                  <a:gd name="connsiteX14" fmla="*/ 658556 w 2225455"/>
                  <a:gd name="connsiteY14" fmla="*/ 494252 h 1080136"/>
                  <a:gd name="connsiteX15" fmla="*/ 633816 w 2225455"/>
                  <a:gd name="connsiteY15" fmla="*/ 477759 h 1080136"/>
                  <a:gd name="connsiteX16" fmla="*/ 625569 w 2225455"/>
                  <a:gd name="connsiteY16" fmla="*/ 484827 h 1080136"/>
                  <a:gd name="connsiteX17" fmla="*/ 620857 w 2225455"/>
                  <a:gd name="connsiteY17" fmla="*/ 460087 h 1080136"/>
                  <a:gd name="connsiteX18" fmla="*/ 622035 w 2225455"/>
                  <a:gd name="connsiteY18" fmla="*/ 516636 h 1080136"/>
                  <a:gd name="connsiteX19" fmla="*/ 0 w 2225455"/>
                  <a:gd name="connsiteY19" fmla="*/ 1079766 h 1080136"/>
                  <a:gd name="connsiteX0" fmla="*/ 0 w 2225455"/>
                  <a:gd name="connsiteY0" fmla="*/ 1079766 h 1080136"/>
                  <a:gd name="connsiteX1" fmla="*/ 333401 w 2225455"/>
                  <a:gd name="connsiteY1" fmla="*/ 367018 h 1080136"/>
                  <a:gd name="connsiteX2" fmla="*/ 2021613 w 2225455"/>
                  <a:gd name="connsiteY2" fmla="*/ 453019 h 1080136"/>
                  <a:gd name="connsiteX3" fmla="*/ 2225424 w 2225455"/>
                  <a:gd name="connsiteY3" fmla="*/ 858284 h 1080136"/>
                  <a:gd name="connsiteX4" fmla="*/ 2036928 w 2225455"/>
                  <a:gd name="connsiteY4" fmla="*/ 858284 h 1080136"/>
                  <a:gd name="connsiteX5" fmla="*/ 1446702 w 2225455"/>
                  <a:gd name="connsiteY5" fmla="*/ 747543 h 1080136"/>
                  <a:gd name="connsiteX6" fmla="*/ 1412537 w 2225455"/>
                  <a:gd name="connsiteY6" fmla="*/ 742831 h 1080136"/>
                  <a:gd name="connsiteX7" fmla="*/ 1291193 w 2225455"/>
                  <a:gd name="connsiteY7" fmla="*/ 727515 h 1080136"/>
                  <a:gd name="connsiteX8" fmla="*/ 1286481 w 2225455"/>
                  <a:gd name="connsiteY8" fmla="*/ 731050 h 1080136"/>
                  <a:gd name="connsiteX9" fmla="*/ 1291193 w 2225455"/>
                  <a:gd name="connsiteY9" fmla="*/ 727515 h 1080136"/>
                  <a:gd name="connsiteX10" fmla="*/ 1328893 w 2225455"/>
                  <a:gd name="connsiteY10" fmla="*/ 756968 h 1080136"/>
                  <a:gd name="connsiteX11" fmla="*/ 1425497 w 2225455"/>
                  <a:gd name="connsiteY11" fmla="*/ 834722 h 1080136"/>
                  <a:gd name="connsiteX12" fmla="*/ 1343030 w 2225455"/>
                  <a:gd name="connsiteY12" fmla="*/ 845325 h 1080136"/>
                  <a:gd name="connsiteX13" fmla="*/ 658556 w 2225455"/>
                  <a:gd name="connsiteY13" fmla="*/ 494252 h 1080136"/>
                  <a:gd name="connsiteX14" fmla="*/ 633816 w 2225455"/>
                  <a:gd name="connsiteY14" fmla="*/ 477759 h 1080136"/>
                  <a:gd name="connsiteX15" fmla="*/ 625569 w 2225455"/>
                  <a:gd name="connsiteY15" fmla="*/ 484827 h 1080136"/>
                  <a:gd name="connsiteX16" fmla="*/ 620857 w 2225455"/>
                  <a:gd name="connsiteY16" fmla="*/ 460087 h 1080136"/>
                  <a:gd name="connsiteX17" fmla="*/ 622035 w 2225455"/>
                  <a:gd name="connsiteY17" fmla="*/ 516636 h 1080136"/>
                  <a:gd name="connsiteX18" fmla="*/ 0 w 2225455"/>
                  <a:gd name="connsiteY18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446702 w 2225424"/>
                  <a:gd name="connsiteY4" fmla="*/ 747543 h 1080136"/>
                  <a:gd name="connsiteX5" fmla="*/ 1412537 w 2225424"/>
                  <a:gd name="connsiteY5" fmla="*/ 742831 h 1080136"/>
                  <a:gd name="connsiteX6" fmla="*/ 1291193 w 2225424"/>
                  <a:gd name="connsiteY6" fmla="*/ 727515 h 1080136"/>
                  <a:gd name="connsiteX7" fmla="*/ 1286481 w 2225424"/>
                  <a:gd name="connsiteY7" fmla="*/ 731050 h 1080136"/>
                  <a:gd name="connsiteX8" fmla="*/ 1291193 w 2225424"/>
                  <a:gd name="connsiteY8" fmla="*/ 727515 h 1080136"/>
                  <a:gd name="connsiteX9" fmla="*/ 1328893 w 2225424"/>
                  <a:gd name="connsiteY9" fmla="*/ 756968 h 1080136"/>
                  <a:gd name="connsiteX10" fmla="*/ 1425497 w 2225424"/>
                  <a:gd name="connsiteY10" fmla="*/ 834722 h 1080136"/>
                  <a:gd name="connsiteX11" fmla="*/ 1343030 w 2225424"/>
                  <a:gd name="connsiteY11" fmla="*/ 845325 h 1080136"/>
                  <a:gd name="connsiteX12" fmla="*/ 658556 w 2225424"/>
                  <a:gd name="connsiteY12" fmla="*/ 494252 h 1080136"/>
                  <a:gd name="connsiteX13" fmla="*/ 633816 w 2225424"/>
                  <a:gd name="connsiteY13" fmla="*/ 477759 h 1080136"/>
                  <a:gd name="connsiteX14" fmla="*/ 625569 w 2225424"/>
                  <a:gd name="connsiteY14" fmla="*/ 484827 h 1080136"/>
                  <a:gd name="connsiteX15" fmla="*/ 620857 w 2225424"/>
                  <a:gd name="connsiteY15" fmla="*/ 460087 h 1080136"/>
                  <a:gd name="connsiteX16" fmla="*/ 622035 w 2225424"/>
                  <a:gd name="connsiteY16" fmla="*/ 516636 h 1080136"/>
                  <a:gd name="connsiteX17" fmla="*/ 0 w 2225424"/>
                  <a:gd name="connsiteY17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412537 w 2225424"/>
                  <a:gd name="connsiteY4" fmla="*/ 742831 h 1080136"/>
                  <a:gd name="connsiteX5" fmla="*/ 1291193 w 2225424"/>
                  <a:gd name="connsiteY5" fmla="*/ 727515 h 1080136"/>
                  <a:gd name="connsiteX6" fmla="*/ 1286481 w 2225424"/>
                  <a:gd name="connsiteY6" fmla="*/ 731050 h 1080136"/>
                  <a:gd name="connsiteX7" fmla="*/ 1291193 w 2225424"/>
                  <a:gd name="connsiteY7" fmla="*/ 727515 h 1080136"/>
                  <a:gd name="connsiteX8" fmla="*/ 1328893 w 2225424"/>
                  <a:gd name="connsiteY8" fmla="*/ 756968 h 1080136"/>
                  <a:gd name="connsiteX9" fmla="*/ 1425497 w 2225424"/>
                  <a:gd name="connsiteY9" fmla="*/ 834722 h 1080136"/>
                  <a:gd name="connsiteX10" fmla="*/ 1343030 w 2225424"/>
                  <a:gd name="connsiteY10" fmla="*/ 845325 h 1080136"/>
                  <a:gd name="connsiteX11" fmla="*/ 658556 w 2225424"/>
                  <a:gd name="connsiteY11" fmla="*/ 494252 h 1080136"/>
                  <a:gd name="connsiteX12" fmla="*/ 633816 w 2225424"/>
                  <a:gd name="connsiteY12" fmla="*/ 477759 h 1080136"/>
                  <a:gd name="connsiteX13" fmla="*/ 625569 w 2225424"/>
                  <a:gd name="connsiteY13" fmla="*/ 484827 h 1080136"/>
                  <a:gd name="connsiteX14" fmla="*/ 620857 w 2225424"/>
                  <a:gd name="connsiteY14" fmla="*/ 460087 h 1080136"/>
                  <a:gd name="connsiteX15" fmla="*/ 622035 w 2225424"/>
                  <a:gd name="connsiteY15" fmla="*/ 516636 h 1080136"/>
                  <a:gd name="connsiteX16" fmla="*/ 0 w 2225424"/>
                  <a:gd name="connsiteY16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291193 w 2225424"/>
                  <a:gd name="connsiteY4" fmla="*/ 727515 h 1080136"/>
                  <a:gd name="connsiteX5" fmla="*/ 1286481 w 2225424"/>
                  <a:gd name="connsiteY5" fmla="*/ 731050 h 1080136"/>
                  <a:gd name="connsiteX6" fmla="*/ 1291193 w 2225424"/>
                  <a:gd name="connsiteY6" fmla="*/ 727515 h 1080136"/>
                  <a:gd name="connsiteX7" fmla="*/ 1328893 w 2225424"/>
                  <a:gd name="connsiteY7" fmla="*/ 756968 h 1080136"/>
                  <a:gd name="connsiteX8" fmla="*/ 1425497 w 2225424"/>
                  <a:gd name="connsiteY8" fmla="*/ 834722 h 1080136"/>
                  <a:gd name="connsiteX9" fmla="*/ 1343030 w 2225424"/>
                  <a:gd name="connsiteY9" fmla="*/ 845325 h 1080136"/>
                  <a:gd name="connsiteX10" fmla="*/ 658556 w 2225424"/>
                  <a:gd name="connsiteY10" fmla="*/ 494252 h 1080136"/>
                  <a:gd name="connsiteX11" fmla="*/ 633816 w 2225424"/>
                  <a:gd name="connsiteY11" fmla="*/ 477759 h 1080136"/>
                  <a:gd name="connsiteX12" fmla="*/ 625569 w 2225424"/>
                  <a:gd name="connsiteY12" fmla="*/ 484827 h 1080136"/>
                  <a:gd name="connsiteX13" fmla="*/ 620857 w 2225424"/>
                  <a:gd name="connsiteY13" fmla="*/ 460087 h 1080136"/>
                  <a:gd name="connsiteX14" fmla="*/ 622035 w 2225424"/>
                  <a:gd name="connsiteY14" fmla="*/ 516636 h 1080136"/>
                  <a:gd name="connsiteX15" fmla="*/ 0 w 2225424"/>
                  <a:gd name="connsiteY15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291193 w 2225424"/>
                  <a:gd name="connsiteY4" fmla="*/ 727515 h 1080136"/>
                  <a:gd name="connsiteX5" fmla="*/ 1286481 w 2225424"/>
                  <a:gd name="connsiteY5" fmla="*/ 731050 h 1080136"/>
                  <a:gd name="connsiteX6" fmla="*/ 1328893 w 2225424"/>
                  <a:gd name="connsiteY6" fmla="*/ 756968 h 1080136"/>
                  <a:gd name="connsiteX7" fmla="*/ 1425497 w 2225424"/>
                  <a:gd name="connsiteY7" fmla="*/ 834722 h 1080136"/>
                  <a:gd name="connsiteX8" fmla="*/ 1343030 w 2225424"/>
                  <a:gd name="connsiteY8" fmla="*/ 845325 h 1080136"/>
                  <a:gd name="connsiteX9" fmla="*/ 658556 w 2225424"/>
                  <a:gd name="connsiteY9" fmla="*/ 494252 h 1080136"/>
                  <a:gd name="connsiteX10" fmla="*/ 633816 w 2225424"/>
                  <a:gd name="connsiteY10" fmla="*/ 477759 h 1080136"/>
                  <a:gd name="connsiteX11" fmla="*/ 625569 w 2225424"/>
                  <a:gd name="connsiteY11" fmla="*/ 484827 h 1080136"/>
                  <a:gd name="connsiteX12" fmla="*/ 620857 w 2225424"/>
                  <a:gd name="connsiteY12" fmla="*/ 460087 h 1080136"/>
                  <a:gd name="connsiteX13" fmla="*/ 622035 w 2225424"/>
                  <a:gd name="connsiteY13" fmla="*/ 516636 h 1080136"/>
                  <a:gd name="connsiteX14" fmla="*/ 0 w 2225424"/>
                  <a:gd name="connsiteY14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291193 w 2225424"/>
                  <a:gd name="connsiteY4" fmla="*/ 727515 h 1080136"/>
                  <a:gd name="connsiteX5" fmla="*/ 1286481 w 2225424"/>
                  <a:gd name="connsiteY5" fmla="*/ 731050 h 1080136"/>
                  <a:gd name="connsiteX6" fmla="*/ 1425497 w 2225424"/>
                  <a:gd name="connsiteY6" fmla="*/ 834722 h 1080136"/>
                  <a:gd name="connsiteX7" fmla="*/ 1343030 w 2225424"/>
                  <a:gd name="connsiteY7" fmla="*/ 845325 h 1080136"/>
                  <a:gd name="connsiteX8" fmla="*/ 658556 w 2225424"/>
                  <a:gd name="connsiteY8" fmla="*/ 494252 h 1080136"/>
                  <a:gd name="connsiteX9" fmla="*/ 633816 w 2225424"/>
                  <a:gd name="connsiteY9" fmla="*/ 477759 h 1080136"/>
                  <a:gd name="connsiteX10" fmla="*/ 625569 w 2225424"/>
                  <a:gd name="connsiteY10" fmla="*/ 484827 h 1080136"/>
                  <a:gd name="connsiteX11" fmla="*/ 620857 w 2225424"/>
                  <a:gd name="connsiteY11" fmla="*/ 460087 h 1080136"/>
                  <a:gd name="connsiteX12" fmla="*/ 622035 w 2225424"/>
                  <a:gd name="connsiteY12" fmla="*/ 516636 h 1080136"/>
                  <a:gd name="connsiteX13" fmla="*/ 0 w 2225424"/>
                  <a:gd name="connsiteY13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291193 w 2225424"/>
                  <a:gd name="connsiteY4" fmla="*/ 727515 h 1080136"/>
                  <a:gd name="connsiteX5" fmla="*/ 1425497 w 2225424"/>
                  <a:gd name="connsiteY5" fmla="*/ 834722 h 1080136"/>
                  <a:gd name="connsiteX6" fmla="*/ 1343030 w 2225424"/>
                  <a:gd name="connsiteY6" fmla="*/ 845325 h 1080136"/>
                  <a:gd name="connsiteX7" fmla="*/ 658556 w 2225424"/>
                  <a:gd name="connsiteY7" fmla="*/ 494252 h 1080136"/>
                  <a:gd name="connsiteX8" fmla="*/ 633816 w 2225424"/>
                  <a:gd name="connsiteY8" fmla="*/ 477759 h 1080136"/>
                  <a:gd name="connsiteX9" fmla="*/ 625569 w 2225424"/>
                  <a:gd name="connsiteY9" fmla="*/ 484827 h 1080136"/>
                  <a:gd name="connsiteX10" fmla="*/ 620857 w 2225424"/>
                  <a:gd name="connsiteY10" fmla="*/ 460087 h 1080136"/>
                  <a:gd name="connsiteX11" fmla="*/ 622035 w 2225424"/>
                  <a:gd name="connsiteY11" fmla="*/ 516636 h 1080136"/>
                  <a:gd name="connsiteX12" fmla="*/ 0 w 2225424"/>
                  <a:gd name="connsiteY12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291193 w 2225424"/>
                  <a:gd name="connsiteY4" fmla="*/ 727515 h 1080136"/>
                  <a:gd name="connsiteX5" fmla="*/ 1425497 w 2225424"/>
                  <a:gd name="connsiteY5" fmla="*/ 834722 h 1080136"/>
                  <a:gd name="connsiteX6" fmla="*/ 1291755 w 2225424"/>
                  <a:gd name="connsiteY6" fmla="*/ 845325 h 1080136"/>
                  <a:gd name="connsiteX7" fmla="*/ 658556 w 2225424"/>
                  <a:gd name="connsiteY7" fmla="*/ 494252 h 1080136"/>
                  <a:gd name="connsiteX8" fmla="*/ 633816 w 2225424"/>
                  <a:gd name="connsiteY8" fmla="*/ 477759 h 1080136"/>
                  <a:gd name="connsiteX9" fmla="*/ 625569 w 2225424"/>
                  <a:gd name="connsiteY9" fmla="*/ 484827 h 1080136"/>
                  <a:gd name="connsiteX10" fmla="*/ 620857 w 2225424"/>
                  <a:gd name="connsiteY10" fmla="*/ 460087 h 1080136"/>
                  <a:gd name="connsiteX11" fmla="*/ 622035 w 2225424"/>
                  <a:gd name="connsiteY11" fmla="*/ 516636 h 1080136"/>
                  <a:gd name="connsiteX12" fmla="*/ 0 w 2225424"/>
                  <a:gd name="connsiteY12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291193 w 2225424"/>
                  <a:gd name="connsiteY4" fmla="*/ 727515 h 1080136"/>
                  <a:gd name="connsiteX5" fmla="*/ 1459680 w 2225424"/>
                  <a:gd name="connsiteY5" fmla="*/ 885996 h 1080136"/>
                  <a:gd name="connsiteX6" fmla="*/ 1291755 w 2225424"/>
                  <a:gd name="connsiteY6" fmla="*/ 845325 h 1080136"/>
                  <a:gd name="connsiteX7" fmla="*/ 658556 w 2225424"/>
                  <a:gd name="connsiteY7" fmla="*/ 494252 h 1080136"/>
                  <a:gd name="connsiteX8" fmla="*/ 633816 w 2225424"/>
                  <a:gd name="connsiteY8" fmla="*/ 477759 h 1080136"/>
                  <a:gd name="connsiteX9" fmla="*/ 625569 w 2225424"/>
                  <a:gd name="connsiteY9" fmla="*/ 484827 h 1080136"/>
                  <a:gd name="connsiteX10" fmla="*/ 620857 w 2225424"/>
                  <a:gd name="connsiteY10" fmla="*/ 460087 h 1080136"/>
                  <a:gd name="connsiteX11" fmla="*/ 622035 w 2225424"/>
                  <a:gd name="connsiteY11" fmla="*/ 516636 h 1080136"/>
                  <a:gd name="connsiteX12" fmla="*/ 0 w 2225424"/>
                  <a:gd name="connsiteY12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291193 w 2225424"/>
                  <a:gd name="connsiteY4" fmla="*/ 727515 h 1080136"/>
                  <a:gd name="connsiteX5" fmla="*/ 1459680 w 2225424"/>
                  <a:gd name="connsiteY5" fmla="*/ 885996 h 1080136"/>
                  <a:gd name="connsiteX6" fmla="*/ 658556 w 2225424"/>
                  <a:gd name="connsiteY6" fmla="*/ 494252 h 1080136"/>
                  <a:gd name="connsiteX7" fmla="*/ 633816 w 2225424"/>
                  <a:gd name="connsiteY7" fmla="*/ 477759 h 1080136"/>
                  <a:gd name="connsiteX8" fmla="*/ 625569 w 2225424"/>
                  <a:gd name="connsiteY8" fmla="*/ 484827 h 1080136"/>
                  <a:gd name="connsiteX9" fmla="*/ 620857 w 2225424"/>
                  <a:gd name="connsiteY9" fmla="*/ 460087 h 1080136"/>
                  <a:gd name="connsiteX10" fmla="*/ 622035 w 2225424"/>
                  <a:gd name="connsiteY10" fmla="*/ 516636 h 1080136"/>
                  <a:gd name="connsiteX11" fmla="*/ 0 w 2225424"/>
                  <a:gd name="connsiteY11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291193 w 2225424"/>
                  <a:gd name="connsiteY4" fmla="*/ 727515 h 1080136"/>
                  <a:gd name="connsiteX5" fmla="*/ 1459680 w 2225424"/>
                  <a:gd name="connsiteY5" fmla="*/ 885996 h 1080136"/>
                  <a:gd name="connsiteX6" fmla="*/ 658556 w 2225424"/>
                  <a:gd name="connsiteY6" fmla="*/ 494252 h 1080136"/>
                  <a:gd name="connsiteX7" fmla="*/ 633816 w 2225424"/>
                  <a:gd name="connsiteY7" fmla="*/ 477759 h 1080136"/>
                  <a:gd name="connsiteX8" fmla="*/ 625569 w 2225424"/>
                  <a:gd name="connsiteY8" fmla="*/ 484827 h 1080136"/>
                  <a:gd name="connsiteX9" fmla="*/ 620857 w 2225424"/>
                  <a:gd name="connsiteY9" fmla="*/ 460087 h 1080136"/>
                  <a:gd name="connsiteX10" fmla="*/ 622035 w 2225424"/>
                  <a:gd name="connsiteY10" fmla="*/ 516636 h 1080136"/>
                  <a:gd name="connsiteX11" fmla="*/ 0 w 2225424"/>
                  <a:gd name="connsiteY11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93742 w 2225424"/>
                  <a:gd name="connsiteY4" fmla="*/ 727515 h 1080136"/>
                  <a:gd name="connsiteX5" fmla="*/ 1459680 w 2225424"/>
                  <a:gd name="connsiteY5" fmla="*/ 885996 h 1080136"/>
                  <a:gd name="connsiteX6" fmla="*/ 658556 w 2225424"/>
                  <a:gd name="connsiteY6" fmla="*/ 494252 h 1080136"/>
                  <a:gd name="connsiteX7" fmla="*/ 633816 w 2225424"/>
                  <a:gd name="connsiteY7" fmla="*/ 477759 h 1080136"/>
                  <a:gd name="connsiteX8" fmla="*/ 625569 w 2225424"/>
                  <a:gd name="connsiteY8" fmla="*/ 484827 h 1080136"/>
                  <a:gd name="connsiteX9" fmla="*/ 620857 w 2225424"/>
                  <a:gd name="connsiteY9" fmla="*/ 460087 h 1080136"/>
                  <a:gd name="connsiteX10" fmla="*/ 622035 w 2225424"/>
                  <a:gd name="connsiteY10" fmla="*/ 516636 h 1080136"/>
                  <a:gd name="connsiteX11" fmla="*/ 0 w 2225424"/>
                  <a:gd name="connsiteY11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59680 w 2225424"/>
                  <a:gd name="connsiteY5" fmla="*/ 885996 h 1080136"/>
                  <a:gd name="connsiteX6" fmla="*/ 658556 w 2225424"/>
                  <a:gd name="connsiteY6" fmla="*/ 494252 h 1080136"/>
                  <a:gd name="connsiteX7" fmla="*/ 633816 w 2225424"/>
                  <a:gd name="connsiteY7" fmla="*/ 477759 h 1080136"/>
                  <a:gd name="connsiteX8" fmla="*/ 625569 w 2225424"/>
                  <a:gd name="connsiteY8" fmla="*/ 484827 h 1080136"/>
                  <a:gd name="connsiteX9" fmla="*/ 620857 w 2225424"/>
                  <a:gd name="connsiteY9" fmla="*/ 460087 h 1080136"/>
                  <a:gd name="connsiteX10" fmla="*/ 622035 w 2225424"/>
                  <a:gd name="connsiteY10" fmla="*/ 516636 h 1080136"/>
                  <a:gd name="connsiteX11" fmla="*/ 0 w 2225424"/>
                  <a:gd name="connsiteY11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34042 w 2225424"/>
                  <a:gd name="connsiteY5" fmla="*/ 843267 h 1080136"/>
                  <a:gd name="connsiteX6" fmla="*/ 658556 w 2225424"/>
                  <a:gd name="connsiteY6" fmla="*/ 494252 h 1080136"/>
                  <a:gd name="connsiteX7" fmla="*/ 633816 w 2225424"/>
                  <a:gd name="connsiteY7" fmla="*/ 477759 h 1080136"/>
                  <a:gd name="connsiteX8" fmla="*/ 625569 w 2225424"/>
                  <a:gd name="connsiteY8" fmla="*/ 484827 h 1080136"/>
                  <a:gd name="connsiteX9" fmla="*/ 620857 w 2225424"/>
                  <a:gd name="connsiteY9" fmla="*/ 460087 h 1080136"/>
                  <a:gd name="connsiteX10" fmla="*/ 622035 w 2225424"/>
                  <a:gd name="connsiteY10" fmla="*/ 516636 h 1080136"/>
                  <a:gd name="connsiteX11" fmla="*/ 0 w 2225424"/>
                  <a:gd name="connsiteY11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51134 w 2225424"/>
                  <a:gd name="connsiteY5" fmla="*/ 911633 h 1080136"/>
                  <a:gd name="connsiteX6" fmla="*/ 658556 w 2225424"/>
                  <a:gd name="connsiteY6" fmla="*/ 494252 h 1080136"/>
                  <a:gd name="connsiteX7" fmla="*/ 633816 w 2225424"/>
                  <a:gd name="connsiteY7" fmla="*/ 477759 h 1080136"/>
                  <a:gd name="connsiteX8" fmla="*/ 625569 w 2225424"/>
                  <a:gd name="connsiteY8" fmla="*/ 484827 h 1080136"/>
                  <a:gd name="connsiteX9" fmla="*/ 620857 w 2225424"/>
                  <a:gd name="connsiteY9" fmla="*/ 460087 h 1080136"/>
                  <a:gd name="connsiteX10" fmla="*/ 622035 w 2225424"/>
                  <a:gd name="connsiteY10" fmla="*/ 516636 h 1080136"/>
                  <a:gd name="connsiteX11" fmla="*/ 0 w 2225424"/>
                  <a:gd name="connsiteY11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51134 w 2225424"/>
                  <a:gd name="connsiteY5" fmla="*/ 911633 h 1080136"/>
                  <a:gd name="connsiteX6" fmla="*/ 658556 w 2225424"/>
                  <a:gd name="connsiteY6" fmla="*/ 494252 h 1080136"/>
                  <a:gd name="connsiteX7" fmla="*/ 633816 w 2225424"/>
                  <a:gd name="connsiteY7" fmla="*/ 477759 h 1080136"/>
                  <a:gd name="connsiteX8" fmla="*/ 625569 w 2225424"/>
                  <a:gd name="connsiteY8" fmla="*/ 484827 h 1080136"/>
                  <a:gd name="connsiteX9" fmla="*/ 620857 w 2225424"/>
                  <a:gd name="connsiteY9" fmla="*/ 460087 h 1080136"/>
                  <a:gd name="connsiteX10" fmla="*/ 622035 w 2225424"/>
                  <a:gd name="connsiteY10" fmla="*/ 516636 h 1080136"/>
                  <a:gd name="connsiteX11" fmla="*/ 0 w 2225424"/>
                  <a:gd name="connsiteY11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51134 w 2225424"/>
                  <a:gd name="connsiteY5" fmla="*/ 911633 h 1080136"/>
                  <a:gd name="connsiteX6" fmla="*/ 633816 w 2225424"/>
                  <a:gd name="connsiteY6" fmla="*/ 477759 h 1080136"/>
                  <a:gd name="connsiteX7" fmla="*/ 625569 w 2225424"/>
                  <a:gd name="connsiteY7" fmla="*/ 484827 h 1080136"/>
                  <a:gd name="connsiteX8" fmla="*/ 620857 w 2225424"/>
                  <a:gd name="connsiteY8" fmla="*/ 460087 h 1080136"/>
                  <a:gd name="connsiteX9" fmla="*/ 622035 w 2225424"/>
                  <a:gd name="connsiteY9" fmla="*/ 516636 h 1080136"/>
                  <a:gd name="connsiteX10" fmla="*/ 0 w 2225424"/>
                  <a:gd name="connsiteY10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51134 w 2225424"/>
                  <a:gd name="connsiteY5" fmla="*/ 911633 h 1080136"/>
                  <a:gd name="connsiteX6" fmla="*/ 633816 w 2225424"/>
                  <a:gd name="connsiteY6" fmla="*/ 477759 h 1080136"/>
                  <a:gd name="connsiteX7" fmla="*/ 625569 w 2225424"/>
                  <a:gd name="connsiteY7" fmla="*/ 484827 h 1080136"/>
                  <a:gd name="connsiteX8" fmla="*/ 622035 w 2225424"/>
                  <a:gd name="connsiteY8" fmla="*/ 516636 h 1080136"/>
                  <a:gd name="connsiteX9" fmla="*/ 0 w 2225424"/>
                  <a:gd name="connsiteY9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51134 w 2225424"/>
                  <a:gd name="connsiteY5" fmla="*/ 911633 h 1080136"/>
                  <a:gd name="connsiteX6" fmla="*/ 633816 w 2225424"/>
                  <a:gd name="connsiteY6" fmla="*/ 477759 h 1080136"/>
                  <a:gd name="connsiteX7" fmla="*/ 622035 w 2225424"/>
                  <a:gd name="connsiteY7" fmla="*/ 516636 h 1080136"/>
                  <a:gd name="connsiteX8" fmla="*/ 0 w 2225424"/>
                  <a:gd name="connsiteY8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51134 w 2225424"/>
                  <a:gd name="connsiteY5" fmla="*/ 911633 h 1080136"/>
                  <a:gd name="connsiteX6" fmla="*/ 622035 w 2225424"/>
                  <a:gd name="connsiteY6" fmla="*/ 516636 h 1080136"/>
                  <a:gd name="connsiteX7" fmla="*/ 0 w 2225424"/>
                  <a:gd name="connsiteY7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51134 w 2225424"/>
                  <a:gd name="connsiteY5" fmla="*/ 911633 h 1080136"/>
                  <a:gd name="connsiteX6" fmla="*/ 622035 w 2225424"/>
                  <a:gd name="connsiteY6" fmla="*/ 516636 h 1080136"/>
                  <a:gd name="connsiteX7" fmla="*/ 0 w 2225424"/>
                  <a:gd name="connsiteY7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25496 w 2225424"/>
                  <a:gd name="connsiteY5" fmla="*/ 911633 h 1080136"/>
                  <a:gd name="connsiteX6" fmla="*/ 622035 w 2225424"/>
                  <a:gd name="connsiteY6" fmla="*/ 516636 h 1080136"/>
                  <a:gd name="connsiteX7" fmla="*/ 0 w 2225424"/>
                  <a:gd name="connsiteY7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25496 w 2225424"/>
                  <a:gd name="connsiteY5" fmla="*/ 911633 h 1080136"/>
                  <a:gd name="connsiteX6" fmla="*/ 622035 w 2225424"/>
                  <a:gd name="connsiteY6" fmla="*/ 516636 h 1080136"/>
                  <a:gd name="connsiteX7" fmla="*/ 0 w 2225424"/>
                  <a:gd name="connsiteY7" fmla="*/ 1079766 h 1080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5424" h="1080136">
                    <a:moveTo>
                      <a:pt x="0" y="1079766"/>
                    </a:moveTo>
                    <a:cubicBezTo>
                      <a:pt x="41233" y="809982"/>
                      <a:pt x="146084" y="568472"/>
                      <a:pt x="333401" y="367018"/>
                    </a:cubicBezTo>
                    <a:cubicBezTo>
                      <a:pt x="816421" y="-154879"/>
                      <a:pt x="1592786" y="-114824"/>
                      <a:pt x="2021613" y="453019"/>
                    </a:cubicBezTo>
                    <a:cubicBezTo>
                      <a:pt x="2114683" y="574363"/>
                      <a:pt x="2190081" y="706310"/>
                      <a:pt x="2225424" y="858284"/>
                    </a:cubicBezTo>
                    <a:cubicBezTo>
                      <a:pt x="2103687" y="904033"/>
                      <a:pt x="1464776" y="723083"/>
                      <a:pt x="1308285" y="701877"/>
                    </a:cubicBezTo>
                    <a:cubicBezTo>
                      <a:pt x="1174964" y="697950"/>
                      <a:pt x="1365582" y="797995"/>
                      <a:pt x="1425496" y="911633"/>
                    </a:cubicBezTo>
                    <a:cubicBezTo>
                      <a:pt x="1311121" y="880760"/>
                      <a:pt x="940803" y="796262"/>
                      <a:pt x="622035" y="516636"/>
                    </a:cubicBezTo>
                    <a:cubicBezTo>
                      <a:pt x="587870" y="820585"/>
                      <a:pt x="288634" y="1091547"/>
                      <a:pt x="0" y="1079766"/>
                    </a:cubicBezTo>
                    <a:close/>
                  </a:path>
                </a:pathLst>
              </a:custGeom>
              <a:solidFill>
                <a:srgbClr val="94643F"/>
              </a:solidFill>
              <a:ln w="117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7" name="Group 38">
              <a:extLst>
                <a:ext uri="{FF2B5EF4-FFF2-40B4-BE49-F238E27FC236}">
                  <a16:creationId xmlns="" xmlns:a16="http://schemas.microsoft.com/office/drawing/2014/main" id="{7C632116-9B8F-4DA6-B65A-F38A37BC9B64}"/>
                </a:ext>
              </a:extLst>
            </p:cNvPr>
            <p:cNvGrpSpPr/>
            <p:nvPr/>
          </p:nvGrpSpPr>
          <p:grpSpPr>
            <a:xfrm>
              <a:off x="5013780" y="5128586"/>
              <a:ext cx="1301248" cy="770937"/>
              <a:chOff x="5013780" y="5128586"/>
              <a:chExt cx="1301248" cy="770937"/>
            </a:xfrm>
          </p:grpSpPr>
          <p:sp>
            <p:nvSpPr>
              <p:cNvPr id="209" name="Graphic 222">
                <a:extLst>
                  <a:ext uri="{FF2B5EF4-FFF2-40B4-BE49-F238E27FC236}">
                    <a16:creationId xmlns="" xmlns:a16="http://schemas.microsoft.com/office/drawing/2014/main" id="{E321C170-F2B2-477C-B634-DC7C64F81EE1}"/>
                  </a:ext>
                </a:extLst>
              </p:cNvPr>
              <p:cNvSpPr/>
              <p:nvPr/>
            </p:nvSpPr>
            <p:spPr>
              <a:xfrm rot="10800000">
                <a:off x="5013780" y="5669407"/>
                <a:ext cx="1301248" cy="230116"/>
              </a:xfrm>
              <a:custGeom>
                <a:avLst/>
                <a:gdLst>
                  <a:gd name="connsiteX0" fmla="*/ 3438624 w 3543300"/>
                  <a:gd name="connsiteY0" fmla="*/ 609600 h 609600"/>
                  <a:gd name="connsiteX1" fmla="*/ 112494 w 3543300"/>
                  <a:gd name="connsiteY1" fmla="*/ 609600 h 609600"/>
                  <a:gd name="connsiteX2" fmla="*/ 7719 w 3543300"/>
                  <a:gd name="connsiteY2" fmla="*/ 456248 h 609600"/>
                  <a:gd name="connsiteX3" fmla="*/ 158214 w 3543300"/>
                  <a:gd name="connsiteY3" fmla="*/ 71438 h 609600"/>
                  <a:gd name="connsiteX4" fmla="*/ 262989 w 3543300"/>
                  <a:gd name="connsiteY4" fmla="*/ 0 h 609600"/>
                  <a:gd name="connsiteX5" fmla="*/ 3282414 w 3543300"/>
                  <a:gd name="connsiteY5" fmla="*/ 0 h 609600"/>
                  <a:gd name="connsiteX6" fmla="*/ 3386236 w 3543300"/>
                  <a:gd name="connsiteY6" fmla="*/ 69533 h 609600"/>
                  <a:gd name="connsiteX7" fmla="*/ 3542446 w 3543300"/>
                  <a:gd name="connsiteY7" fmla="*/ 454343 h 609600"/>
                  <a:gd name="connsiteX8" fmla="*/ 3438624 w 3543300"/>
                  <a:gd name="connsiteY8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43300" h="609600">
                    <a:moveTo>
                      <a:pt x="3438624" y="609600"/>
                    </a:moveTo>
                    <a:lnTo>
                      <a:pt x="112494" y="609600"/>
                    </a:lnTo>
                    <a:cubicBezTo>
                      <a:pt x="33436" y="609600"/>
                      <a:pt x="-20856" y="530543"/>
                      <a:pt x="7719" y="456248"/>
                    </a:cubicBezTo>
                    <a:lnTo>
                      <a:pt x="158214" y="71438"/>
                    </a:lnTo>
                    <a:cubicBezTo>
                      <a:pt x="175359" y="28575"/>
                      <a:pt x="216316" y="0"/>
                      <a:pt x="262989" y="0"/>
                    </a:cubicBezTo>
                    <a:lnTo>
                      <a:pt x="3282414" y="0"/>
                    </a:lnTo>
                    <a:cubicBezTo>
                      <a:pt x="3328134" y="0"/>
                      <a:pt x="3369091" y="27623"/>
                      <a:pt x="3386236" y="69533"/>
                    </a:cubicBezTo>
                    <a:lnTo>
                      <a:pt x="3542446" y="454343"/>
                    </a:lnTo>
                    <a:cubicBezTo>
                      <a:pt x="3572926" y="528638"/>
                      <a:pt x="3518634" y="609600"/>
                      <a:pt x="3438624" y="60960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Rectangle: Rounded Corners 27">
                <a:extLst>
                  <a:ext uri="{FF2B5EF4-FFF2-40B4-BE49-F238E27FC236}">
                    <a16:creationId xmlns="" xmlns:a16="http://schemas.microsoft.com/office/drawing/2014/main" id="{FA54D196-8C08-41C2-A344-8E6C7A6C5738}"/>
                  </a:ext>
                </a:extLst>
              </p:cNvPr>
              <p:cNvSpPr/>
              <p:nvPr/>
            </p:nvSpPr>
            <p:spPr>
              <a:xfrm>
                <a:off x="5050961" y="5128586"/>
                <a:ext cx="1225640" cy="770164"/>
              </a:xfrm>
              <a:prstGeom prst="roundRect">
                <a:avLst>
                  <a:gd name="adj" fmla="val 9477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Oval 28">
                <a:extLst>
                  <a:ext uri="{FF2B5EF4-FFF2-40B4-BE49-F238E27FC236}">
                    <a16:creationId xmlns="" xmlns:a16="http://schemas.microsoft.com/office/drawing/2014/main" id="{9E98EA8D-C32E-462E-9011-B2240FE78A25}"/>
                  </a:ext>
                </a:extLst>
              </p:cNvPr>
              <p:cNvSpPr/>
              <p:nvPr/>
            </p:nvSpPr>
            <p:spPr>
              <a:xfrm>
                <a:off x="5607096" y="5420343"/>
                <a:ext cx="113370" cy="11337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8" name="Freeform: Shape 36">
              <a:extLst>
                <a:ext uri="{FF2B5EF4-FFF2-40B4-BE49-F238E27FC236}">
                  <a16:creationId xmlns="" xmlns:a16="http://schemas.microsoft.com/office/drawing/2014/main" id="{566139EF-F65C-4894-987A-BA208E70B9E7}"/>
                </a:ext>
              </a:extLst>
            </p:cNvPr>
            <p:cNvSpPr/>
            <p:nvPr/>
          </p:nvSpPr>
          <p:spPr>
            <a:xfrm>
              <a:off x="5144547" y="3886249"/>
              <a:ext cx="1044140" cy="902608"/>
            </a:xfrm>
            <a:custGeom>
              <a:avLst/>
              <a:gdLst>
                <a:gd name="connsiteX0" fmla="*/ 523726 w 1044140"/>
                <a:gd name="connsiteY0" fmla="*/ 0 h 902608"/>
                <a:gd name="connsiteX1" fmla="*/ 764384 w 1044140"/>
                <a:gd name="connsiteY1" fmla="*/ 72434 h 902608"/>
                <a:gd name="connsiteX2" fmla="*/ 988382 w 1044140"/>
                <a:gd name="connsiteY2" fmla="*/ 363683 h 902608"/>
                <a:gd name="connsiteX3" fmla="*/ 999042 w 1044140"/>
                <a:gd name="connsiteY3" fmla="*/ 444029 h 902608"/>
                <a:gd name="connsiteX4" fmla="*/ 1017193 w 1044140"/>
                <a:gd name="connsiteY4" fmla="*/ 444029 h 902608"/>
                <a:gd name="connsiteX5" fmla="*/ 1044140 w 1044140"/>
                <a:gd name="connsiteY5" fmla="*/ 470976 h 902608"/>
                <a:gd name="connsiteX6" fmla="*/ 1044140 w 1044140"/>
                <a:gd name="connsiteY6" fmla="*/ 678813 h 902608"/>
                <a:gd name="connsiteX7" fmla="*/ 1017193 w 1044140"/>
                <a:gd name="connsiteY7" fmla="*/ 705760 h 902608"/>
                <a:gd name="connsiteX8" fmla="*/ 988388 w 1044140"/>
                <a:gd name="connsiteY8" fmla="*/ 705760 h 902608"/>
                <a:gd name="connsiteX9" fmla="*/ 916860 w 1044140"/>
                <a:gd name="connsiteY9" fmla="*/ 768535 h 902608"/>
                <a:gd name="connsiteX10" fmla="*/ 677463 w 1044140"/>
                <a:gd name="connsiteY10" fmla="*/ 868476 h 902608"/>
                <a:gd name="connsiteX11" fmla="*/ 669581 w 1044140"/>
                <a:gd name="connsiteY11" fmla="*/ 869232 h 902608"/>
                <a:gd name="connsiteX12" fmla="*/ 669581 w 1044140"/>
                <a:gd name="connsiteY12" fmla="*/ 875032 h 902608"/>
                <a:gd name="connsiteX13" fmla="*/ 642005 w 1044140"/>
                <a:gd name="connsiteY13" fmla="*/ 902608 h 902608"/>
                <a:gd name="connsiteX14" fmla="*/ 492587 w 1044140"/>
                <a:gd name="connsiteY14" fmla="*/ 902608 h 902608"/>
                <a:gd name="connsiteX15" fmla="*/ 465011 w 1044140"/>
                <a:gd name="connsiteY15" fmla="*/ 875032 h 902608"/>
                <a:gd name="connsiteX16" fmla="*/ 465011 w 1044140"/>
                <a:gd name="connsiteY16" fmla="*/ 857920 h 902608"/>
                <a:gd name="connsiteX17" fmla="*/ 492587 w 1044140"/>
                <a:gd name="connsiteY17" fmla="*/ 830344 h 902608"/>
                <a:gd name="connsiteX18" fmla="*/ 642005 w 1044140"/>
                <a:gd name="connsiteY18" fmla="*/ 830344 h 902608"/>
                <a:gd name="connsiteX19" fmla="*/ 661505 w 1044140"/>
                <a:gd name="connsiteY19" fmla="*/ 838421 h 902608"/>
                <a:gd name="connsiteX20" fmla="*/ 667253 w 1044140"/>
                <a:gd name="connsiteY20" fmla="*/ 852298 h 902608"/>
                <a:gd name="connsiteX21" fmla="*/ 674545 w 1044140"/>
                <a:gd name="connsiteY21" fmla="*/ 851599 h 902608"/>
                <a:gd name="connsiteX22" fmla="*/ 906914 w 1044140"/>
                <a:gd name="connsiteY22" fmla="*/ 754593 h 902608"/>
                <a:gd name="connsiteX23" fmla="*/ 977432 w 1044140"/>
                <a:gd name="connsiteY23" fmla="*/ 692704 h 902608"/>
                <a:gd name="connsiteX24" fmla="*/ 977432 w 1044140"/>
                <a:gd name="connsiteY24" fmla="*/ 489267 h 902608"/>
                <a:gd name="connsiteX25" fmla="*/ 977300 w 1044140"/>
                <a:gd name="connsiteY25" fmla="*/ 489267 h 902608"/>
                <a:gd name="connsiteX26" fmla="*/ 750513 w 1044140"/>
                <a:gd name="connsiteY26" fmla="*/ 96460 h 902608"/>
                <a:gd name="connsiteX27" fmla="*/ 296939 w 1044140"/>
                <a:gd name="connsiteY27" fmla="*/ 96460 h 902608"/>
                <a:gd name="connsiteX28" fmla="*/ 70152 w 1044140"/>
                <a:gd name="connsiteY28" fmla="*/ 489267 h 902608"/>
                <a:gd name="connsiteX29" fmla="*/ 66709 w 1044140"/>
                <a:gd name="connsiteY29" fmla="*/ 489267 h 902608"/>
                <a:gd name="connsiteX30" fmla="*/ 66709 w 1044140"/>
                <a:gd name="connsiteY30" fmla="*/ 705760 h 902608"/>
                <a:gd name="connsiteX31" fmla="*/ 26947 w 1044140"/>
                <a:gd name="connsiteY31" fmla="*/ 705760 h 902608"/>
                <a:gd name="connsiteX32" fmla="*/ 0 w 1044140"/>
                <a:gd name="connsiteY32" fmla="*/ 678813 h 902608"/>
                <a:gd name="connsiteX33" fmla="*/ 0 w 1044140"/>
                <a:gd name="connsiteY33" fmla="*/ 470976 h 902608"/>
                <a:gd name="connsiteX34" fmla="*/ 26947 w 1044140"/>
                <a:gd name="connsiteY34" fmla="*/ 444029 h 902608"/>
                <a:gd name="connsiteX35" fmla="*/ 48410 w 1044140"/>
                <a:gd name="connsiteY35" fmla="*/ 444029 h 902608"/>
                <a:gd name="connsiteX36" fmla="*/ 59069 w 1044140"/>
                <a:gd name="connsiteY36" fmla="*/ 363683 h 902608"/>
                <a:gd name="connsiteX37" fmla="*/ 283067 w 1044140"/>
                <a:gd name="connsiteY37" fmla="*/ 72434 h 902608"/>
                <a:gd name="connsiteX38" fmla="*/ 523726 w 1044140"/>
                <a:gd name="connsiteY38" fmla="*/ 0 h 90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44140" h="902608">
                  <a:moveTo>
                    <a:pt x="523726" y="0"/>
                  </a:moveTo>
                  <a:cubicBezTo>
                    <a:pt x="602235" y="0"/>
                    <a:pt x="680744" y="24145"/>
                    <a:pt x="764384" y="72434"/>
                  </a:cubicBezTo>
                  <a:cubicBezTo>
                    <a:pt x="876074" y="136918"/>
                    <a:pt x="955600" y="242418"/>
                    <a:pt x="988382" y="363683"/>
                  </a:cubicBezTo>
                  <a:lnTo>
                    <a:pt x="999042" y="444029"/>
                  </a:lnTo>
                  <a:lnTo>
                    <a:pt x="1017193" y="444029"/>
                  </a:lnTo>
                  <a:cubicBezTo>
                    <a:pt x="1032075" y="444029"/>
                    <a:pt x="1044140" y="456094"/>
                    <a:pt x="1044140" y="470976"/>
                  </a:cubicBezTo>
                  <a:lnTo>
                    <a:pt x="1044140" y="678813"/>
                  </a:lnTo>
                  <a:cubicBezTo>
                    <a:pt x="1044140" y="693695"/>
                    <a:pt x="1032075" y="705760"/>
                    <a:pt x="1017193" y="705760"/>
                  </a:cubicBezTo>
                  <a:lnTo>
                    <a:pt x="988388" y="705760"/>
                  </a:lnTo>
                  <a:lnTo>
                    <a:pt x="916860" y="768535"/>
                  </a:lnTo>
                  <a:cubicBezTo>
                    <a:pt x="845683" y="819316"/>
                    <a:pt x="763855" y="853537"/>
                    <a:pt x="677463" y="868476"/>
                  </a:cubicBezTo>
                  <a:lnTo>
                    <a:pt x="669581" y="869232"/>
                  </a:lnTo>
                  <a:lnTo>
                    <a:pt x="669581" y="875032"/>
                  </a:lnTo>
                  <a:cubicBezTo>
                    <a:pt x="669581" y="890262"/>
                    <a:pt x="657235" y="902608"/>
                    <a:pt x="642005" y="902608"/>
                  </a:cubicBezTo>
                  <a:lnTo>
                    <a:pt x="492587" y="902608"/>
                  </a:lnTo>
                  <a:cubicBezTo>
                    <a:pt x="477357" y="902608"/>
                    <a:pt x="465011" y="890262"/>
                    <a:pt x="465011" y="875032"/>
                  </a:cubicBezTo>
                  <a:lnTo>
                    <a:pt x="465011" y="857920"/>
                  </a:lnTo>
                  <a:cubicBezTo>
                    <a:pt x="465011" y="842690"/>
                    <a:pt x="477357" y="830344"/>
                    <a:pt x="492587" y="830344"/>
                  </a:cubicBezTo>
                  <a:lnTo>
                    <a:pt x="642005" y="830344"/>
                  </a:lnTo>
                  <a:cubicBezTo>
                    <a:pt x="649620" y="830344"/>
                    <a:pt x="656514" y="833431"/>
                    <a:pt x="661505" y="838421"/>
                  </a:cubicBezTo>
                  <a:lnTo>
                    <a:pt x="667253" y="852298"/>
                  </a:lnTo>
                  <a:lnTo>
                    <a:pt x="674545" y="851599"/>
                  </a:lnTo>
                  <a:cubicBezTo>
                    <a:pt x="758401" y="837098"/>
                    <a:pt x="837827" y="803882"/>
                    <a:pt x="906914" y="754593"/>
                  </a:cubicBezTo>
                  <a:lnTo>
                    <a:pt x="977432" y="692704"/>
                  </a:lnTo>
                  <a:lnTo>
                    <a:pt x="977432" y="489267"/>
                  </a:lnTo>
                  <a:lnTo>
                    <a:pt x="977300" y="489267"/>
                  </a:lnTo>
                  <a:cubicBezTo>
                    <a:pt x="977300" y="327221"/>
                    <a:pt x="890849" y="177484"/>
                    <a:pt x="750513" y="96460"/>
                  </a:cubicBezTo>
                  <a:cubicBezTo>
                    <a:pt x="610177" y="15437"/>
                    <a:pt x="437275" y="15437"/>
                    <a:pt x="296939" y="96460"/>
                  </a:cubicBezTo>
                  <a:cubicBezTo>
                    <a:pt x="156603" y="177483"/>
                    <a:pt x="70152" y="327220"/>
                    <a:pt x="70152" y="489267"/>
                  </a:cubicBezTo>
                  <a:lnTo>
                    <a:pt x="66709" y="489267"/>
                  </a:lnTo>
                  <a:lnTo>
                    <a:pt x="66709" y="705760"/>
                  </a:lnTo>
                  <a:lnTo>
                    <a:pt x="26947" y="705760"/>
                  </a:lnTo>
                  <a:cubicBezTo>
                    <a:pt x="12065" y="705760"/>
                    <a:pt x="0" y="693695"/>
                    <a:pt x="0" y="678813"/>
                  </a:cubicBezTo>
                  <a:lnTo>
                    <a:pt x="0" y="470976"/>
                  </a:lnTo>
                  <a:cubicBezTo>
                    <a:pt x="0" y="456094"/>
                    <a:pt x="12065" y="444029"/>
                    <a:pt x="26947" y="444029"/>
                  </a:cubicBezTo>
                  <a:lnTo>
                    <a:pt x="48410" y="444029"/>
                  </a:lnTo>
                  <a:lnTo>
                    <a:pt x="59069" y="363683"/>
                  </a:lnTo>
                  <a:cubicBezTo>
                    <a:pt x="91852" y="242418"/>
                    <a:pt x="171377" y="136918"/>
                    <a:pt x="283067" y="72434"/>
                  </a:cubicBezTo>
                  <a:cubicBezTo>
                    <a:pt x="366708" y="24145"/>
                    <a:pt x="445217" y="0"/>
                    <a:pt x="52372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09723" y="4838672"/>
            <a:ext cx="7750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b="1" dirty="0" err="1" smtClean="0">
                <a:solidFill>
                  <a:srgbClr val="FF0000"/>
                </a:solidFill>
                <a:cs typeface="Arial" pitchFamily="34" charset="0"/>
              </a:rPr>
              <a:t>Есіңізде</a:t>
            </a:r>
            <a:r>
              <a:rPr lang="ru-RU" altLang="ko-KR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ru-RU" altLang="ko-KR" b="1" dirty="0" err="1" smtClean="0">
                <a:solidFill>
                  <a:srgbClr val="FF0000"/>
                </a:solidFill>
                <a:cs typeface="Arial" pitchFamily="34" charset="0"/>
              </a:rPr>
              <a:t>болсын</a:t>
            </a:r>
            <a:r>
              <a:rPr lang="ru-RU" altLang="ko-KR" b="1" dirty="0" smtClean="0">
                <a:solidFill>
                  <a:srgbClr val="FF0000"/>
                </a:solidFill>
                <a:cs typeface="Arial" pitchFamily="34" charset="0"/>
              </a:rPr>
              <a:t>, </a:t>
            </a:r>
            <a:r>
              <a:rPr lang="ru-RU" altLang="ko-KR" b="1" dirty="0" err="1" smtClean="0">
                <a:solidFill>
                  <a:srgbClr val="FF0000"/>
                </a:solidFill>
                <a:cs typeface="Arial" pitchFamily="34" charset="0"/>
              </a:rPr>
              <a:t>бейтаныс</a:t>
            </a:r>
            <a:r>
              <a:rPr lang="ru-RU" altLang="ko-KR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ru-RU" altLang="ko-KR" b="1" dirty="0" err="1" smtClean="0">
                <a:solidFill>
                  <a:srgbClr val="FF0000"/>
                </a:solidFill>
                <a:cs typeface="Arial" pitchFamily="34" charset="0"/>
              </a:rPr>
              <a:t>адамдарға</a:t>
            </a:r>
            <a:r>
              <a:rPr lang="ru-RU" altLang="ko-KR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ru-RU" altLang="ko-KR" b="1" dirty="0" err="1" smtClean="0">
                <a:solidFill>
                  <a:srgbClr val="FF0000"/>
                </a:solidFill>
                <a:cs typeface="Arial" pitchFamily="34" charset="0"/>
              </a:rPr>
              <a:t>ақша</a:t>
            </a:r>
            <a:r>
              <a:rPr lang="ru-RU" altLang="ko-KR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ru-RU" altLang="ko-KR" b="1" dirty="0" err="1" smtClean="0">
                <a:solidFill>
                  <a:srgbClr val="FF0000"/>
                </a:solidFill>
                <a:cs typeface="Arial" pitchFamily="34" charset="0"/>
              </a:rPr>
              <a:t>аударған</a:t>
            </a:r>
            <a:r>
              <a:rPr lang="ru-RU" altLang="ko-KR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ru-RU" altLang="ko-KR" b="1" dirty="0" err="1" smtClean="0">
                <a:solidFill>
                  <a:srgbClr val="FF0000"/>
                </a:solidFill>
                <a:cs typeface="Arial" pitchFamily="34" charset="0"/>
              </a:rPr>
              <a:t>кезде</a:t>
            </a:r>
            <a:r>
              <a:rPr lang="ru-RU" altLang="ko-KR" b="1" dirty="0" smtClean="0">
                <a:solidFill>
                  <a:srgbClr val="FF0000"/>
                </a:solidFill>
                <a:cs typeface="Arial" pitchFamily="34" charset="0"/>
              </a:rPr>
              <a:t>, </a:t>
            </a:r>
            <a:r>
              <a:rPr lang="ru-RU" altLang="ko-KR" b="1" dirty="0" err="1" smtClean="0">
                <a:solidFill>
                  <a:srgbClr val="FF0000"/>
                </a:solidFill>
                <a:cs typeface="Arial" pitchFamily="34" charset="0"/>
              </a:rPr>
              <a:t>сізде</a:t>
            </a:r>
            <a:r>
              <a:rPr lang="ru-RU" altLang="ko-KR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ru-RU" altLang="ko-KR" b="1" dirty="0" err="1" smtClean="0">
                <a:solidFill>
                  <a:srgbClr val="FF0000"/>
                </a:solidFill>
                <a:cs typeface="Arial" pitchFamily="34" charset="0"/>
              </a:rPr>
              <a:t>олардың</a:t>
            </a:r>
            <a:r>
              <a:rPr lang="ru-RU" altLang="ko-KR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ru-RU" altLang="ko-KR" b="1" dirty="0" err="1" smtClean="0">
                <a:solidFill>
                  <a:srgbClr val="FF0000"/>
                </a:solidFill>
                <a:cs typeface="Arial" pitchFamily="34" charset="0"/>
              </a:rPr>
              <a:t>қайтарылуына</a:t>
            </a:r>
            <a:r>
              <a:rPr lang="ru-RU" altLang="ko-KR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ru-RU" altLang="ko-KR" b="1" dirty="0" err="1" smtClean="0">
                <a:solidFill>
                  <a:srgbClr val="FF0000"/>
                </a:solidFill>
                <a:cs typeface="Arial" pitchFamily="34" charset="0"/>
              </a:rPr>
              <a:t>кепілдік</a:t>
            </a:r>
            <a:r>
              <a:rPr lang="ru-RU" altLang="ko-KR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ru-RU" altLang="ko-KR" b="1" dirty="0" err="1" smtClean="0">
                <a:solidFill>
                  <a:srgbClr val="FF0000"/>
                </a:solidFill>
                <a:cs typeface="Arial" pitchFamily="34" charset="0"/>
              </a:rPr>
              <a:t>жоқ</a:t>
            </a:r>
            <a:r>
              <a:rPr lang="ru-RU" altLang="ko-KR" b="1" dirty="0" smtClean="0">
                <a:solidFill>
                  <a:srgbClr val="FF0000"/>
                </a:solidFill>
                <a:cs typeface="Arial" pitchFamily="34" charset="0"/>
              </a:rPr>
              <a:t>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36" name="Рисунок 1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084" y="34233"/>
            <a:ext cx="12977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5942" y="306852"/>
            <a:ext cx="11573197" cy="724247"/>
          </a:xfrm>
        </p:spPr>
        <p:txBody>
          <a:bodyPr/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Егер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банктің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қауіпсіздік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қызметінен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қоңырау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щалса</a:t>
            </a:r>
            <a:r>
              <a:rPr lang="ru-RU" sz="2800" b="1" dirty="0" smtClean="0">
                <a:solidFill>
                  <a:srgbClr val="FF0000"/>
                </a:solidFill>
              </a:rPr>
              <a:t>!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8F85888-C68A-455F-8EEF-7469C5AEE138}"/>
              </a:ext>
            </a:extLst>
          </p:cNvPr>
          <p:cNvGrpSpPr/>
          <p:nvPr/>
        </p:nvGrpSpPr>
        <p:grpSpPr>
          <a:xfrm>
            <a:off x="3928579" y="1701556"/>
            <a:ext cx="4264394" cy="4313485"/>
            <a:chOff x="369152" y="1617134"/>
            <a:chExt cx="3546035" cy="358685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F497628B-8C6F-44A9-BC6E-2650D6EAB4F5}"/>
                </a:ext>
              </a:extLst>
            </p:cNvPr>
            <p:cNvGrpSpPr/>
            <p:nvPr/>
          </p:nvGrpSpPr>
          <p:grpSpPr>
            <a:xfrm>
              <a:off x="926950" y="1617134"/>
              <a:ext cx="2049224" cy="852218"/>
              <a:chOff x="926950" y="1617134"/>
              <a:chExt cx="2049224" cy="852218"/>
            </a:xfrm>
          </p:grpSpPr>
          <p:sp>
            <p:nvSpPr>
              <p:cNvPr id="24" name="Rectangle 14">
                <a:extLst>
                  <a:ext uri="{FF2B5EF4-FFF2-40B4-BE49-F238E27FC236}">
                    <a16:creationId xmlns:a16="http://schemas.microsoft.com/office/drawing/2014/main" xmlns="" id="{399C9970-8D9F-4137-B4EB-FA61A7FEEB3D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Right Triangle 13">
                <a:extLst>
                  <a:ext uri="{FF2B5EF4-FFF2-40B4-BE49-F238E27FC236}">
                    <a16:creationId xmlns:a16="http://schemas.microsoft.com/office/drawing/2014/main" xmlns="" id="{020B8C9F-5A60-4F52-B972-6FB46ED8AD0A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xmlns="" id="{A1ED8A15-5712-49AB-8FA4-C0A34C002FB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xmlns="" id="{B11A1915-F149-466D-8B15-2B7ADC5C7C43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Isosceles Triangle 3">
                <a:extLst>
                  <a:ext uri="{FF2B5EF4-FFF2-40B4-BE49-F238E27FC236}">
                    <a16:creationId xmlns:a16="http://schemas.microsoft.com/office/drawing/2014/main" xmlns="" id="{55631D59-0E46-4AF4-A849-1D717E998E2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EE686D66-DE9E-4855-A570-A799C4AFBC71}"/>
                </a:ext>
              </a:extLst>
            </p:cNvPr>
            <p:cNvGrpSpPr/>
            <p:nvPr/>
          </p:nvGrpSpPr>
          <p:grpSpPr>
            <a:xfrm rot="4990866">
              <a:off x="2464466" y="2788531"/>
              <a:ext cx="2049224" cy="852218"/>
              <a:chOff x="926950" y="1617134"/>
              <a:chExt cx="2049224" cy="852218"/>
            </a:xfrm>
          </p:grpSpPr>
          <p:sp>
            <p:nvSpPr>
              <p:cNvPr id="19" name="Rectangle 14">
                <a:extLst>
                  <a:ext uri="{FF2B5EF4-FFF2-40B4-BE49-F238E27FC236}">
                    <a16:creationId xmlns:a16="http://schemas.microsoft.com/office/drawing/2014/main" xmlns="" id="{51D19A0B-E522-47E6-81FE-6D0BDF16C9B9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Right Triangle 13">
                <a:extLst>
                  <a:ext uri="{FF2B5EF4-FFF2-40B4-BE49-F238E27FC236}">
                    <a16:creationId xmlns:a16="http://schemas.microsoft.com/office/drawing/2014/main" xmlns="" id="{0304B296-A5A1-4E6A-8328-2F307EDC262F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Rectangle 24">
                <a:extLst>
                  <a:ext uri="{FF2B5EF4-FFF2-40B4-BE49-F238E27FC236}">
                    <a16:creationId xmlns:a16="http://schemas.microsoft.com/office/drawing/2014/main" xmlns="" id="{C76395B4-70F1-42E3-A12A-6F476C5A417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Rectangle 41">
                <a:extLst>
                  <a:ext uri="{FF2B5EF4-FFF2-40B4-BE49-F238E27FC236}">
                    <a16:creationId xmlns:a16="http://schemas.microsoft.com/office/drawing/2014/main" xmlns="" id="{16436023-E322-418D-8742-9115FD8403DA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Isosceles Triangle 3">
                <a:extLst>
                  <a:ext uri="{FF2B5EF4-FFF2-40B4-BE49-F238E27FC236}">
                    <a16:creationId xmlns:a16="http://schemas.microsoft.com/office/drawing/2014/main" xmlns="" id="{D9D78900-3D32-4B67-8E9C-02844E8A11B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81678FC3-6DF5-4FC8-BE9B-E18E4E1EAD51}"/>
                </a:ext>
              </a:extLst>
            </p:cNvPr>
            <p:cNvGrpSpPr/>
            <p:nvPr/>
          </p:nvGrpSpPr>
          <p:grpSpPr>
            <a:xfrm rot="10066674">
              <a:off x="1444650" y="4351773"/>
              <a:ext cx="2063339" cy="852218"/>
              <a:chOff x="926950" y="1617134"/>
              <a:chExt cx="2063339" cy="852218"/>
            </a:xfrm>
          </p:grpSpPr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xmlns="" id="{5AFF0896-04FD-4726-BA9F-19F1F0AA5EFE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Right Triangle 13">
                <a:extLst>
                  <a:ext uri="{FF2B5EF4-FFF2-40B4-BE49-F238E27FC236}">
                    <a16:creationId xmlns:a16="http://schemas.microsoft.com/office/drawing/2014/main" xmlns="" id="{EBD29EA7-DA3E-4023-813B-FC36A5139D21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Rectangle 24">
                <a:extLst>
                  <a:ext uri="{FF2B5EF4-FFF2-40B4-BE49-F238E27FC236}">
                    <a16:creationId xmlns:a16="http://schemas.microsoft.com/office/drawing/2014/main" xmlns="" id="{F3378EA1-E3CE-481E-BBD0-08D3574D393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xmlns="" id="{B87F362B-45B6-438A-A8B5-1F5A9D2EBB4B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Isosceles Triangle 3">
                <a:extLst>
                  <a:ext uri="{FF2B5EF4-FFF2-40B4-BE49-F238E27FC236}">
                    <a16:creationId xmlns:a16="http://schemas.microsoft.com/office/drawing/2014/main" xmlns="" id="{6DAB8CD0-48A2-48F5-B32A-9624D05D61E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30628" y="1965414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67FCA5C-B8EF-434F-8818-36AD4512E1E5}"/>
                </a:ext>
              </a:extLst>
            </p:cNvPr>
            <p:cNvGrpSpPr/>
            <p:nvPr/>
          </p:nvGrpSpPr>
          <p:grpSpPr>
            <a:xfrm rot="15054074">
              <a:off x="-267551" y="3562253"/>
              <a:ext cx="2125623" cy="852218"/>
              <a:chOff x="926950" y="1617134"/>
              <a:chExt cx="2125623" cy="852218"/>
            </a:xfrm>
          </p:grpSpPr>
          <p:sp>
            <p:nvSpPr>
              <p:cNvPr id="9" name="Rectangle 14">
                <a:extLst>
                  <a:ext uri="{FF2B5EF4-FFF2-40B4-BE49-F238E27FC236}">
                    <a16:creationId xmlns:a16="http://schemas.microsoft.com/office/drawing/2014/main" xmlns="" id="{D7E60A93-1327-462F-BFF6-F51F12360A92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Right Triangle 13">
                <a:extLst>
                  <a:ext uri="{FF2B5EF4-FFF2-40B4-BE49-F238E27FC236}">
                    <a16:creationId xmlns:a16="http://schemas.microsoft.com/office/drawing/2014/main" xmlns="" id="{1E034946-7B84-4104-9031-5F2C31C0C1A3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Rectangle 24">
                <a:extLst>
                  <a:ext uri="{FF2B5EF4-FFF2-40B4-BE49-F238E27FC236}">
                    <a16:creationId xmlns:a16="http://schemas.microsoft.com/office/drawing/2014/main" xmlns="" id="{A08E75FA-4DFE-4F4C-84E2-F5ABF366A5B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ectangle 41">
                <a:extLst>
                  <a:ext uri="{FF2B5EF4-FFF2-40B4-BE49-F238E27FC236}">
                    <a16:creationId xmlns:a16="http://schemas.microsoft.com/office/drawing/2014/main" xmlns="" id="{EF206D66-E37B-427E-960D-9DAF05A982DA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Isosceles Triangle 3">
                <a:extLst>
                  <a:ext uri="{FF2B5EF4-FFF2-40B4-BE49-F238E27FC236}">
                    <a16:creationId xmlns:a16="http://schemas.microsoft.com/office/drawing/2014/main" xmlns="" id="{842C14B5-080D-4A3E-B83A-46191D77BDF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92912" y="1965188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xmlns="" id="{30103AD7-9C24-4FBD-9097-385CD7C15523}"/>
                </a:ext>
              </a:extLst>
            </p:cNvPr>
            <p:cNvSpPr/>
            <p:nvPr/>
          </p:nvSpPr>
          <p:spPr>
            <a:xfrm rot="18143891">
              <a:off x="423487" y="2403381"/>
              <a:ext cx="531261" cy="531261"/>
            </a:xfrm>
            <a:custGeom>
              <a:avLst/>
              <a:gdLst/>
              <a:ahLst/>
              <a:cxnLst/>
              <a:rect l="l" t="t" r="r" b="b"/>
              <a:pathLst>
                <a:path w="3942192" h="3931865">
                  <a:moveTo>
                    <a:pt x="2826148" y="3448804"/>
                  </a:moveTo>
                  <a:lnTo>
                    <a:pt x="2826148" y="3556804"/>
                  </a:lnTo>
                  <a:lnTo>
                    <a:pt x="3042148" y="3556804"/>
                  </a:lnTo>
                  <a:lnTo>
                    <a:pt x="3042148" y="3448804"/>
                  </a:lnTo>
                  <a:close/>
                  <a:moveTo>
                    <a:pt x="890988" y="3448804"/>
                  </a:moveTo>
                  <a:lnTo>
                    <a:pt x="890988" y="3556804"/>
                  </a:lnTo>
                  <a:lnTo>
                    <a:pt x="1106988" y="3556804"/>
                  </a:lnTo>
                  <a:lnTo>
                    <a:pt x="1106988" y="3448804"/>
                  </a:lnTo>
                  <a:close/>
                  <a:moveTo>
                    <a:pt x="3528192" y="3439467"/>
                  </a:moveTo>
                  <a:lnTo>
                    <a:pt x="3528192" y="3547467"/>
                  </a:lnTo>
                  <a:lnTo>
                    <a:pt x="3744192" y="3547467"/>
                  </a:lnTo>
                  <a:lnTo>
                    <a:pt x="3744192" y="3439467"/>
                  </a:lnTo>
                  <a:close/>
                  <a:moveTo>
                    <a:pt x="198000" y="3439467"/>
                  </a:moveTo>
                  <a:lnTo>
                    <a:pt x="198000" y="3547467"/>
                  </a:lnTo>
                  <a:lnTo>
                    <a:pt x="414000" y="3547467"/>
                  </a:lnTo>
                  <a:lnTo>
                    <a:pt x="414000" y="3439467"/>
                  </a:lnTo>
                  <a:close/>
                  <a:moveTo>
                    <a:pt x="2826148" y="3206154"/>
                  </a:moveTo>
                  <a:lnTo>
                    <a:pt x="2826148" y="3314154"/>
                  </a:lnTo>
                  <a:lnTo>
                    <a:pt x="3042148" y="3314154"/>
                  </a:lnTo>
                  <a:lnTo>
                    <a:pt x="3042148" y="3206154"/>
                  </a:lnTo>
                  <a:close/>
                  <a:moveTo>
                    <a:pt x="890988" y="3206154"/>
                  </a:moveTo>
                  <a:lnTo>
                    <a:pt x="890988" y="3314154"/>
                  </a:lnTo>
                  <a:lnTo>
                    <a:pt x="1106988" y="3314154"/>
                  </a:lnTo>
                  <a:lnTo>
                    <a:pt x="1106988" y="3206154"/>
                  </a:lnTo>
                  <a:close/>
                  <a:moveTo>
                    <a:pt x="3528192" y="3196817"/>
                  </a:moveTo>
                  <a:lnTo>
                    <a:pt x="3528192" y="3304817"/>
                  </a:lnTo>
                  <a:lnTo>
                    <a:pt x="3744192" y="3304817"/>
                  </a:lnTo>
                  <a:lnTo>
                    <a:pt x="3744192" y="3196817"/>
                  </a:lnTo>
                  <a:close/>
                  <a:moveTo>
                    <a:pt x="198000" y="3196817"/>
                  </a:moveTo>
                  <a:lnTo>
                    <a:pt x="198000" y="3304817"/>
                  </a:lnTo>
                  <a:lnTo>
                    <a:pt x="414000" y="3304817"/>
                  </a:lnTo>
                  <a:lnTo>
                    <a:pt x="414000" y="3196817"/>
                  </a:lnTo>
                  <a:close/>
                  <a:moveTo>
                    <a:pt x="2070064" y="3046635"/>
                  </a:moveTo>
                  <a:lnTo>
                    <a:pt x="2070064" y="3154635"/>
                  </a:lnTo>
                  <a:lnTo>
                    <a:pt x="2286064" y="3154635"/>
                  </a:lnTo>
                  <a:lnTo>
                    <a:pt x="2286064" y="3046635"/>
                  </a:lnTo>
                  <a:close/>
                  <a:moveTo>
                    <a:pt x="1638016" y="3037298"/>
                  </a:moveTo>
                  <a:lnTo>
                    <a:pt x="1638016" y="3145298"/>
                  </a:lnTo>
                  <a:lnTo>
                    <a:pt x="1854016" y="3145298"/>
                  </a:lnTo>
                  <a:lnTo>
                    <a:pt x="1854016" y="3037298"/>
                  </a:lnTo>
                  <a:close/>
                  <a:moveTo>
                    <a:pt x="2826148" y="2963504"/>
                  </a:moveTo>
                  <a:lnTo>
                    <a:pt x="2826148" y="3071504"/>
                  </a:lnTo>
                  <a:lnTo>
                    <a:pt x="3042148" y="3071504"/>
                  </a:lnTo>
                  <a:lnTo>
                    <a:pt x="3042148" y="2963504"/>
                  </a:lnTo>
                  <a:close/>
                  <a:moveTo>
                    <a:pt x="890988" y="2963504"/>
                  </a:moveTo>
                  <a:lnTo>
                    <a:pt x="890988" y="3071504"/>
                  </a:lnTo>
                  <a:lnTo>
                    <a:pt x="1106988" y="3071504"/>
                  </a:lnTo>
                  <a:lnTo>
                    <a:pt x="1106988" y="2963504"/>
                  </a:lnTo>
                  <a:close/>
                  <a:moveTo>
                    <a:pt x="3528192" y="2954167"/>
                  </a:moveTo>
                  <a:lnTo>
                    <a:pt x="3528192" y="3062167"/>
                  </a:lnTo>
                  <a:lnTo>
                    <a:pt x="3744192" y="3062167"/>
                  </a:lnTo>
                  <a:lnTo>
                    <a:pt x="3744192" y="2954167"/>
                  </a:lnTo>
                  <a:close/>
                  <a:moveTo>
                    <a:pt x="198000" y="2954167"/>
                  </a:moveTo>
                  <a:lnTo>
                    <a:pt x="198000" y="3062167"/>
                  </a:lnTo>
                  <a:lnTo>
                    <a:pt x="414000" y="3062167"/>
                  </a:lnTo>
                  <a:lnTo>
                    <a:pt x="414000" y="2954167"/>
                  </a:lnTo>
                  <a:close/>
                  <a:moveTo>
                    <a:pt x="2070064" y="2803981"/>
                  </a:moveTo>
                  <a:lnTo>
                    <a:pt x="2070064" y="2911981"/>
                  </a:lnTo>
                  <a:lnTo>
                    <a:pt x="2286064" y="2911981"/>
                  </a:lnTo>
                  <a:lnTo>
                    <a:pt x="2286064" y="2803981"/>
                  </a:lnTo>
                  <a:close/>
                  <a:moveTo>
                    <a:pt x="1638016" y="2794644"/>
                  </a:moveTo>
                  <a:lnTo>
                    <a:pt x="1638016" y="2902644"/>
                  </a:lnTo>
                  <a:lnTo>
                    <a:pt x="1854016" y="2902644"/>
                  </a:lnTo>
                  <a:lnTo>
                    <a:pt x="1854016" y="2794644"/>
                  </a:lnTo>
                  <a:close/>
                  <a:moveTo>
                    <a:pt x="2826148" y="2720854"/>
                  </a:moveTo>
                  <a:lnTo>
                    <a:pt x="2826148" y="2828854"/>
                  </a:lnTo>
                  <a:lnTo>
                    <a:pt x="3042148" y="2828854"/>
                  </a:lnTo>
                  <a:lnTo>
                    <a:pt x="3042148" y="2720854"/>
                  </a:lnTo>
                  <a:close/>
                  <a:moveTo>
                    <a:pt x="890988" y="2720854"/>
                  </a:moveTo>
                  <a:lnTo>
                    <a:pt x="890988" y="2828854"/>
                  </a:lnTo>
                  <a:lnTo>
                    <a:pt x="1106988" y="2828854"/>
                  </a:lnTo>
                  <a:lnTo>
                    <a:pt x="1106988" y="2720854"/>
                  </a:lnTo>
                  <a:close/>
                  <a:moveTo>
                    <a:pt x="3528192" y="2711517"/>
                  </a:moveTo>
                  <a:lnTo>
                    <a:pt x="3528192" y="2819517"/>
                  </a:lnTo>
                  <a:lnTo>
                    <a:pt x="3744192" y="2819517"/>
                  </a:lnTo>
                  <a:lnTo>
                    <a:pt x="3744192" y="2711517"/>
                  </a:lnTo>
                  <a:close/>
                  <a:moveTo>
                    <a:pt x="198000" y="2711517"/>
                  </a:moveTo>
                  <a:lnTo>
                    <a:pt x="198000" y="2819517"/>
                  </a:lnTo>
                  <a:lnTo>
                    <a:pt x="414000" y="2819517"/>
                  </a:lnTo>
                  <a:lnTo>
                    <a:pt x="414000" y="2711517"/>
                  </a:lnTo>
                  <a:close/>
                  <a:moveTo>
                    <a:pt x="2070064" y="2561331"/>
                  </a:moveTo>
                  <a:lnTo>
                    <a:pt x="2070064" y="2669331"/>
                  </a:lnTo>
                  <a:lnTo>
                    <a:pt x="2286064" y="2669331"/>
                  </a:lnTo>
                  <a:lnTo>
                    <a:pt x="2286064" y="2561331"/>
                  </a:lnTo>
                  <a:close/>
                  <a:moveTo>
                    <a:pt x="1638016" y="2551994"/>
                  </a:moveTo>
                  <a:lnTo>
                    <a:pt x="1638016" y="2659994"/>
                  </a:lnTo>
                  <a:lnTo>
                    <a:pt x="1854016" y="2659994"/>
                  </a:lnTo>
                  <a:lnTo>
                    <a:pt x="1854016" y="2551994"/>
                  </a:lnTo>
                  <a:close/>
                  <a:moveTo>
                    <a:pt x="2826148" y="2478204"/>
                  </a:moveTo>
                  <a:lnTo>
                    <a:pt x="2826148" y="2586204"/>
                  </a:lnTo>
                  <a:lnTo>
                    <a:pt x="3042148" y="2586204"/>
                  </a:lnTo>
                  <a:lnTo>
                    <a:pt x="3042148" y="2478204"/>
                  </a:lnTo>
                  <a:close/>
                  <a:moveTo>
                    <a:pt x="890988" y="2478204"/>
                  </a:moveTo>
                  <a:lnTo>
                    <a:pt x="890988" y="2586204"/>
                  </a:lnTo>
                  <a:lnTo>
                    <a:pt x="1106988" y="2586204"/>
                  </a:lnTo>
                  <a:lnTo>
                    <a:pt x="1106988" y="2478204"/>
                  </a:lnTo>
                  <a:close/>
                  <a:moveTo>
                    <a:pt x="3528192" y="2468867"/>
                  </a:moveTo>
                  <a:lnTo>
                    <a:pt x="3528192" y="2576867"/>
                  </a:lnTo>
                  <a:lnTo>
                    <a:pt x="3744192" y="2576867"/>
                  </a:lnTo>
                  <a:lnTo>
                    <a:pt x="3744192" y="2468867"/>
                  </a:lnTo>
                  <a:close/>
                  <a:moveTo>
                    <a:pt x="198000" y="2468867"/>
                  </a:moveTo>
                  <a:lnTo>
                    <a:pt x="198000" y="2576867"/>
                  </a:lnTo>
                  <a:lnTo>
                    <a:pt x="414000" y="2576867"/>
                  </a:lnTo>
                  <a:lnTo>
                    <a:pt x="414000" y="2468867"/>
                  </a:lnTo>
                  <a:close/>
                  <a:moveTo>
                    <a:pt x="2070064" y="2318681"/>
                  </a:moveTo>
                  <a:lnTo>
                    <a:pt x="2070064" y="2426681"/>
                  </a:lnTo>
                  <a:lnTo>
                    <a:pt x="2286064" y="2426681"/>
                  </a:lnTo>
                  <a:lnTo>
                    <a:pt x="2286064" y="2318681"/>
                  </a:lnTo>
                  <a:close/>
                  <a:moveTo>
                    <a:pt x="1638016" y="2309344"/>
                  </a:moveTo>
                  <a:lnTo>
                    <a:pt x="1638016" y="2417344"/>
                  </a:lnTo>
                  <a:lnTo>
                    <a:pt x="1854016" y="2417344"/>
                  </a:lnTo>
                  <a:lnTo>
                    <a:pt x="1854016" y="2309344"/>
                  </a:lnTo>
                  <a:close/>
                  <a:moveTo>
                    <a:pt x="2826148" y="2235554"/>
                  </a:moveTo>
                  <a:lnTo>
                    <a:pt x="2826148" y="2343554"/>
                  </a:lnTo>
                  <a:lnTo>
                    <a:pt x="3042148" y="2343554"/>
                  </a:lnTo>
                  <a:lnTo>
                    <a:pt x="3042148" y="2235554"/>
                  </a:lnTo>
                  <a:close/>
                  <a:moveTo>
                    <a:pt x="890988" y="2235554"/>
                  </a:moveTo>
                  <a:lnTo>
                    <a:pt x="890988" y="2343554"/>
                  </a:lnTo>
                  <a:lnTo>
                    <a:pt x="1106988" y="2343554"/>
                  </a:lnTo>
                  <a:lnTo>
                    <a:pt x="1106988" y="2235554"/>
                  </a:lnTo>
                  <a:close/>
                  <a:moveTo>
                    <a:pt x="3528192" y="2226217"/>
                  </a:moveTo>
                  <a:lnTo>
                    <a:pt x="3528192" y="2334217"/>
                  </a:lnTo>
                  <a:lnTo>
                    <a:pt x="3744192" y="2334217"/>
                  </a:lnTo>
                  <a:lnTo>
                    <a:pt x="3744192" y="2226217"/>
                  </a:lnTo>
                  <a:close/>
                  <a:moveTo>
                    <a:pt x="198000" y="2226217"/>
                  </a:moveTo>
                  <a:lnTo>
                    <a:pt x="198000" y="2334217"/>
                  </a:lnTo>
                  <a:lnTo>
                    <a:pt x="414000" y="2334217"/>
                  </a:lnTo>
                  <a:lnTo>
                    <a:pt x="414000" y="2226217"/>
                  </a:lnTo>
                  <a:close/>
                  <a:moveTo>
                    <a:pt x="2070064" y="2076031"/>
                  </a:moveTo>
                  <a:lnTo>
                    <a:pt x="2070064" y="2184031"/>
                  </a:lnTo>
                  <a:lnTo>
                    <a:pt x="2286064" y="2184031"/>
                  </a:lnTo>
                  <a:lnTo>
                    <a:pt x="2286064" y="2076031"/>
                  </a:lnTo>
                  <a:close/>
                  <a:moveTo>
                    <a:pt x="1638016" y="2066694"/>
                  </a:moveTo>
                  <a:lnTo>
                    <a:pt x="1638016" y="2174694"/>
                  </a:lnTo>
                  <a:lnTo>
                    <a:pt x="1854016" y="2174694"/>
                  </a:lnTo>
                  <a:lnTo>
                    <a:pt x="1854016" y="2066694"/>
                  </a:lnTo>
                  <a:close/>
                  <a:moveTo>
                    <a:pt x="2826148" y="1992904"/>
                  </a:moveTo>
                  <a:lnTo>
                    <a:pt x="2826148" y="2100904"/>
                  </a:lnTo>
                  <a:lnTo>
                    <a:pt x="3042148" y="2100904"/>
                  </a:lnTo>
                  <a:lnTo>
                    <a:pt x="3042148" y="1992904"/>
                  </a:lnTo>
                  <a:close/>
                  <a:moveTo>
                    <a:pt x="890988" y="1992904"/>
                  </a:moveTo>
                  <a:lnTo>
                    <a:pt x="890988" y="2100904"/>
                  </a:lnTo>
                  <a:lnTo>
                    <a:pt x="1106988" y="2100904"/>
                  </a:lnTo>
                  <a:lnTo>
                    <a:pt x="1106988" y="1992904"/>
                  </a:lnTo>
                  <a:close/>
                  <a:moveTo>
                    <a:pt x="3528192" y="1983567"/>
                  </a:moveTo>
                  <a:lnTo>
                    <a:pt x="3528192" y="2091567"/>
                  </a:lnTo>
                  <a:lnTo>
                    <a:pt x="3744192" y="2091567"/>
                  </a:lnTo>
                  <a:lnTo>
                    <a:pt x="3744192" y="1983567"/>
                  </a:lnTo>
                  <a:close/>
                  <a:moveTo>
                    <a:pt x="198000" y="1983567"/>
                  </a:moveTo>
                  <a:lnTo>
                    <a:pt x="198000" y="2091567"/>
                  </a:lnTo>
                  <a:lnTo>
                    <a:pt x="414000" y="2091567"/>
                  </a:lnTo>
                  <a:lnTo>
                    <a:pt x="414000" y="1983567"/>
                  </a:lnTo>
                  <a:close/>
                  <a:moveTo>
                    <a:pt x="2070064" y="1833381"/>
                  </a:moveTo>
                  <a:lnTo>
                    <a:pt x="2070064" y="1941381"/>
                  </a:lnTo>
                  <a:lnTo>
                    <a:pt x="2286064" y="1941381"/>
                  </a:lnTo>
                  <a:lnTo>
                    <a:pt x="2286064" y="1833381"/>
                  </a:lnTo>
                  <a:close/>
                  <a:moveTo>
                    <a:pt x="1638016" y="1824044"/>
                  </a:moveTo>
                  <a:lnTo>
                    <a:pt x="1638016" y="1932044"/>
                  </a:lnTo>
                  <a:lnTo>
                    <a:pt x="1854016" y="1932044"/>
                  </a:lnTo>
                  <a:lnTo>
                    <a:pt x="1854016" y="1824044"/>
                  </a:lnTo>
                  <a:close/>
                  <a:moveTo>
                    <a:pt x="2826148" y="1750254"/>
                  </a:moveTo>
                  <a:lnTo>
                    <a:pt x="2826148" y="1858254"/>
                  </a:lnTo>
                  <a:lnTo>
                    <a:pt x="3042148" y="1858254"/>
                  </a:lnTo>
                  <a:lnTo>
                    <a:pt x="3042148" y="1750254"/>
                  </a:lnTo>
                  <a:close/>
                  <a:moveTo>
                    <a:pt x="890988" y="1750254"/>
                  </a:moveTo>
                  <a:lnTo>
                    <a:pt x="890988" y="1858254"/>
                  </a:lnTo>
                  <a:lnTo>
                    <a:pt x="1106988" y="1858254"/>
                  </a:lnTo>
                  <a:lnTo>
                    <a:pt x="1106988" y="1750254"/>
                  </a:lnTo>
                  <a:close/>
                  <a:moveTo>
                    <a:pt x="3528192" y="1740917"/>
                  </a:moveTo>
                  <a:lnTo>
                    <a:pt x="3528192" y="1848917"/>
                  </a:lnTo>
                  <a:lnTo>
                    <a:pt x="3744192" y="1848917"/>
                  </a:lnTo>
                  <a:lnTo>
                    <a:pt x="3744192" y="1740917"/>
                  </a:lnTo>
                  <a:close/>
                  <a:moveTo>
                    <a:pt x="198000" y="1740917"/>
                  </a:moveTo>
                  <a:lnTo>
                    <a:pt x="198000" y="1848917"/>
                  </a:lnTo>
                  <a:lnTo>
                    <a:pt x="414000" y="1848917"/>
                  </a:lnTo>
                  <a:lnTo>
                    <a:pt x="414000" y="1740917"/>
                  </a:lnTo>
                  <a:close/>
                  <a:moveTo>
                    <a:pt x="2070064" y="1590731"/>
                  </a:moveTo>
                  <a:lnTo>
                    <a:pt x="2070064" y="1698731"/>
                  </a:lnTo>
                  <a:lnTo>
                    <a:pt x="2286064" y="1698731"/>
                  </a:lnTo>
                  <a:lnTo>
                    <a:pt x="2286064" y="1590731"/>
                  </a:lnTo>
                  <a:close/>
                  <a:moveTo>
                    <a:pt x="1638016" y="1581394"/>
                  </a:moveTo>
                  <a:lnTo>
                    <a:pt x="1638016" y="1689394"/>
                  </a:lnTo>
                  <a:lnTo>
                    <a:pt x="1854016" y="1689394"/>
                  </a:lnTo>
                  <a:lnTo>
                    <a:pt x="1854016" y="1581394"/>
                  </a:lnTo>
                  <a:close/>
                  <a:moveTo>
                    <a:pt x="3330192" y="1507604"/>
                  </a:moveTo>
                  <a:lnTo>
                    <a:pt x="3942192" y="1507604"/>
                  </a:lnTo>
                  <a:lnTo>
                    <a:pt x="3942192" y="3931865"/>
                  </a:lnTo>
                  <a:lnTo>
                    <a:pt x="3330192" y="3931865"/>
                  </a:lnTo>
                  <a:close/>
                  <a:moveTo>
                    <a:pt x="2826148" y="1507604"/>
                  </a:moveTo>
                  <a:lnTo>
                    <a:pt x="2826148" y="1615604"/>
                  </a:lnTo>
                  <a:lnTo>
                    <a:pt x="3042148" y="1615604"/>
                  </a:lnTo>
                  <a:lnTo>
                    <a:pt x="3042148" y="1507604"/>
                  </a:lnTo>
                  <a:close/>
                  <a:moveTo>
                    <a:pt x="890988" y="1507604"/>
                  </a:moveTo>
                  <a:lnTo>
                    <a:pt x="890988" y="1615604"/>
                  </a:lnTo>
                  <a:lnTo>
                    <a:pt x="1106988" y="1615604"/>
                  </a:lnTo>
                  <a:lnTo>
                    <a:pt x="1106988" y="1507604"/>
                  </a:lnTo>
                  <a:close/>
                  <a:moveTo>
                    <a:pt x="0" y="1507604"/>
                  </a:moveTo>
                  <a:lnTo>
                    <a:pt x="612000" y="1507604"/>
                  </a:lnTo>
                  <a:lnTo>
                    <a:pt x="612000" y="3931865"/>
                  </a:lnTo>
                  <a:lnTo>
                    <a:pt x="0" y="3931865"/>
                  </a:lnTo>
                  <a:close/>
                  <a:moveTo>
                    <a:pt x="2070064" y="1348081"/>
                  </a:moveTo>
                  <a:lnTo>
                    <a:pt x="2070064" y="1456081"/>
                  </a:lnTo>
                  <a:lnTo>
                    <a:pt x="2286064" y="1456081"/>
                  </a:lnTo>
                  <a:lnTo>
                    <a:pt x="2286064" y="1348081"/>
                  </a:lnTo>
                  <a:close/>
                  <a:moveTo>
                    <a:pt x="1638016" y="1338744"/>
                  </a:moveTo>
                  <a:lnTo>
                    <a:pt x="1638016" y="1446744"/>
                  </a:lnTo>
                  <a:lnTo>
                    <a:pt x="1854016" y="1446744"/>
                  </a:lnTo>
                  <a:lnTo>
                    <a:pt x="1854016" y="1338744"/>
                  </a:lnTo>
                  <a:close/>
                  <a:moveTo>
                    <a:pt x="2628148" y="1267865"/>
                  </a:moveTo>
                  <a:lnTo>
                    <a:pt x="3240148" y="1267865"/>
                  </a:lnTo>
                  <a:lnTo>
                    <a:pt x="3240148" y="3931865"/>
                  </a:lnTo>
                  <a:lnTo>
                    <a:pt x="2628148" y="3931865"/>
                  </a:lnTo>
                  <a:close/>
                  <a:moveTo>
                    <a:pt x="692988" y="1267865"/>
                  </a:moveTo>
                  <a:lnTo>
                    <a:pt x="1304988" y="1267865"/>
                  </a:lnTo>
                  <a:lnTo>
                    <a:pt x="1304988" y="3931865"/>
                  </a:lnTo>
                  <a:lnTo>
                    <a:pt x="692988" y="3931865"/>
                  </a:lnTo>
                  <a:close/>
                  <a:moveTo>
                    <a:pt x="2070064" y="1105431"/>
                  </a:moveTo>
                  <a:lnTo>
                    <a:pt x="2070064" y="1213431"/>
                  </a:lnTo>
                  <a:lnTo>
                    <a:pt x="2286064" y="1213431"/>
                  </a:lnTo>
                  <a:lnTo>
                    <a:pt x="2286064" y="1105431"/>
                  </a:lnTo>
                  <a:close/>
                  <a:moveTo>
                    <a:pt x="1638016" y="1096094"/>
                  </a:moveTo>
                  <a:lnTo>
                    <a:pt x="1638016" y="1204094"/>
                  </a:lnTo>
                  <a:lnTo>
                    <a:pt x="1854016" y="1204094"/>
                  </a:lnTo>
                  <a:lnTo>
                    <a:pt x="1854016" y="1096094"/>
                  </a:lnTo>
                  <a:close/>
                  <a:moveTo>
                    <a:pt x="2070064" y="862781"/>
                  </a:moveTo>
                  <a:lnTo>
                    <a:pt x="2070064" y="970781"/>
                  </a:lnTo>
                  <a:lnTo>
                    <a:pt x="2286064" y="970781"/>
                  </a:lnTo>
                  <a:lnTo>
                    <a:pt x="2286064" y="862781"/>
                  </a:lnTo>
                  <a:close/>
                  <a:moveTo>
                    <a:pt x="1638016" y="853444"/>
                  </a:moveTo>
                  <a:lnTo>
                    <a:pt x="1638016" y="961444"/>
                  </a:lnTo>
                  <a:lnTo>
                    <a:pt x="1854016" y="961444"/>
                  </a:lnTo>
                  <a:lnTo>
                    <a:pt x="1854016" y="853444"/>
                  </a:lnTo>
                  <a:close/>
                  <a:moveTo>
                    <a:pt x="1883174" y="0"/>
                  </a:moveTo>
                  <a:lnTo>
                    <a:pt x="2040907" y="0"/>
                  </a:lnTo>
                  <a:lnTo>
                    <a:pt x="2040907" y="355600"/>
                  </a:lnTo>
                  <a:lnTo>
                    <a:pt x="2178064" y="355600"/>
                  </a:lnTo>
                  <a:lnTo>
                    <a:pt x="2178064" y="596007"/>
                  </a:lnTo>
                  <a:lnTo>
                    <a:pt x="2538104" y="596007"/>
                  </a:lnTo>
                  <a:lnTo>
                    <a:pt x="2538104" y="3931865"/>
                  </a:lnTo>
                  <a:lnTo>
                    <a:pt x="2142040" y="3931865"/>
                  </a:lnTo>
                  <a:lnTo>
                    <a:pt x="2142040" y="3291036"/>
                  </a:lnTo>
                  <a:lnTo>
                    <a:pt x="1782040" y="3291036"/>
                  </a:lnTo>
                  <a:lnTo>
                    <a:pt x="1782040" y="3931865"/>
                  </a:lnTo>
                  <a:lnTo>
                    <a:pt x="1385976" y="3931865"/>
                  </a:lnTo>
                  <a:lnTo>
                    <a:pt x="1385976" y="596007"/>
                  </a:lnTo>
                  <a:lnTo>
                    <a:pt x="1746016" y="596007"/>
                  </a:lnTo>
                  <a:lnTo>
                    <a:pt x="1746016" y="355600"/>
                  </a:lnTo>
                  <a:lnTo>
                    <a:pt x="1883174" y="355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E0F88302-95D2-4C1D-A497-B6E20D22E9D5}"/>
              </a:ext>
            </a:extLst>
          </p:cNvPr>
          <p:cNvGrpSpPr/>
          <p:nvPr/>
        </p:nvGrpSpPr>
        <p:grpSpPr>
          <a:xfrm>
            <a:off x="2826441" y="1938884"/>
            <a:ext cx="8423488" cy="4380611"/>
            <a:chOff x="-579606" y="1852101"/>
            <a:chExt cx="7004510" cy="364267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A2FA070C-198E-466B-8747-F67F1F0292F6}"/>
                </a:ext>
              </a:extLst>
            </p:cNvPr>
            <p:cNvSpPr/>
            <p:nvPr/>
          </p:nvSpPr>
          <p:spPr>
            <a:xfrm>
              <a:off x="561202" y="1968076"/>
              <a:ext cx="3002685" cy="3002685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xmlns="" id="{4FEB6266-ED98-45CF-8F1D-5C8566EA99E9}"/>
                </a:ext>
              </a:extLst>
            </p:cNvPr>
            <p:cNvSpPr/>
            <p:nvPr/>
          </p:nvSpPr>
          <p:spPr>
            <a:xfrm>
              <a:off x="-579606" y="1852101"/>
              <a:ext cx="7004510" cy="3642676"/>
            </a:xfrm>
            <a:custGeom>
              <a:avLst/>
              <a:gdLst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5448300 w 6410325"/>
                <a:gd name="connsiteY2" fmla="*/ 5905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5448300 w 6410325"/>
                <a:gd name="connsiteY2" fmla="*/ 5905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4762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6250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6250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6334125 w 6334125"/>
                <a:gd name="connsiteY3" fmla="*/ 0 h 3267075"/>
                <a:gd name="connsiteX0" fmla="*/ 0 w 6334125"/>
                <a:gd name="connsiteY0" fmla="*/ 3481601 h 3481601"/>
                <a:gd name="connsiteX1" fmla="*/ 2895600 w 6334125"/>
                <a:gd name="connsiteY1" fmla="*/ 2310026 h 3481601"/>
                <a:gd name="connsiteX2" fmla="*/ 4705350 w 6334125"/>
                <a:gd name="connsiteY2" fmla="*/ 1109876 h 3481601"/>
                <a:gd name="connsiteX3" fmla="*/ 6334125 w 6334125"/>
                <a:gd name="connsiteY3" fmla="*/ 214526 h 3481601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6334125 w 6334125"/>
                <a:gd name="connsiteY3" fmla="*/ 0 h 3267075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5221610 w 6334125"/>
                <a:gd name="connsiteY3" fmla="*/ 181769 h 3267075"/>
                <a:gd name="connsiteX4" fmla="*/ 6334125 w 6334125"/>
                <a:gd name="connsiteY4" fmla="*/ 0 h 3267075"/>
                <a:gd name="connsiteX0" fmla="*/ 0 w 6334125"/>
                <a:gd name="connsiteY0" fmla="*/ 3848138 h 3848138"/>
                <a:gd name="connsiteX1" fmla="*/ 2895600 w 6334125"/>
                <a:gd name="connsiteY1" fmla="*/ 2676563 h 3848138"/>
                <a:gd name="connsiteX2" fmla="*/ 4705350 w 6334125"/>
                <a:gd name="connsiteY2" fmla="*/ 1476413 h 3848138"/>
                <a:gd name="connsiteX3" fmla="*/ 4526285 w 6334125"/>
                <a:gd name="connsiteY3" fmla="*/ 19882 h 3848138"/>
                <a:gd name="connsiteX4" fmla="*/ 6334125 w 6334125"/>
                <a:gd name="connsiteY4" fmla="*/ 581063 h 3848138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6334125 w 6334125"/>
                <a:gd name="connsiteY4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6334125 w 6334125"/>
                <a:gd name="connsiteY4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4973960 w 6334125"/>
                <a:gd name="connsiteY4" fmla="*/ 545381 h 3868812"/>
                <a:gd name="connsiteX5" fmla="*/ 6334125 w 6334125"/>
                <a:gd name="connsiteY5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4183385 w 6334125"/>
                <a:gd name="connsiteY4" fmla="*/ 1012106 h 3868812"/>
                <a:gd name="connsiteX5" fmla="*/ 6334125 w 6334125"/>
                <a:gd name="connsiteY5" fmla="*/ 601737 h 3868812"/>
                <a:gd name="connsiteX0" fmla="*/ 0 w 6334125"/>
                <a:gd name="connsiteY0" fmla="*/ 3870938 h 3870938"/>
                <a:gd name="connsiteX1" fmla="*/ 2895600 w 6334125"/>
                <a:gd name="connsiteY1" fmla="*/ 2699363 h 3870938"/>
                <a:gd name="connsiteX2" fmla="*/ 4705350 w 6334125"/>
                <a:gd name="connsiteY2" fmla="*/ 1499213 h 3870938"/>
                <a:gd name="connsiteX3" fmla="*/ 4526285 w 6334125"/>
                <a:gd name="connsiteY3" fmla="*/ 42682 h 3870938"/>
                <a:gd name="connsiteX4" fmla="*/ 4183385 w 6334125"/>
                <a:gd name="connsiteY4" fmla="*/ 1014232 h 3870938"/>
                <a:gd name="connsiteX5" fmla="*/ 6334125 w 6334125"/>
                <a:gd name="connsiteY5" fmla="*/ 603863 h 3870938"/>
                <a:gd name="connsiteX0" fmla="*/ 0 w 6334125"/>
                <a:gd name="connsiteY0" fmla="*/ 3870938 h 3870938"/>
                <a:gd name="connsiteX1" fmla="*/ 2895600 w 6334125"/>
                <a:gd name="connsiteY1" fmla="*/ 2699363 h 3870938"/>
                <a:gd name="connsiteX2" fmla="*/ 4705350 w 6334125"/>
                <a:gd name="connsiteY2" fmla="*/ 1499213 h 3870938"/>
                <a:gd name="connsiteX3" fmla="*/ 4526285 w 6334125"/>
                <a:gd name="connsiteY3" fmla="*/ 42682 h 3870938"/>
                <a:gd name="connsiteX4" fmla="*/ 4183385 w 6334125"/>
                <a:gd name="connsiteY4" fmla="*/ 1014232 h 3870938"/>
                <a:gd name="connsiteX5" fmla="*/ 6334125 w 6334125"/>
                <a:gd name="connsiteY5" fmla="*/ 603863 h 3870938"/>
                <a:gd name="connsiteX0" fmla="*/ 0 w 6334125"/>
                <a:gd name="connsiteY0" fmla="*/ 3852187 h 3852187"/>
                <a:gd name="connsiteX1" fmla="*/ 2895600 w 6334125"/>
                <a:gd name="connsiteY1" fmla="*/ 2680612 h 3852187"/>
                <a:gd name="connsiteX2" fmla="*/ 4705350 w 6334125"/>
                <a:gd name="connsiteY2" fmla="*/ 1480462 h 3852187"/>
                <a:gd name="connsiteX3" fmla="*/ 4526285 w 6334125"/>
                <a:gd name="connsiteY3" fmla="*/ 23931 h 3852187"/>
                <a:gd name="connsiteX4" fmla="*/ 4183385 w 6334125"/>
                <a:gd name="connsiteY4" fmla="*/ 995481 h 3852187"/>
                <a:gd name="connsiteX5" fmla="*/ 6334125 w 6334125"/>
                <a:gd name="connsiteY5" fmla="*/ 585112 h 3852187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183385 w 6334125"/>
                <a:gd name="connsiteY4" fmla="*/ 991855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183385 w 6334125"/>
                <a:gd name="connsiteY4" fmla="*/ 991855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942513 h 3942513"/>
                <a:gd name="connsiteX1" fmla="*/ 2895600 w 6334125"/>
                <a:gd name="connsiteY1" fmla="*/ 2770938 h 3942513"/>
                <a:gd name="connsiteX2" fmla="*/ 4705350 w 6334125"/>
                <a:gd name="connsiteY2" fmla="*/ 1570788 h 3942513"/>
                <a:gd name="connsiteX3" fmla="*/ 4383410 w 6334125"/>
                <a:gd name="connsiteY3" fmla="*/ 19007 h 3942513"/>
                <a:gd name="connsiteX4" fmla="*/ 4554860 w 6334125"/>
                <a:gd name="connsiteY4" fmla="*/ 1114382 h 3942513"/>
                <a:gd name="connsiteX5" fmla="*/ 6334125 w 6334125"/>
                <a:gd name="connsiteY5" fmla="*/ 675438 h 3942513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4554860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4554860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250185 w 6334125"/>
                <a:gd name="connsiteY4" fmla="*/ 112100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82329 h 3982329"/>
                <a:gd name="connsiteX1" fmla="*/ 2895600 w 6334125"/>
                <a:gd name="connsiteY1" fmla="*/ 2810754 h 3982329"/>
                <a:gd name="connsiteX2" fmla="*/ 4705350 w 6334125"/>
                <a:gd name="connsiteY2" fmla="*/ 1610604 h 3982329"/>
                <a:gd name="connsiteX3" fmla="*/ 4383410 w 6334125"/>
                <a:gd name="connsiteY3" fmla="*/ 58823 h 3982329"/>
                <a:gd name="connsiteX4" fmla="*/ 5421635 w 6334125"/>
                <a:gd name="connsiteY4" fmla="*/ 1154198 h 3982329"/>
                <a:gd name="connsiteX5" fmla="*/ 6334125 w 6334125"/>
                <a:gd name="connsiteY5" fmla="*/ 715254 h 3982329"/>
                <a:gd name="connsiteX0" fmla="*/ 0 w 6334125"/>
                <a:gd name="connsiteY0" fmla="*/ 4028446 h 4028446"/>
                <a:gd name="connsiteX1" fmla="*/ 2895600 w 6334125"/>
                <a:gd name="connsiteY1" fmla="*/ 2856871 h 4028446"/>
                <a:gd name="connsiteX2" fmla="*/ 4705350 w 6334125"/>
                <a:gd name="connsiteY2" fmla="*/ 1656721 h 4028446"/>
                <a:gd name="connsiteX3" fmla="*/ 4326260 w 6334125"/>
                <a:gd name="connsiteY3" fmla="*/ 57315 h 4028446"/>
                <a:gd name="connsiteX4" fmla="*/ 5421635 w 6334125"/>
                <a:gd name="connsiteY4" fmla="*/ 1200315 h 4028446"/>
                <a:gd name="connsiteX5" fmla="*/ 6334125 w 6334125"/>
                <a:gd name="connsiteY5" fmla="*/ 761371 h 4028446"/>
                <a:gd name="connsiteX0" fmla="*/ 0 w 6334125"/>
                <a:gd name="connsiteY0" fmla="*/ 4028446 h 4028446"/>
                <a:gd name="connsiteX1" fmla="*/ 2895600 w 6334125"/>
                <a:gd name="connsiteY1" fmla="*/ 2856871 h 4028446"/>
                <a:gd name="connsiteX2" fmla="*/ 4705350 w 6334125"/>
                <a:gd name="connsiteY2" fmla="*/ 1656721 h 4028446"/>
                <a:gd name="connsiteX3" fmla="*/ 4326260 w 6334125"/>
                <a:gd name="connsiteY3" fmla="*/ 57315 h 4028446"/>
                <a:gd name="connsiteX4" fmla="*/ 5421635 w 6334125"/>
                <a:gd name="connsiteY4" fmla="*/ 1200315 h 4028446"/>
                <a:gd name="connsiteX5" fmla="*/ 6334125 w 6334125"/>
                <a:gd name="connsiteY5" fmla="*/ 761371 h 4028446"/>
                <a:gd name="connsiteX0" fmla="*/ 0 w 6334125"/>
                <a:gd name="connsiteY0" fmla="*/ 4026055 h 4026055"/>
                <a:gd name="connsiteX1" fmla="*/ 2895600 w 6334125"/>
                <a:gd name="connsiteY1" fmla="*/ 2854480 h 4026055"/>
                <a:gd name="connsiteX2" fmla="*/ 4705350 w 6334125"/>
                <a:gd name="connsiteY2" fmla="*/ 1654330 h 4026055"/>
                <a:gd name="connsiteX3" fmla="*/ 4326260 w 6334125"/>
                <a:gd name="connsiteY3" fmla="*/ 54924 h 4026055"/>
                <a:gd name="connsiteX4" fmla="*/ 5421635 w 6334125"/>
                <a:gd name="connsiteY4" fmla="*/ 1197924 h 4026055"/>
                <a:gd name="connsiteX5" fmla="*/ 6334125 w 6334125"/>
                <a:gd name="connsiteY5" fmla="*/ 758980 h 4026055"/>
                <a:gd name="connsiteX0" fmla="*/ 0 w 6334125"/>
                <a:gd name="connsiteY0" fmla="*/ 4020433 h 4020433"/>
                <a:gd name="connsiteX1" fmla="*/ 2895600 w 6334125"/>
                <a:gd name="connsiteY1" fmla="*/ 2848858 h 4020433"/>
                <a:gd name="connsiteX2" fmla="*/ 4362450 w 6334125"/>
                <a:gd name="connsiteY2" fmla="*/ 1858258 h 4020433"/>
                <a:gd name="connsiteX3" fmla="*/ 4326260 w 6334125"/>
                <a:gd name="connsiteY3" fmla="*/ 49302 h 4020433"/>
                <a:gd name="connsiteX4" fmla="*/ 5421635 w 6334125"/>
                <a:gd name="connsiteY4" fmla="*/ 1192302 h 4020433"/>
                <a:gd name="connsiteX5" fmla="*/ 6334125 w 6334125"/>
                <a:gd name="connsiteY5" fmla="*/ 753358 h 4020433"/>
                <a:gd name="connsiteX0" fmla="*/ 0 w 6334125"/>
                <a:gd name="connsiteY0" fmla="*/ 4018875 h 4018875"/>
                <a:gd name="connsiteX1" fmla="*/ 2895600 w 6334125"/>
                <a:gd name="connsiteY1" fmla="*/ 2847300 h 4018875"/>
                <a:gd name="connsiteX2" fmla="*/ 4248150 w 6334125"/>
                <a:gd name="connsiteY2" fmla="*/ 1923375 h 4018875"/>
                <a:gd name="connsiteX3" fmla="*/ 4326260 w 6334125"/>
                <a:gd name="connsiteY3" fmla="*/ 47744 h 4018875"/>
                <a:gd name="connsiteX4" fmla="*/ 5421635 w 6334125"/>
                <a:gd name="connsiteY4" fmla="*/ 1190744 h 4018875"/>
                <a:gd name="connsiteX5" fmla="*/ 6334125 w 6334125"/>
                <a:gd name="connsiteY5" fmla="*/ 751800 h 4018875"/>
                <a:gd name="connsiteX0" fmla="*/ 0 w 6334125"/>
                <a:gd name="connsiteY0" fmla="*/ 4008687 h 4008687"/>
                <a:gd name="connsiteX1" fmla="*/ 2895600 w 6334125"/>
                <a:gd name="connsiteY1" fmla="*/ 2837112 h 4008687"/>
                <a:gd name="connsiteX2" fmla="*/ 4248150 w 6334125"/>
                <a:gd name="connsiteY2" fmla="*/ 1913187 h 4008687"/>
                <a:gd name="connsiteX3" fmla="*/ 4326260 w 6334125"/>
                <a:gd name="connsiteY3" fmla="*/ 37556 h 4008687"/>
                <a:gd name="connsiteX4" fmla="*/ 5421635 w 6334125"/>
                <a:gd name="connsiteY4" fmla="*/ 1180556 h 4008687"/>
                <a:gd name="connsiteX5" fmla="*/ 6334125 w 6334125"/>
                <a:gd name="connsiteY5" fmla="*/ 741612 h 4008687"/>
                <a:gd name="connsiteX0" fmla="*/ 0 w 6334125"/>
                <a:gd name="connsiteY0" fmla="*/ 4008687 h 4008687"/>
                <a:gd name="connsiteX1" fmla="*/ 2895600 w 6334125"/>
                <a:gd name="connsiteY1" fmla="*/ 2837112 h 4008687"/>
                <a:gd name="connsiteX2" fmla="*/ 4248150 w 6334125"/>
                <a:gd name="connsiteY2" fmla="*/ 1913187 h 4008687"/>
                <a:gd name="connsiteX3" fmla="*/ 4326260 w 6334125"/>
                <a:gd name="connsiteY3" fmla="*/ 37556 h 4008687"/>
                <a:gd name="connsiteX4" fmla="*/ 5421635 w 6334125"/>
                <a:gd name="connsiteY4" fmla="*/ 1180556 h 4008687"/>
                <a:gd name="connsiteX5" fmla="*/ 6334125 w 6334125"/>
                <a:gd name="connsiteY5" fmla="*/ 741612 h 4008687"/>
                <a:gd name="connsiteX0" fmla="*/ 0 w 6334125"/>
                <a:gd name="connsiteY0" fmla="*/ 4027609 h 4027609"/>
                <a:gd name="connsiteX1" fmla="*/ 2895600 w 6334125"/>
                <a:gd name="connsiteY1" fmla="*/ 2856034 h 4027609"/>
                <a:gd name="connsiteX2" fmla="*/ 4248150 w 6334125"/>
                <a:gd name="connsiteY2" fmla="*/ 1932109 h 4027609"/>
                <a:gd name="connsiteX3" fmla="*/ 4326260 w 6334125"/>
                <a:gd name="connsiteY3" fmla="*/ 56478 h 4027609"/>
                <a:gd name="connsiteX4" fmla="*/ 5421635 w 6334125"/>
                <a:gd name="connsiteY4" fmla="*/ 1199478 h 4027609"/>
                <a:gd name="connsiteX5" fmla="*/ 6334125 w 6334125"/>
                <a:gd name="connsiteY5" fmla="*/ 760534 h 4027609"/>
                <a:gd name="connsiteX0" fmla="*/ 0 w 6334125"/>
                <a:gd name="connsiteY0" fmla="*/ 3994320 h 3994320"/>
                <a:gd name="connsiteX1" fmla="*/ 2895600 w 6334125"/>
                <a:gd name="connsiteY1" fmla="*/ 2822745 h 3994320"/>
                <a:gd name="connsiteX2" fmla="*/ 4248150 w 6334125"/>
                <a:gd name="connsiteY2" fmla="*/ 1898820 h 3994320"/>
                <a:gd name="connsiteX3" fmla="*/ 4326260 w 6334125"/>
                <a:gd name="connsiteY3" fmla="*/ 23189 h 3994320"/>
                <a:gd name="connsiteX4" fmla="*/ 5421635 w 6334125"/>
                <a:gd name="connsiteY4" fmla="*/ 1166189 h 3994320"/>
                <a:gd name="connsiteX5" fmla="*/ 6334125 w 6334125"/>
                <a:gd name="connsiteY5" fmla="*/ 727245 h 3994320"/>
                <a:gd name="connsiteX0" fmla="*/ 0 w 6334125"/>
                <a:gd name="connsiteY0" fmla="*/ 3995390 h 3995390"/>
                <a:gd name="connsiteX1" fmla="*/ 2895600 w 6334125"/>
                <a:gd name="connsiteY1" fmla="*/ 2823815 h 3995390"/>
                <a:gd name="connsiteX2" fmla="*/ 4248150 w 6334125"/>
                <a:gd name="connsiteY2" fmla="*/ 1899890 h 3995390"/>
                <a:gd name="connsiteX3" fmla="*/ 4326260 w 6334125"/>
                <a:gd name="connsiteY3" fmla="*/ 24259 h 3995390"/>
                <a:gd name="connsiteX4" fmla="*/ 5421635 w 6334125"/>
                <a:gd name="connsiteY4" fmla="*/ 1167259 h 3995390"/>
                <a:gd name="connsiteX5" fmla="*/ 6334125 w 6334125"/>
                <a:gd name="connsiteY5" fmla="*/ 728315 h 3995390"/>
                <a:gd name="connsiteX0" fmla="*/ 0 w 6334125"/>
                <a:gd name="connsiteY0" fmla="*/ 3996562 h 3996562"/>
                <a:gd name="connsiteX1" fmla="*/ 2895600 w 6334125"/>
                <a:gd name="connsiteY1" fmla="*/ 2824987 h 3996562"/>
                <a:gd name="connsiteX2" fmla="*/ 4248150 w 6334125"/>
                <a:gd name="connsiteY2" fmla="*/ 1901062 h 3996562"/>
                <a:gd name="connsiteX3" fmla="*/ 4326260 w 6334125"/>
                <a:gd name="connsiteY3" fmla="*/ 25431 h 3996562"/>
                <a:gd name="connsiteX4" fmla="*/ 5421635 w 6334125"/>
                <a:gd name="connsiteY4" fmla="*/ 1168431 h 3996562"/>
                <a:gd name="connsiteX5" fmla="*/ 6334125 w 6334125"/>
                <a:gd name="connsiteY5" fmla="*/ 729487 h 3996562"/>
                <a:gd name="connsiteX0" fmla="*/ 0 w 6334125"/>
                <a:gd name="connsiteY0" fmla="*/ 3998304 h 3998304"/>
                <a:gd name="connsiteX1" fmla="*/ 2895600 w 6334125"/>
                <a:gd name="connsiteY1" fmla="*/ 2826729 h 3998304"/>
                <a:gd name="connsiteX2" fmla="*/ 4248150 w 6334125"/>
                <a:gd name="connsiteY2" fmla="*/ 1902804 h 3998304"/>
                <a:gd name="connsiteX3" fmla="*/ 4326260 w 6334125"/>
                <a:gd name="connsiteY3" fmla="*/ 27173 h 3998304"/>
                <a:gd name="connsiteX4" fmla="*/ 5421635 w 6334125"/>
                <a:gd name="connsiteY4" fmla="*/ 1170173 h 3998304"/>
                <a:gd name="connsiteX5" fmla="*/ 6334125 w 6334125"/>
                <a:gd name="connsiteY5" fmla="*/ 731229 h 3998304"/>
                <a:gd name="connsiteX0" fmla="*/ 0 w 6310364"/>
                <a:gd name="connsiteY0" fmla="*/ 3562678 h 3562678"/>
                <a:gd name="connsiteX1" fmla="*/ 2871839 w 6310364"/>
                <a:gd name="connsiteY1" fmla="*/ 2826729 h 3562678"/>
                <a:gd name="connsiteX2" fmla="*/ 4224389 w 6310364"/>
                <a:gd name="connsiteY2" fmla="*/ 1902804 h 3562678"/>
                <a:gd name="connsiteX3" fmla="*/ 4302499 w 6310364"/>
                <a:gd name="connsiteY3" fmla="*/ 27173 h 3562678"/>
                <a:gd name="connsiteX4" fmla="*/ 5397874 w 6310364"/>
                <a:gd name="connsiteY4" fmla="*/ 1170173 h 3562678"/>
                <a:gd name="connsiteX5" fmla="*/ 6310364 w 6310364"/>
                <a:gd name="connsiteY5" fmla="*/ 731229 h 3562678"/>
                <a:gd name="connsiteX0" fmla="*/ 0 w 6310364"/>
                <a:gd name="connsiteY0" fmla="*/ 3562678 h 3562678"/>
                <a:gd name="connsiteX1" fmla="*/ 2871839 w 6310364"/>
                <a:gd name="connsiteY1" fmla="*/ 2826729 h 3562678"/>
                <a:gd name="connsiteX2" fmla="*/ 4224389 w 6310364"/>
                <a:gd name="connsiteY2" fmla="*/ 1902804 h 3562678"/>
                <a:gd name="connsiteX3" fmla="*/ 4302499 w 6310364"/>
                <a:gd name="connsiteY3" fmla="*/ 27173 h 3562678"/>
                <a:gd name="connsiteX4" fmla="*/ 5397874 w 6310364"/>
                <a:gd name="connsiteY4" fmla="*/ 1170173 h 3562678"/>
                <a:gd name="connsiteX5" fmla="*/ 6310364 w 6310364"/>
                <a:gd name="connsiteY5" fmla="*/ 731229 h 3562678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2590 h 3562590"/>
                <a:gd name="connsiteX1" fmla="*/ 2871839 w 6310364"/>
                <a:gd name="connsiteY1" fmla="*/ 2826641 h 3562590"/>
                <a:gd name="connsiteX2" fmla="*/ 4232309 w 6310364"/>
                <a:gd name="connsiteY2" fmla="*/ 1815591 h 3562590"/>
                <a:gd name="connsiteX3" fmla="*/ 4302499 w 6310364"/>
                <a:gd name="connsiteY3" fmla="*/ 27085 h 3562590"/>
                <a:gd name="connsiteX4" fmla="*/ 5397874 w 6310364"/>
                <a:gd name="connsiteY4" fmla="*/ 1170085 h 3562590"/>
                <a:gd name="connsiteX5" fmla="*/ 6310364 w 6310364"/>
                <a:gd name="connsiteY5" fmla="*/ 731141 h 3562590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50352 w 6310364"/>
                <a:gd name="connsiteY4" fmla="*/ 810173 h 3337326"/>
                <a:gd name="connsiteX5" fmla="*/ 6310364 w 6310364"/>
                <a:gd name="connsiteY5" fmla="*/ 505877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350352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350352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199864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104819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99330 h 3399330"/>
                <a:gd name="connsiteX1" fmla="*/ 2871839 w 6009386"/>
                <a:gd name="connsiteY1" fmla="*/ 2663381 h 3399330"/>
                <a:gd name="connsiteX2" fmla="*/ 4232309 w 6009386"/>
                <a:gd name="connsiteY2" fmla="*/ 1652331 h 3399330"/>
                <a:gd name="connsiteX3" fmla="*/ 4302500 w 6009386"/>
                <a:gd name="connsiteY3" fmla="*/ 30155 h 3399330"/>
                <a:gd name="connsiteX4" fmla="*/ 5104819 w 6009386"/>
                <a:gd name="connsiteY4" fmla="*/ 872177 h 3399330"/>
                <a:gd name="connsiteX5" fmla="*/ 6009386 w 6009386"/>
                <a:gd name="connsiteY5" fmla="*/ 536199 h 3399330"/>
                <a:gd name="connsiteX0" fmla="*/ 0 w 6009386"/>
                <a:gd name="connsiteY0" fmla="*/ 3394402 h 3394402"/>
                <a:gd name="connsiteX1" fmla="*/ 2871839 w 6009386"/>
                <a:gd name="connsiteY1" fmla="*/ 2658453 h 3394402"/>
                <a:gd name="connsiteX2" fmla="*/ 4232309 w 6009386"/>
                <a:gd name="connsiteY2" fmla="*/ 1647403 h 3394402"/>
                <a:gd name="connsiteX3" fmla="*/ 4302500 w 6009386"/>
                <a:gd name="connsiteY3" fmla="*/ 25227 h 3394402"/>
                <a:gd name="connsiteX4" fmla="*/ 5104819 w 6009386"/>
                <a:gd name="connsiteY4" fmla="*/ 867249 h 3394402"/>
                <a:gd name="connsiteX5" fmla="*/ 6009386 w 6009386"/>
                <a:gd name="connsiteY5" fmla="*/ 531271 h 3394402"/>
                <a:gd name="connsiteX0" fmla="*/ 0 w 5914340"/>
                <a:gd name="connsiteY0" fmla="*/ 3394402 h 3394402"/>
                <a:gd name="connsiteX1" fmla="*/ 2871839 w 5914340"/>
                <a:gd name="connsiteY1" fmla="*/ 2658453 h 3394402"/>
                <a:gd name="connsiteX2" fmla="*/ 4232309 w 5914340"/>
                <a:gd name="connsiteY2" fmla="*/ 1647403 h 3394402"/>
                <a:gd name="connsiteX3" fmla="*/ 4302500 w 5914340"/>
                <a:gd name="connsiteY3" fmla="*/ 25227 h 3394402"/>
                <a:gd name="connsiteX4" fmla="*/ 5104819 w 5914340"/>
                <a:gd name="connsiteY4" fmla="*/ 867249 h 3394402"/>
                <a:gd name="connsiteX5" fmla="*/ 5914340 w 5914340"/>
                <a:gd name="connsiteY5" fmla="*/ 562953 h 3394402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3048 h 3403048"/>
                <a:gd name="connsiteX1" fmla="*/ 2871839 w 5914340"/>
                <a:gd name="connsiteY1" fmla="*/ 2667099 h 3403048"/>
                <a:gd name="connsiteX2" fmla="*/ 4232309 w 5914340"/>
                <a:gd name="connsiteY2" fmla="*/ 1656049 h 3403048"/>
                <a:gd name="connsiteX3" fmla="*/ 4302500 w 5914340"/>
                <a:gd name="connsiteY3" fmla="*/ 33873 h 3403048"/>
                <a:gd name="connsiteX4" fmla="*/ 5104819 w 5914340"/>
                <a:gd name="connsiteY4" fmla="*/ 875895 h 3403048"/>
                <a:gd name="connsiteX5" fmla="*/ 5914340 w 5914340"/>
                <a:gd name="connsiteY5" fmla="*/ 571599 h 3403048"/>
                <a:gd name="connsiteX0" fmla="*/ 0 w 5914340"/>
                <a:gd name="connsiteY0" fmla="*/ 3402580 h 3402580"/>
                <a:gd name="connsiteX1" fmla="*/ 2871839 w 5914340"/>
                <a:gd name="connsiteY1" fmla="*/ 2666631 h 3402580"/>
                <a:gd name="connsiteX2" fmla="*/ 4232309 w 5914340"/>
                <a:gd name="connsiteY2" fmla="*/ 1655581 h 3402580"/>
                <a:gd name="connsiteX3" fmla="*/ 4302500 w 5914340"/>
                <a:gd name="connsiteY3" fmla="*/ 33405 h 3402580"/>
                <a:gd name="connsiteX4" fmla="*/ 5104819 w 5914340"/>
                <a:gd name="connsiteY4" fmla="*/ 875427 h 3402580"/>
                <a:gd name="connsiteX5" fmla="*/ 5914340 w 5914340"/>
                <a:gd name="connsiteY5" fmla="*/ 571131 h 3402580"/>
                <a:gd name="connsiteX0" fmla="*/ 0 w 5914340"/>
                <a:gd name="connsiteY0" fmla="*/ 3453106 h 3453106"/>
                <a:gd name="connsiteX1" fmla="*/ 2871839 w 5914340"/>
                <a:gd name="connsiteY1" fmla="*/ 2717157 h 3453106"/>
                <a:gd name="connsiteX2" fmla="*/ 4232309 w 5914340"/>
                <a:gd name="connsiteY2" fmla="*/ 1706107 h 3453106"/>
                <a:gd name="connsiteX3" fmla="*/ 4302500 w 5914340"/>
                <a:gd name="connsiteY3" fmla="*/ 83931 h 3453106"/>
                <a:gd name="connsiteX4" fmla="*/ 5104819 w 5914340"/>
                <a:gd name="connsiteY4" fmla="*/ 925953 h 3453106"/>
                <a:gd name="connsiteX5" fmla="*/ 5914340 w 5914340"/>
                <a:gd name="connsiteY5" fmla="*/ 621657 h 3453106"/>
                <a:gd name="connsiteX0" fmla="*/ 0 w 5914340"/>
                <a:gd name="connsiteY0" fmla="*/ 3453106 h 3453106"/>
                <a:gd name="connsiteX1" fmla="*/ 2871839 w 5914340"/>
                <a:gd name="connsiteY1" fmla="*/ 2717157 h 3453106"/>
                <a:gd name="connsiteX2" fmla="*/ 4232309 w 5914340"/>
                <a:gd name="connsiteY2" fmla="*/ 1706107 h 3453106"/>
                <a:gd name="connsiteX3" fmla="*/ 4302500 w 5914340"/>
                <a:gd name="connsiteY3" fmla="*/ 83931 h 3453106"/>
                <a:gd name="connsiteX4" fmla="*/ 5104819 w 5914340"/>
                <a:gd name="connsiteY4" fmla="*/ 925953 h 3453106"/>
                <a:gd name="connsiteX5" fmla="*/ 5914340 w 5914340"/>
                <a:gd name="connsiteY5" fmla="*/ 621657 h 3453106"/>
                <a:gd name="connsiteX0" fmla="*/ 0 w 6496747"/>
                <a:gd name="connsiteY0" fmla="*/ 3469284 h 3469284"/>
                <a:gd name="connsiteX1" fmla="*/ 3454246 w 6496747"/>
                <a:gd name="connsiteY1" fmla="*/ 2717157 h 3469284"/>
                <a:gd name="connsiteX2" fmla="*/ 4814716 w 6496747"/>
                <a:gd name="connsiteY2" fmla="*/ 1706107 h 3469284"/>
                <a:gd name="connsiteX3" fmla="*/ 4884907 w 6496747"/>
                <a:gd name="connsiteY3" fmla="*/ 83931 h 3469284"/>
                <a:gd name="connsiteX4" fmla="*/ 5687226 w 6496747"/>
                <a:gd name="connsiteY4" fmla="*/ 925953 h 3469284"/>
                <a:gd name="connsiteX5" fmla="*/ 6496747 w 6496747"/>
                <a:gd name="connsiteY5" fmla="*/ 621657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711493 w 7734362"/>
                <a:gd name="connsiteY4" fmla="*/ 998754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711493 w 7734362"/>
                <a:gd name="connsiteY4" fmla="*/ 998754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897540 w 7734362"/>
                <a:gd name="connsiteY4" fmla="*/ 1014932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897540 w 7734362"/>
                <a:gd name="connsiteY4" fmla="*/ 1014932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6164476 w 7734362"/>
                <a:gd name="connsiteY4" fmla="*/ 1023021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6164476 w 7734362"/>
                <a:gd name="connsiteY4" fmla="*/ 1023021 h 3469284"/>
                <a:gd name="connsiteX5" fmla="*/ 7734362 w 7734362"/>
                <a:gd name="connsiteY5" fmla="*/ 613568 h 3469284"/>
                <a:gd name="connsiteX0" fmla="*/ 0 w 7734362"/>
                <a:gd name="connsiteY0" fmla="*/ 3476437 h 3476437"/>
                <a:gd name="connsiteX1" fmla="*/ 3454246 w 7734362"/>
                <a:gd name="connsiteY1" fmla="*/ 2724310 h 3476437"/>
                <a:gd name="connsiteX2" fmla="*/ 5025030 w 7734362"/>
                <a:gd name="connsiteY2" fmla="*/ 1600014 h 3476437"/>
                <a:gd name="connsiteX3" fmla="*/ 4884907 w 7734362"/>
                <a:gd name="connsiteY3" fmla="*/ 91084 h 3476437"/>
                <a:gd name="connsiteX4" fmla="*/ 6164476 w 7734362"/>
                <a:gd name="connsiteY4" fmla="*/ 1030174 h 3476437"/>
                <a:gd name="connsiteX5" fmla="*/ 7734362 w 7734362"/>
                <a:gd name="connsiteY5" fmla="*/ 620721 h 3476437"/>
                <a:gd name="connsiteX0" fmla="*/ 0 w 7734362"/>
                <a:gd name="connsiteY0" fmla="*/ 3491750 h 3491750"/>
                <a:gd name="connsiteX1" fmla="*/ 3454246 w 7734362"/>
                <a:gd name="connsiteY1" fmla="*/ 2739623 h 3491750"/>
                <a:gd name="connsiteX2" fmla="*/ 5162543 w 7734362"/>
                <a:gd name="connsiteY2" fmla="*/ 1421191 h 3491750"/>
                <a:gd name="connsiteX3" fmla="*/ 4884907 w 7734362"/>
                <a:gd name="connsiteY3" fmla="*/ 106397 h 3491750"/>
                <a:gd name="connsiteX4" fmla="*/ 6164476 w 7734362"/>
                <a:gd name="connsiteY4" fmla="*/ 1045487 h 3491750"/>
                <a:gd name="connsiteX5" fmla="*/ 7734362 w 7734362"/>
                <a:gd name="connsiteY5" fmla="*/ 636034 h 3491750"/>
                <a:gd name="connsiteX0" fmla="*/ 0 w 7734362"/>
                <a:gd name="connsiteY0" fmla="*/ 3481682 h 3481682"/>
                <a:gd name="connsiteX1" fmla="*/ 3454246 w 7734362"/>
                <a:gd name="connsiteY1" fmla="*/ 2729555 h 3481682"/>
                <a:gd name="connsiteX2" fmla="*/ 5162543 w 7734362"/>
                <a:gd name="connsiteY2" fmla="*/ 1411123 h 3481682"/>
                <a:gd name="connsiteX3" fmla="*/ 4884907 w 7734362"/>
                <a:gd name="connsiteY3" fmla="*/ 96329 h 3481682"/>
                <a:gd name="connsiteX4" fmla="*/ 6164476 w 7734362"/>
                <a:gd name="connsiteY4" fmla="*/ 1035419 h 3481682"/>
                <a:gd name="connsiteX5" fmla="*/ 7734362 w 7734362"/>
                <a:gd name="connsiteY5" fmla="*/ 625966 h 3481682"/>
                <a:gd name="connsiteX0" fmla="*/ 0 w 7734362"/>
                <a:gd name="connsiteY0" fmla="*/ 3617264 h 3617264"/>
                <a:gd name="connsiteX1" fmla="*/ 3454246 w 7734362"/>
                <a:gd name="connsiteY1" fmla="*/ 2865137 h 3617264"/>
                <a:gd name="connsiteX2" fmla="*/ 5162543 w 7734362"/>
                <a:gd name="connsiteY2" fmla="*/ 1546705 h 3617264"/>
                <a:gd name="connsiteX3" fmla="*/ 5022420 w 7734362"/>
                <a:gd name="connsiteY3" fmla="*/ 86309 h 3617264"/>
                <a:gd name="connsiteX4" fmla="*/ 6164476 w 7734362"/>
                <a:gd name="connsiteY4" fmla="*/ 1171001 h 3617264"/>
                <a:gd name="connsiteX5" fmla="*/ 7734362 w 7734362"/>
                <a:gd name="connsiteY5" fmla="*/ 761548 h 3617264"/>
                <a:gd name="connsiteX0" fmla="*/ 0 w 7734362"/>
                <a:gd name="connsiteY0" fmla="*/ 3617264 h 3617264"/>
                <a:gd name="connsiteX1" fmla="*/ 3454246 w 7734362"/>
                <a:gd name="connsiteY1" fmla="*/ 2865137 h 3617264"/>
                <a:gd name="connsiteX2" fmla="*/ 5162543 w 7734362"/>
                <a:gd name="connsiteY2" fmla="*/ 1546705 h 3617264"/>
                <a:gd name="connsiteX3" fmla="*/ 5022420 w 7734362"/>
                <a:gd name="connsiteY3" fmla="*/ 86309 h 3617264"/>
                <a:gd name="connsiteX4" fmla="*/ 6164476 w 7734362"/>
                <a:gd name="connsiteY4" fmla="*/ 1171001 h 3617264"/>
                <a:gd name="connsiteX5" fmla="*/ 7734362 w 7734362"/>
                <a:gd name="connsiteY5" fmla="*/ 761548 h 3617264"/>
                <a:gd name="connsiteX0" fmla="*/ 0 w 7734362"/>
                <a:gd name="connsiteY0" fmla="*/ 3601719 h 3601719"/>
                <a:gd name="connsiteX1" fmla="*/ 3454246 w 7734362"/>
                <a:gd name="connsiteY1" fmla="*/ 2849592 h 3601719"/>
                <a:gd name="connsiteX2" fmla="*/ 5162543 w 7734362"/>
                <a:gd name="connsiteY2" fmla="*/ 1531160 h 3601719"/>
                <a:gd name="connsiteX3" fmla="*/ 5022420 w 7734362"/>
                <a:gd name="connsiteY3" fmla="*/ 70764 h 3601719"/>
                <a:gd name="connsiteX4" fmla="*/ 6164476 w 7734362"/>
                <a:gd name="connsiteY4" fmla="*/ 1155456 h 3601719"/>
                <a:gd name="connsiteX5" fmla="*/ 7734362 w 7734362"/>
                <a:gd name="connsiteY5" fmla="*/ 746003 h 3601719"/>
                <a:gd name="connsiteX0" fmla="*/ 0 w 7734362"/>
                <a:gd name="connsiteY0" fmla="*/ 3663073 h 3663073"/>
                <a:gd name="connsiteX1" fmla="*/ 3454246 w 7734362"/>
                <a:gd name="connsiteY1" fmla="*/ 2910946 h 3663073"/>
                <a:gd name="connsiteX2" fmla="*/ 5162543 w 7734362"/>
                <a:gd name="connsiteY2" fmla="*/ 1592514 h 3663073"/>
                <a:gd name="connsiteX3" fmla="*/ 4941530 w 7734362"/>
                <a:gd name="connsiteY3" fmla="*/ 67405 h 3663073"/>
                <a:gd name="connsiteX4" fmla="*/ 6164476 w 7734362"/>
                <a:gd name="connsiteY4" fmla="*/ 1216810 h 3663073"/>
                <a:gd name="connsiteX5" fmla="*/ 7734362 w 7734362"/>
                <a:gd name="connsiteY5" fmla="*/ 807357 h 3663073"/>
                <a:gd name="connsiteX0" fmla="*/ 0 w 7734362"/>
                <a:gd name="connsiteY0" fmla="*/ 3660638 h 3660638"/>
                <a:gd name="connsiteX1" fmla="*/ 3454246 w 7734362"/>
                <a:gd name="connsiteY1" fmla="*/ 2908511 h 3660638"/>
                <a:gd name="connsiteX2" fmla="*/ 5162543 w 7734362"/>
                <a:gd name="connsiteY2" fmla="*/ 1590079 h 3660638"/>
                <a:gd name="connsiteX3" fmla="*/ 4941530 w 7734362"/>
                <a:gd name="connsiteY3" fmla="*/ 64970 h 3660638"/>
                <a:gd name="connsiteX4" fmla="*/ 6164476 w 7734362"/>
                <a:gd name="connsiteY4" fmla="*/ 1214375 h 3660638"/>
                <a:gd name="connsiteX5" fmla="*/ 7734362 w 7734362"/>
                <a:gd name="connsiteY5" fmla="*/ 804922 h 3660638"/>
                <a:gd name="connsiteX0" fmla="*/ 0 w 7734362"/>
                <a:gd name="connsiteY0" fmla="*/ 3688791 h 3688791"/>
                <a:gd name="connsiteX1" fmla="*/ 3454246 w 7734362"/>
                <a:gd name="connsiteY1" fmla="*/ 2936664 h 3688791"/>
                <a:gd name="connsiteX2" fmla="*/ 5162543 w 7734362"/>
                <a:gd name="connsiteY2" fmla="*/ 1618232 h 3688791"/>
                <a:gd name="connsiteX3" fmla="*/ 4941530 w 7734362"/>
                <a:gd name="connsiteY3" fmla="*/ 93123 h 3688791"/>
                <a:gd name="connsiteX4" fmla="*/ 6164476 w 7734362"/>
                <a:gd name="connsiteY4" fmla="*/ 1242528 h 3688791"/>
                <a:gd name="connsiteX5" fmla="*/ 7734362 w 7734362"/>
                <a:gd name="connsiteY5" fmla="*/ 833075 h 3688791"/>
                <a:gd name="connsiteX0" fmla="*/ 0 w 7734362"/>
                <a:gd name="connsiteY0" fmla="*/ 3673620 h 3673620"/>
                <a:gd name="connsiteX1" fmla="*/ 3454246 w 7734362"/>
                <a:gd name="connsiteY1" fmla="*/ 2921493 h 3673620"/>
                <a:gd name="connsiteX2" fmla="*/ 5162543 w 7734362"/>
                <a:gd name="connsiteY2" fmla="*/ 1603061 h 3673620"/>
                <a:gd name="connsiteX3" fmla="*/ 4957709 w 7734362"/>
                <a:gd name="connsiteY3" fmla="*/ 94131 h 3673620"/>
                <a:gd name="connsiteX4" fmla="*/ 6164476 w 7734362"/>
                <a:gd name="connsiteY4" fmla="*/ 1227357 h 3673620"/>
                <a:gd name="connsiteX5" fmla="*/ 7734362 w 7734362"/>
                <a:gd name="connsiteY5" fmla="*/ 817904 h 3673620"/>
                <a:gd name="connsiteX0" fmla="*/ 0 w 7734362"/>
                <a:gd name="connsiteY0" fmla="*/ 3640616 h 3640616"/>
                <a:gd name="connsiteX1" fmla="*/ 3454246 w 7734362"/>
                <a:gd name="connsiteY1" fmla="*/ 2888489 h 3640616"/>
                <a:gd name="connsiteX2" fmla="*/ 5162543 w 7734362"/>
                <a:gd name="connsiteY2" fmla="*/ 1570057 h 3640616"/>
                <a:gd name="connsiteX3" fmla="*/ 4957709 w 7734362"/>
                <a:gd name="connsiteY3" fmla="*/ 61127 h 3640616"/>
                <a:gd name="connsiteX4" fmla="*/ 6164476 w 7734362"/>
                <a:gd name="connsiteY4" fmla="*/ 1194353 h 3640616"/>
                <a:gd name="connsiteX5" fmla="*/ 7734362 w 7734362"/>
                <a:gd name="connsiteY5" fmla="*/ 784900 h 3640616"/>
                <a:gd name="connsiteX0" fmla="*/ 0 w 7734362"/>
                <a:gd name="connsiteY0" fmla="*/ 3647921 h 3647921"/>
                <a:gd name="connsiteX1" fmla="*/ 3454246 w 7734362"/>
                <a:gd name="connsiteY1" fmla="*/ 2895794 h 3647921"/>
                <a:gd name="connsiteX2" fmla="*/ 5162543 w 7734362"/>
                <a:gd name="connsiteY2" fmla="*/ 1577362 h 3647921"/>
                <a:gd name="connsiteX3" fmla="*/ 4957709 w 7734362"/>
                <a:gd name="connsiteY3" fmla="*/ 68432 h 3647921"/>
                <a:gd name="connsiteX4" fmla="*/ 6164476 w 7734362"/>
                <a:gd name="connsiteY4" fmla="*/ 1201658 h 3647921"/>
                <a:gd name="connsiteX5" fmla="*/ 7734362 w 7734362"/>
                <a:gd name="connsiteY5" fmla="*/ 792205 h 3647921"/>
                <a:gd name="connsiteX0" fmla="*/ 0 w 7734362"/>
                <a:gd name="connsiteY0" fmla="*/ 3659436 h 3659436"/>
                <a:gd name="connsiteX1" fmla="*/ 3454246 w 7734362"/>
                <a:gd name="connsiteY1" fmla="*/ 2907309 h 3659436"/>
                <a:gd name="connsiteX2" fmla="*/ 5162543 w 7734362"/>
                <a:gd name="connsiteY2" fmla="*/ 1588877 h 3659436"/>
                <a:gd name="connsiteX3" fmla="*/ 4957709 w 7734362"/>
                <a:gd name="connsiteY3" fmla="*/ 79947 h 3659436"/>
                <a:gd name="connsiteX4" fmla="*/ 6164476 w 7734362"/>
                <a:gd name="connsiteY4" fmla="*/ 1213173 h 3659436"/>
                <a:gd name="connsiteX5" fmla="*/ 7734362 w 7734362"/>
                <a:gd name="connsiteY5" fmla="*/ 803720 h 3659436"/>
                <a:gd name="connsiteX0" fmla="*/ 0 w 7734362"/>
                <a:gd name="connsiteY0" fmla="*/ 3659436 h 3659436"/>
                <a:gd name="connsiteX1" fmla="*/ 3454246 w 7734362"/>
                <a:gd name="connsiteY1" fmla="*/ 2907309 h 3659436"/>
                <a:gd name="connsiteX2" fmla="*/ 5162543 w 7734362"/>
                <a:gd name="connsiteY2" fmla="*/ 1588877 h 3659436"/>
                <a:gd name="connsiteX3" fmla="*/ 4957709 w 7734362"/>
                <a:gd name="connsiteY3" fmla="*/ 79947 h 3659436"/>
                <a:gd name="connsiteX4" fmla="*/ 6164476 w 7734362"/>
                <a:gd name="connsiteY4" fmla="*/ 1213173 h 3659436"/>
                <a:gd name="connsiteX5" fmla="*/ 7734362 w 7734362"/>
                <a:gd name="connsiteY5" fmla="*/ 803720 h 3659436"/>
                <a:gd name="connsiteX0" fmla="*/ 0 w 7734362"/>
                <a:gd name="connsiteY0" fmla="*/ 3582010 h 3582010"/>
                <a:gd name="connsiteX1" fmla="*/ 3454246 w 7734362"/>
                <a:gd name="connsiteY1" fmla="*/ 2829883 h 3582010"/>
                <a:gd name="connsiteX2" fmla="*/ 5162543 w 7734362"/>
                <a:gd name="connsiteY2" fmla="*/ 1511451 h 3582010"/>
                <a:gd name="connsiteX3" fmla="*/ 4957709 w 7734362"/>
                <a:gd name="connsiteY3" fmla="*/ 2521 h 3582010"/>
                <a:gd name="connsiteX4" fmla="*/ 6407145 w 7734362"/>
                <a:gd name="connsiteY4" fmla="*/ 1103391 h 3582010"/>
                <a:gd name="connsiteX5" fmla="*/ 7734362 w 7734362"/>
                <a:gd name="connsiteY5" fmla="*/ 726294 h 3582010"/>
                <a:gd name="connsiteX0" fmla="*/ 0 w 7734362"/>
                <a:gd name="connsiteY0" fmla="*/ 3586304 h 3586304"/>
                <a:gd name="connsiteX1" fmla="*/ 3454246 w 7734362"/>
                <a:gd name="connsiteY1" fmla="*/ 2834177 h 3586304"/>
                <a:gd name="connsiteX2" fmla="*/ 5162543 w 7734362"/>
                <a:gd name="connsiteY2" fmla="*/ 1515745 h 3586304"/>
                <a:gd name="connsiteX3" fmla="*/ 4957709 w 7734362"/>
                <a:gd name="connsiteY3" fmla="*/ 6815 h 3586304"/>
                <a:gd name="connsiteX4" fmla="*/ 6407145 w 7734362"/>
                <a:gd name="connsiteY4" fmla="*/ 1107685 h 3586304"/>
                <a:gd name="connsiteX5" fmla="*/ 7734362 w 7734362"/>
                <a:gd name="connsiteY5" fmla="*/ 730588 h 3586304"/>
                <a:gd name="connsiteX0" fmla="*/ 0 w 7734362"/>
                <a:gd name="connsiteY0" fmla="*/ 3687876 h 3687876"/>
                <a:gd name="connsiteX1" fmla="*/ 3454246 w 7734362"/>
                <a:gd name="connsiteY1" fmla="*/ 2935749 h 3687876"/>
                <a:gd name="connsiteX2" fmla="*/ 5162543 w 7734362"/>
                <a:gd name="connsiteY2" fmla="*/ 1617317 h 3687876"/>
                <a:gd name="connsiteX3" fmla="*/ 4957709 w 7734362"/>
                <a:gd name="connsiteY3" fmla="*/ 108387 h 3687876"/>
                <a:gd name="connsiteX4" fmla="*/ 6407145 w 7734362"/>
                <a:gd name="connsiteY4" fmla="*/ 1209257 h 3687876"/>
                <a:gd name="connsiteX5" fmla="*/ 7734362 w 7734362"/>
                <a:gd name="connsiteY5" fmla="*/ 832160 h 3687876"/>
                <a:gd name="connsiteX0" fmla="*/ 0 w 7734362"/>
                <a:gd name="connsiteY0" fmla="*/ 3707261 h 3707261"/>
                <a:gd name="connsiteX1" fmla="*/ 3454246 w 7734362"/>
                <a:gd name="connsiteY1" fmla="*/ 2955134 h 3707261"/>
                <a:gd name="connsiteX2" fmla="*/ 5162543 w 7734362"/>
                <a:gd name="connsiteY2" fmla="*/ 1636702 h 3707261"/>
                <a:gd name="connsiteX3" fmla="*/ 4957709 w 7734362"/>
                <a:gd name="connsiteY3" fmla="*/ 127772 h 3707261"/>
                <a:gd name="connsiteX4" fmla="*/ 6407145 w 7734362"/>
                <a:gd name="connsiteY4" fmla="*/ 1228642 h 3707261"/>
                <a:gd name="connsiteX5" fmla="*/ 7734362 w 7734362"/>
                <a:gd name="connsiteY5" fmla="*/ 851545 h 3707261"/>
                <a:gd name="connsiteX0" fmla="*/ 0 w 7734362"/>
                <a:gd name="connsiteY0" fmla="*/ 3661117 h 3661117"/>
                <a:gd name="connsiteX1" fmla="*/ 3454246 w 7734362"/>
                <a:gd name="connsiteY1" fmla="*/ 2908990 h 3661117"/>
                <a:gd name="connsiteX2" fmla="*/ 5162543 w 7734362"/>
                <a:gd name="connsiteY2" fmla="*/ 1590558 h 3661117"/>
                <a:gd name="connsiteX3" fmla="*/ 4957709 w 7734362"/>
                <a:gd name="connsiteY3" fmla="*/ 81628 h 3661117"/>
                <a:gd name="connsiteX4" fmla="*/ 6407145 w 7734362"/>
                <a:gd name="connsiteY4" fmla="*/ 1182498 h 3661117"/>
                <a:gd name="connsiteX5" fmla="*/ 7734362 w 7734362"/>
                <a:gd name="connsiteY5" fmla="*/ 805401 h 3661117"/>
                <a:gd name="connsiteX0" fmla="*/ 0 w 7734362"/>
                <a:gd name="connsiteY0" fmla="*/ 3653475 h 3653475"/>
                <a:gd name="connsiteX1" fmla="*/ 3454246 w 7734362"/>
                <a:gd name="connsiteY1" fmla="*/ 2901348 h 3653475"/>
                <a:gd name="connsiteX2" fmla="*/ 5162543 w 7734362"/>
                <a:gd name="connsiteY2" fmla="*/ 1582916 h 3653475"/>
                <a:gd name="connsiteX3" fmla="*/ 4957709 w 7734362"/>
                <a:gd name="connsiteY3" fmla="*/ 73986 h 3653475"/>
                <a:gd name="connsiteX4" fmla="*/ 6407145 w 7734362"/>
                <a:gd name="connsiteY4" fmla="*/ 1174856 h 3653475"/>
                <a:gd name="connsiteX5" fmla="*/ 7734362 w 7734362"/>
                <a:gd name="connsiteY5" fmla="*/ 797759 h 3653475"/>
                <a:gd name="connsiteX0" fmla="*/ 0 w 7734362"/>
                <a:gd name="connsiteY0" fmla="*/ 3682289 h 3682289"/>
                <a:gd name="connsiteX1" fmla="*/ 3454246 w 7734362"/>
                <a:gd name="connsiteY1" fmla="*/ 2930162 h 3682289"/>
                <a:gd name="connsiteX2" fmla="*/ 5162543 w 7734362"/>
                <a:gd name="connsiteY2" fmla="*/ 1611730 h 3682289"/>
                <a:gd name="connsiteX3" fmla="*/ 4957709 w 7734362"/>
                <a:gd name="connsiteY3" fmla="*/ 102800 h 3682289"/>
                <a:gd name="connsiteX4" fmla="*/ 6407145 w 7734362"/>
                <a:gd name="connsiteY4" fmla="*/ 1203670 h 3682289"/>
                <a:gd name="connsiteX5" fmla="*/ 7734362 w 7734362"/>
                <a:gd name="connsiteY5" fmla="*/ 826573 h 3682289"/>
                <a:gd name="connsiteX0" fmla="*/ 0 w 7734362"/>
                <a:gd name="connsiteY0" fmla="*/ 3583278 h 3583278"/>
                <a:gd name="connsiteX1" fmla="*/ 3454246 w 7734362"/>
                <a:gd name="connsiteY1" fmla="*/ 2831151 h 3583278"/>
                <a:gd name="connsiteX2" fmla="*/ 5162544 w 7734362"/>
                <a:gd name="connsiteY2" fmla="*/ 1609787 h 3583278"/>
                <a:gd name="connsiteX3" fmla="*/ 4957709 w 7734362"/>
                <a:gd name="connsiteY3" fmla="*/ 3789 h 3583278"/>
                <a:gd name="connsiteX4" fmla="*/ 6407145 w 7734362"/>
                <a:gd name="connsiteY4" fmla="*/ 1104659 h 3583278"/>
                <a:gd name="connsiteX5" fmla="*/ 7734362 w 7734362"/>
                <a:gd name="connsiteY5" fmla="*/ 727562 h 3583278"/>
                <a:gd name="connsiteX0" fmla="*/ 0 w 7734362"/>
                <a:gd name="connsiteY0" fmla="*/ 3581730 h 3581730"/>
                <a:gd name="connsiteX1" fmla="*/ 3454246 w 7734362"/>
                <a:gd name="connsiteY1" fmla="*/ 2829603 h 3581730"/>
                <a:gd name="connsiteX2" fmla="*/ 5211078 w 7734362"/>
                <a:gd name="connsiteY2" fmla="*/ 1486904 h 3581730"/>
                <a:gd name="connsiteX3" fmla="*/ 4957709 w 7734362"/>
                <a:gd name="connsiteY3" fmla="*/ 2241 h 3581730"/>
                <a:gd name="connsiteX4" fmla="*/ 6407145 w 7734362"/>
                <a:gd name="connsiteY4" fmla="*/ 1103111 h 3581730"/>
                <a:gd name="connsiteX5" fmla="*/ 7734362 w 7734362"/>
                <a:gd name="connsiteY5" fmla="*/ 726014 h 3581730"/>
                <a:gd name="connsiteX0" fmla="*/ 0 w 7734362"/>
                <a:gd name="connsiteY0" fmla="*/ 3581730 h 3581730"/>
                <a:gd name="connsiteX1" fmla="*/ 3454246 w 7734362"/>
                <a:gd name="connsiteY1" fmla="*/ 2829603 h 3581730"/>
                <a:gd name="connsiteX2" fmla="*/ 5211078 w 7734362"/>
                <a:gd name="connsiteY2" fmla="*/ 1486904 h 3581730"/>
                <a:gd name="connsiteX3" fmla="*/ 4957709 w 7734362"/>
                <a:gd name="connsiteY3" fmla="*/ 2241 h 3581730"/>
                <a:gd name="connsiteX4" fmla="*/ 6407145 w 7734362"/>
                <a:gd name="connsiteY4" fmla="*/ 1103111 h 3581730"/>
                <a:gd name="connsiteX5" fmla="*/ 7734362 w 7734362"/>
                <a:gd name="connsiteY5" fmla="*/ 726014 h 3581730"/>
                <a:gd name="connsiteX0" fmla="*/ 0 w 7734362"/>
                <a:gd name="connsiteY0" fmla="*/ 3591513 h 3591513"/>
                <a:gd name="connsiteX1" fmla="*/ 3454246 w 7734362"/>
                <a:gd name="connsiteY1" fmla="*/ 2839386 h 3591513"/>
                <a:gd name="connsiteX2" fmla="*/ 5211078 w 7734362"/>
                <a:gd name="connsiteY2" fmla="*/ 1496687 h 3591513"/>
                <a:gd name="connsiteX3" fmla="*/ 4957709 w 7734362"/>
                <a:gd name="connsiteY3" fmla="*/ 12024 h 3591513"/>
                <a:gd name="connsiteX4" fmla="*/ 6407145 w 7734362"/>
                <a:gd name="connsiteY4" fmla="*/ 1112894 h 3591513"/>
                <a:gd name="connsiteX5" fmla="*/ 7734362 w 7734362"/>
                <a:gd name="connsiteY5" fmla="*/ 735797 h 3591513"/>
                <a:gd name="connsiteX0" fmla="*/ 0 w 7734362"/>
                <a:gd name="connsiteY0" fmla="*/ 3613435 h 3613435"/>
                <a:gd name="connsiteX1" fmla="*/ 3454246 w 7734362"/>
                <a:gd name="connsiteY1" fmla="*/ 2861308 h 3613435"/>
                <a:gd name="connsiteX2" fmla="*/ 5211078 w 7734362"/>
                <a:gd name="connsiteY2" fmla="*/ 1518609 h 3613435"/>
                <a:gd name="connsiteX3" fmla="*/ 4957709 w 7734362"/>
                <a:gd name="connsiteY3" fmla="*/ 33946 h 3613435"/>
                <a:gd name="connsiteX4" fmla="*/ 6407145 w 7734362"/>
                <a:gd name="connsiteY4" fmla="*/ 1134816 h 3613435"/>
                <a:gd name="connsiteX5" fmla="*/ 7734362 w 7734362"/>
                <a:gd name="connsiteY5" fmla="*/ 757719 h 3613435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6818 h 3586818"/>
                <a:gd name="connsiteX1" fmla="*/ 3454246 w 7734362"/>
                <a:gd name="connsiteY1" fmla="*/ 2834691 h 3586818"/>
                <a:gd name="connsiteX2" fmla="*/ 5211078 w 7734362"/>
                <a:gd name="connsiteY2" fmla="*/ 1491992 h 3586818"/>
                <a:gd name="connsiteX3" fmla="*/ 4957709 w 7734362"/>
                <a:gd name="connsiteY3" fmla="*/ 7329 h 3586818"/>
                <a:gd name="connsiteX4" fmla="*/ 6326255 w 7734362"/>
                <a:gd name="connsiteY4" fmla="*/ 1003042 h 3586818"/>
                <a:gd name="connsiteX5" fmla="*/ 7734362 w 7734362"/>
                <a:gd name="connsiteY5" fmla="*/ 731102 h 3586818"/>
                <a:gd name="connsiteX0" fmla="*/ 0 w 7734362"/>
                <a:gd name="connsiteY0" fmla="*/ 3582159 h 3582159"/>
                <a:gd name="connsiteX1" fmla="*/ 3454246 w 7734362"/>
                <a:gd name="connsiteY1" fmla="*/ 2830032 h 3582159"/>
                <a:gd name="connsiteX2" fmla="*/ 5211078 w 7734362"/>
                <a:gd name="connsiteY2" fmla="*/ 1487333 h 3582159"/>
                <a:gd name="connsiteX3" fmla="*/ 4957709 w 7734362"/>
                <a:gd name="connsiteY3" fmla="*/ 2670 h 3582159"/>
                <a:gd name="connsiteX4" fmla="*/ 6326255 w 7734362"/>
                <a:gd name="connsiteY4" fmla="*/ 998383 h 3582159"/>
                <a:gd name="connsiteX5" fmla="*/ 7734362 w 7734362"/>
                <a:gd name="connsiteY5" fmla="*/ 726443 h 3582159"/>
                <a:gd name="connsiteX0" fmla="*/ 0 w 7734362"/>
                <a:gd name="connsiteY0" fmla="*/ 3626225 h 3626225"/>
                <a:gd name="connsiteX1" fmla="*/ 3454246 w 7734362"/>
                <a:gd name="connsiteY1" fmla="*/ 2874098 h 3626225"/>
                <a:gd name="connsiteX2" fmla="*/ 5211078 w 7734362"/>
                <a:gd name="connsiteY2" fmla="*/ 1531399 h 3626225"/>
                <a:gd name="connsiteX3" fmla="*/ 4957709 w 7734362"/>
                <a:gd name="connsiteY3" fmla="*/ 46736 h 3626225"/>
                <a:gd name="connsiteX4" fmla="*/ 6326255 w 7734362"/>
                <a:gd name="connsiteY4" fmla="*/ 1042449 h 3626225"/>
                <a:gd name="connsiteX5" fmla="*/ 7734362 w 7734362"/>
                <a:gd name="connsiteY5" fmla="*/ 770509 h 3626225"/>
                <a:gd name="connsiteX0" fmla="*/ 0 w 7734362"/>
                <a:gd name="connsiteY0" fmla="*/ 3597711 h 3597711"/>
                <a:gd name="connsiteX1" fmla="*/ 3454246 w 7734362"/>
                <a:gd name="connsiteY1" fmla="*/ 2845584 h 3597711"/>
                <a:gd name="connsiteX2" fmla="*/ 5211078 w 7734362"/>
                <a:gd name="connsiteY2" fmla="*/ 1502885 h 3597711"/>
                <a:gd name="connsiteX3" fmla="*/ 4957709 w 7734362"/>
                <a:gd name="connsiteY3" fmla="*/ 18222 h 3597711"/>
                <a:gd name="connsiteX4" fmla="*/ 6326255 w 7734362"/>
                <a:gd name="connsiteY4" fmla="*/ 1013935 h 3597711"/>
                <a:gd name="connsiteX5" fmla="*/ 7734362 w 7734362"/>
                <a:gd name="connsiteY5" fmla="*/ 741995 h 3597711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245366 w 7734362"/>
                <a:gd name="connsiteY4" fmla="*/ 1062236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186811 w 7734362"/>
                <a:gd name="connsiteY2" fmla="*/ 1518830 h 3613656"/>
                <a:gd name="connsiteX3" fmla="*/ 4957709 w 7734362"/>
                <a:gd name="connsiteY3" fmla="*/ 34167 h 3613656"/>
                <a:gd name="connsiteX4" fmla="*/ 6245366 w 7734362"/>
                <a:gd name="connsiteY4" fmla="*/ 1062236 h 3613656"/>
                <a:gd name="connsiteX5" fmla="*/ 7734362 w 7734362"/>
                <a:gd name="connsiteY5" fmla="*/ 757940 h 3613656"/>
                <a:gd name="connsiteX0" fmla="*/ 0 w 7734362"/>
                <a:gd name="connsiteY0" fmla="*/ 3613440 h 3613440"/>
                <a:gd name="connsiteX1" fmla="*/ 3454246 w 7734362"/>
                <a:gd name="connsiteY1" fmla="*/ 2861313 h 3613440"/>
                <a:gd name="connsiteX2" fmla="*/ 5186811 w 7734362"/>
                <a:gd name="connsiteY2" fmla="*/ 1518614 h 3613440"/>
                <a:gd name="connsiteX3" fmla="*/ 4957709 w 7734362"/>
                <a:gd name="connsiteY3" fmla="*/ 33951 h 3613440"/>
                <a:gd name="connsiteX4" fmla="*/ 6245366 w 7734362"/>
                <a:gd name="connsiteY4" fmla="*/ 1062020 h 3613440"/>
                <a:gd name="connsiteX5" fmla="*/ 7734362 w 7734362"/>
                <a:gd name="connsiteY5" fmla="*/ 757724 h 3613440"/>
                <a:gd name="connsiteX0" fmla="*/ 0 w 7734362"/>
                <a:gd name="connsiteY0" fmla="*/ 3616227 h 3616227"/>
                <a:gd name="connsiteX1" fmla="*/ 3454246 w 7734362"/>
                <a:gd name="connsiteY1" fmla="*/ 2864100 h 3616227"/>
                <a:gd name="connsiteX2" fmla="*/ 5186811 w 7734362"/>
                <a:gd name="connsiteY2" fmla="*/ 1521401 h 3616227"/>
                <a:gd name="connsiteX3" fmla="*/ 4957709 w 7734362"/>
                <a:gd name="connsiteY3" fmla="*/ 36738 h 3616227"/>
                <a:gd name="connsiteX4" fmla="*/ 6245366 w 7734362"/>
                <a:gd name="connsiteY4" fmla="*/ 1064807 h 3616227"/>
                <a:gd name="connsiteX5" fmla="*/ 7734362 w 7734362"/>
                <a:gd name="connsiteY5" fmla="*/ 760511 h 3616227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2880 h 3632880"/>
                <a:gd name="connsiteX1" fmla="*/ 3454246 w 7734362"/>
                <a:gd name="connsiteY1" fmla="*/ 2880753 h 3632880"/>
                <a:gd name="connsiteX2" fmla="*/ 5186811 w 7734362"/>
                <a:gd name="connsiteY2" fmla="*/ 1538054 h 3632880"/>
                <a:gd name="connsiteX3" fmla="*/ 4957709 w 7734362"/>
                <a:gd name="connsiteY3" fmla="*/ 53391 h 3632880"/>
                <a:gd name="connsiteX4" fmla="*/ 6245366 w 7734362"/>
                <a:gd name="connsiteY4" fmla="*/ 1081460 h 3632880"/>
                <a:gd name="connsiteX5" fmla="*/ 7734362 w 7734362"/>
                <a:gd name="connsiteY5" fmla="*/ 777164 h 3632880"/>
                <a:gd name="connsiteX0" fmla="*/ 0 w 7734362"/>
                <a:gd name="connsiteY0" fmla="*/ 3633908 h 3633908"/>
                <a:gd name="connsiteX1" fmla="*/ 3454246 w 7734362"/>
                <a:gd name="connsiteY1" fmla="*/ 2881781 h 3633908"/>
                <a:gd name="connsiteX2" fmla="*/ 5186811 w 7734362"/>
                <a:gd name="connsiteY2" fmla="*/ 1539082 h 3633908"/>
                <a:gd name="connsiteX3" fmla="*/ 4957709 w 7734362"/>
                <a:gd name="connsiteY3" fmla="*/ 54419 h 3633908"/>
                <a:gd name="connsiteX4" fmla="*/ 6245366 w 7734362"/>
                <a:gd name="connsiteY4" fmla="*/ 1082488 h 3633908"/>
                <a:gd name="connsiteX5" fmla="*/ 7734362 w 7734362"/>
                <a:gd name="connsiteY5" fmla="*/ 778192 h 3633908"/>
                <a:gd name="connsiteX0" fmla="*/ 0 w 7734362"/>
                <a:gd name="connsiteY0" fmla="*/ 3633908 h 3633908"/>
                <a:gd name="connsiteX1" fmla="*/ 3454246 w 7734362"/>
                <a:gd name="connsiteY1" fmla="*/ 2881781 h 3633908"/>
                <a:gd name="connsiteX2" fmla="*/ 5186811 w 7734362"/>
                <a:gd name="connsiteY2" fmla="*/ 1539082 h 3633908"/>
                <a:gd name="connsiteX3" fmla="*/ 4957709 w 7734362"/>
                <a:gd name="connsiteY3" fmla="*/ 54419 h 3633908"/>
                <a:gd name="connsiteX4" fmla="*/ 6245366 w 7734362"/>
                <a:gd name="connsiteY4" fmla="*/ 1082488 h 3633908"/>
                <a:gd name="connsiteX5" fmla="*/ 7734362 w 7734362"/>
                <a:gd name="connsiteY5" fmla="*/ 778192 h 3633908"/>
                <a:gd name="connsiteX0" fmla="*/ 0 w 7734362"/>
                <a:gd name="connsiteY0" fmla="*/ 3636289 h 3636289"/>
                <a:gd name="connsiteX1" fmla="*/ 3454246 w 7734362"/>
                <a:gd name="connsiteY1" fmla="*/ 2884162 h 3636289"/>
                <a:gd name="connsiteX2" fmla="*/ 5186811 w 7734362"/>
                <a:gd name="connsiteY2" fmla="*/ 1541463 h 3636289"/>
                <a:gd name="connsiteX3" fmla="*/ 4957709 w 7734362"/>
                <a:gd name="connsiteY3" fmla="*/ 56800 h 3636289"/>
                <a:gd name="connsiteX4" fmla="*/ 6245366 w 7734362"/>
                <a:gd name="connsiteY4" fmla="*/ 1084869 h 3636289"/>
                <a:gd name="connsiteX5" fmla="*/ 7734362 w 7734362"/>
                <a:gd name="connsiteY5" fmla="*/ 780573 h 3636289"/>
                <a:gd name="connsiteX0" fmla="*/ 0 w 7734362"/>
                <a:gd name="connsiteY0" fmla="*/ 3641128 h 3641128"/>
                <a:gd name="connsiteX1" fmla="*/ 3454246 w 7734362"/>
                <a:gd name="connsiteY1" fmla="*/ 2889001 h 3641128"/>
                <a:gd name="connsiteX2" fmla="*/ 5186811 w 7734362"/>
                <a:gd name="connsiteY2" fmla="*/ 1546302 h 3641128"/>
                <a:gd name="connsiteX3" fmla="*/ 4957709 w 7734362"/>
                <a:gd name="connsiteY3" fmla="*/ 61639 h 3641128"/>
                <a:gd name="connsiteX4" fmla="*/ 6245366 w 7734362"/>
                <a:gd name="connsiteY4" fmla="*/ 1089708 h 3641128"/>
                <a:gd name="connsiteX5" fmla="*/ 7734362 w 7734362"/>
                <a:gd name="connsiteY5" fmla="*/ 785412 h 3641128"/>
                <a:gd name="connsiteX0" fmla="*/ 0 w 7734362"/>
                <a:gd name="connsiteY0" fmla="*/ 3641128 h 3641128"/>
                <a:gd name="connsiteX1" fmla="*/ 3454246 w 7734362"/>
                <a:gd name="connsiteY1" fmla="*/ 2889001 h 3641128"/>
                <a:gd name="connsiteX2" fmla="*/ 5186811 w 7734362"/>
                <a:gd name="connsiteY2" fmla="*/ 1546302 h 3641128"/>
                <a:gd name="connsiteX3" fmla="*/ 4957709 w 7734362"/>
                <a:gd name="connsiteY3" fmla="*/ 61639 h 3641128"/>
                <a:gd name="connsiteX4" fmla="*/ 6245366 w 7734362"/>
                <a:gd name="connsiteY4" fmla="*/ 1089708 h 3641128"/>
                <a:gd name="connsiteX5" fmla="*/ 7734362 w 7734362"/>
                <a:gd name="connsiteY5" fmla="*/ 785412 h 3641128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86964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86964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38430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29187 w 7734362"/>
                <a:gd name="connsiteY4" fmla="*/ 1139794 h 3642680"/>
                <a:gd name="connsiteX5" fmla="*/ 7734362 w 7734362"/>
                <a:gd name="connsiteY5" fmla="*/ 738430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29187 w 7734362"/>
                <a:gd name="connsiteY4" fmla="*/ 1139794 h 3642680"/>
                <a:gd name="connsiteX5" fmla="*/ 7734362 w 7734362"/>
                <a:gd name="connsiteY5" fmla="*/ 738430 h 3642680"/>
                <a:gd name="connsiteX0" fmla="*/ 0 w 8066010"/>
                <a:gd name="connsiteY0" fmla="*/ 3642680 h 3642680"/>
                <a:gd name="connsiteX1" fmla="*/ 3454246 w 8066010"/>
                <a:gd name="connsiteY1" fmla="*/ 2890553 h 3642680"/>
                <a:gd name="connsiteX2" fmla="*/ 5186811 w 8066010"/>
                <a:gd name="connsiteY2" fmla="*/ 1547854 h 3642680"/>
                <a:gd name="connsiteX3" fmla="*/ 4957709 w 8066010"/>
                <a:gd name="connsiteY3" fmla="*/ 63191 h 3642680"/>
                <a:gd name="connsiteX4" fmla="*/ 6229187 w 8066010"/>
                <a:gd name="connsiteY4" fmla="*/ 1139794 h 3642680"/>
                <a:gd name="connsiteX5" fmla="*/ 8066010 w 8066010"/>
                <a:gd name="connsiteY5" fmla="*/ 609006 h 3642680"/>
                <a:gd name="connsiteX0" fmla="*/ 0 w 8066010"/>
                <a:gd name="connsiteY0" fmla="*/ 3642680 h 3642680"/>
                <a:gd name="connsiteX1" fmla="*/ 3454246 w 8066010"/>
                <a:gd name="connsiteY1" fmla="*/ 2890553 h 3642680"/>
                <a:gd name="connsiteX2" fmla="*/ 5186811 w 8066010"/>
                <a:gd name="connsiteY2" fmla="*/ 1547854 h 3642680"/>
                <a:gd name="connsiteX3" fmla="*/ 4957709 w 8066010"/>
                <a:gd name="connsiteY3" fmla="*/ 63191 h 3642680"/>
                <a:gd name="connsiteX4" fmla="*/ 6229187 w 8066010"/>
                <a:gd name="connsiteY4" fmla="*/ 1139794 h 3642680"/>
                <a:gd name="connsiteX5" fmla="*/ 8066010 w 8066010"/>
                <a:gd name="connsiteY5" fmla="*/ 609006 h 3642680"/>
                <a:gd name="connsiteX0" fmla="*/ 0 w 7230361"/>
                <a:gd name="connsiteY0" fmla="*/ 3642680 h 3642680"/>
                <a:gd name="connsiteX1" fmla="*/ 3454246 w 7230361"/>
                <a:gd name="connsiteY1" fmla="*/ 2890553 h 3642680"/>
                <a:gd name="connsiteX2" fmla="*/ 5186811 w 7230361"/>
                <a:gd name="connsiteY2" fmla="*/ 1547854 h 3642680"/>
                <a:gd name="connsiteX3" fmla="*/ 4957709 w 7230361"/>
                <a:gd name="connsiteY3" fmla="*/ 63191 h 3642680"/>
                <a:gd name="connsiteX4" fmla="*/ 6229187 w 7230361"/>
                <a:gd name="connsiteY4" fmla="*/ 1139794 h 3642680"/>
                <a:gd name="connsiteX5" fmla="*/ 7230361 w 7230361"/>
                <a:gd name="connsiteY5" fmla="*/ 240116 h 3642680"/>
                <a:gd name="connsiteX0" fmla="*/ 0 w 7230361"/>
                <a:gd name="connsiteY0" fmla="*/ 3642680 h 3642680"/>
                <a:gd name="connsiteX1" fmla="*/ 3454246 w 7230361"/>
                <a:gd name="connsiteY1" fmla="*/ 2890553 h 3642680"/>
                <a:gd name="connsiteX2" fmla="*/ 5186811 w 7230361"/>
                <a:gd name="connsiteY2" fmla="*/ 1547854 h 3642680"/>
                <a:gd name="connsiteX3" fmla="*/ 4957709 w 7230361"/>
                <a:gd name="connsiteY3" fmla="*/ 63191 h 3642680"/>
                <a:gd name="connsiteX4" fmla="*/ 6071092 w 7230361"/>
                <a:gd name="connsiteY4" fmla="*/ 1177436 h 3642680"/>
                <a:gd name="connsiteX5" fmla="*/ 7230361 w 7230361"/>
                <a:gd name="connsiteY5" fmla="*/ 240116 h 3642680"/>
                <a:gd name="connsiteX0" fmla="*/ 0 w 7230361"/>
                <a:gd name="connsiteY0" fmla="*/ 3642680 h 3642680"/>
                <a:gd name="connsiteX1" fmla="*/ 3454246 w 7230361"/>
                <a:gd name="connsiteY1" fmla="*/ 2890553 h 3642680"/>
                <a:gd name="connsiteX2" fmla="*/ 5186811 w 7230361"/>
                <a:gd name="connsiteY2" fmla="*/ 1547854 h 3642680"/>
                <a:gd name="connsiteX3" fmla="*/ 4957709 w 7230361"/>
                <a:gd name="connsiteY3" fmla="*/ 63191 h 3642680"/>
                <a:gd name="connsiteX4" fmla="*/ 6071092 w 7230361"/>
                <a:gd name="connsiteY4" fmla="*/ 1177436 h 3642680"/>
                <a:gd name="connsiteX5" fmla="*/ 7230361 w 7230361"/>
                <a:gd name="connsiteY5" fmla="*/ 240116 h 3642680"/>
                <a:gd name="connsiteX0" fmla="*/ 0 w 7230361"/>
                <a:gd name="connsiteY0" fmla="*/ 3642680 h 3642680"/>
                <a:gd name="connsiteX1" fmla="*/ 3454246 w 7230361"/>
                <a:gd name="connsiteY1" fmla="*/ 2890553 h 3642680"/>
                <a:gd name="connsiteX2" fmla="*/ 5186811 w 7230361"/>
                <a:gd name="connsiteY2" fmla="*/ 1547854 h 3642680"/>
                <a:gd name="connsiteX3" fmla="*/ 4957709 w 7230361"/>
                <a:gd name="connsiteY3" fmla="*/ 63191 h 3642680"/>
                <a:gd name="connsiteX4" fmla="*/ 5762429 w 7230361"/>
                <a:gd name="connsiteY4" fmla="*/ 1169907 h 3642680"/>
                <a:gd name="connsiteX5" fmla="*/ 7230361 w 7230361"/>
                <a:gd name="connsiteY5" fmla="*/ 240116 h 3642680"/>
                <a:gd name="connsiteX0" fmla="*/ 0 w 7230361"/>
                <a:gd name="connsiteY0" fmla="*/ 3642680 h 3642680"/>
                <a:gd name="connsiteX1" fmla="*/ 3454246 w 7230361"/>
                <a:gd name="connsiteY1" fmla="*/ 2890553 h 3642680"/>
                <a:gd name="connsiteX2" fmla="*/ 5186811 w 7230361"/>
                <a:gd name="connsiteY2" fmla="*/ 1547854 h 3642680"/>
                <a:gd name="connsiteX3" fmla="*/ 4957709 w 7230361"/>
                <a:gd name="connsiteY3" fmla="*/ 63191 h 3642680"/>
                <a:gd name="connsiteX4" fmla="*/ 5762429 w 7230361"/>
                <a:gd name="connsiteY4" fmla="*/ 1169907 h 3642680"/>
                <a:gd name="connsiteX5" fmla="*/ 7230361 w 7230361"/>
                <a:gd name="connsiteY5" fmla="*/ 240116 h 3642680"/>
                <a:gd name="connsiteX0" fmla="*/ 0 w 7230361"/>
                <a:gd name="connsiteY0" fmla="*/ 3642680 h 3642680"/>
                <a:gd name="connsiteX1" fmla="*/ 3454246 w 7230361"/>
                <a:gd name="connsiteY1" fmla="*/ 2890553 h 3642680"/>
                <a:gd name="connsiteX2" fmla="*/ 5186811 w 7230361"/>
                <a:gd name="connsiteY2" fmla="*/ 1547854 h 3642680"/>
                <a:gd name="connsiteX3" fmla="*/ 4957709 w 7230361"/>
                <a:gd name="connsiteY3" fmla="*/ 63191 h 3642680"/>
                <a:gd name="connsiteX4" fmla="*/ 5762429 w 7230361"/>
                <a:gd name="connsiteY4" fmla="*/ 1169907 h 3642680"/>
                <a:gd name="connsiteX5" fmla="*/ 7230361 w 7230361"/>
                <a:gd name="connsiteY5" fmla="*/ 240116 h 3642680"/>
                <a:gd name="connsiteX0" fmla="*/ 0 w 7004510"/>
                <a:gd name="connsiteY0" fmla="*/ 3642680 h 3642680"/>
                <a:gd name="connsiteX1" fmla="*/ 3454246 w 7004510"/>
                <a:gd name="connsiteY1" fmla="*/ 2890553 h 3642680"/>
                <a:gd name="connsiteX2" fmla="*/ 5186811 w 7004510"/>
                <a:gd name="connsiteY2" fmla="*/ 1547854 h 3642680"/>
                <a:gd name="connsiteX3" fmla="*/ 4957709 w 7004510"/>
                <a:gd name="connsiteY3" fmla="*/ 63191 h 3642680"/>
                <a:gd name="connsiteX4" fmla="*/ 5762429 w 7004510"/>
                <a:gd name="connsiteY4" fmla="*/ 1169907 h 3642680"/>
                <a:gd name="connsiteX5" fmla="*/ 7004510 w 7004510"/>
                <a:gd name="connsiteY5" fmla="*/ 127191 h 3642680"/>
                <a:gd name="connsiteX0" fmla="*/ 0 w 7004510"/>
                <a:gd name="connsiteY0" fmla="*/ 3642680 h 3642680"/>
                <a:gd name="connsiteX1" fmla="*/ 3454246 w 7004510"/>
                <a:gd name="connsiteY1" fmla="*/ 2890553 h 3642680"/>
                <a:gd name="connsiteX2" fmla="*/ 5186811 w 7004510"/>
                <a:gd name="connsiteY2" fmla="*/ 1547854 h 3642680"/>
                <a:gd name="connsiteX3" fmla="*/ 4957709 w 7004510"/>
                <a:gd name="connsiteY3" fmla="*/ 63191 h 3642680"/>
                <a:gd name="connsiteX4" fmla="*/ 5762429 w 7004510"/>
                <a:gd name="connsiteY4" fmla="*/ 1169907 h 3642680"/>
                <a:gd name="connsiteX5" fmla="*/ 7004510 w 7004510"/>
                <a:gd name="connsiteY5" fmla="*/ 127191 h 3642680"/>
                <a:gd name="connsiteX0" fmla="*/ 0 w 7004510"/>
                <a:gd name="connsiteY0" fmla="*/ 3642680 h 3642680"/>
                <a:gd name="connsiteX1" fmla="*/ 3454246 w 7004510"/>
                <a:gd name="connsiteY1" fmla="*/ 2890553 h 3642680"/>
                <a:gd name="connsiteX2" fmla="*/ 5186811 w 7004510"/>
                <a:gd name="connsiteY2" fmla="*/ 1547854 h 3642680"/>
                <a:gd name="connsiteX3" fmla="*/ 4957709 w 7004510"/>
                <a:gd name="connsiteY3" fmla="*/ 63191 h 3642680"/>
                <a:gd name="connsiteX4" fmla="*/ 5800072 w 7004510"/>
                <a:gd name="connsiteY4" fmla="*/ 1079567 h 3642680"/>
                <a:gd name="connsiteX5" fmla="*/ 7004510 w 7004510"/>
                <a:gd name="connsiteY5" fmla="*/ 127191 h 3642680"/>
                <a:gd name="connsiteX0" fmla="*/ 0 w 7004510"/>
                <a:gd name="connsiteY0" fmla="*/ 3642680 h 3642680"/>
                <a:gd name="connsiteX1" fmla="*/ 3454246 w 7004510"/>
                <a:gd name="connsiteY1" fmla="*/ 2890553 h 3642680"/>
                <a:gd name="connsiteX2" fmla="*/ 5186811 w 7004510"/>
                <a:gd name="connsiteY2" fmla="*/ 1547854 h 3642680"/>
                <a:gd name="connsiteX3" fmla="*/ 4957709 w 7004510"/>
                <a:gd name="connsiteY3" fmla="*/ 63191 h 3642680"/>
                <a:gd name="connsiteX4" fmla="*/ 5800072 w 7004510"/>
                <a:gd name="connsiteY4" fmla="*/ 1079567 h 3642680"/>
                <a:gd name="connsiteX5" fmla="*/ 7004510 w 7004510"/>
                <a:gd name="connsiteY5" fmla="*/ 127191 h 3642680"/>
                <a:gd name="connsiteX0" fmla="*/ 0 w 7004510"/>
                <a:gd name="connsiteY0" fmla="*/ 3642680 h 3642680"/>
                <a:gd name="connsiteX1" fmla="*/ 3454246 w 7004510"/>
                <a:gd name="connsiteY1" fmla="*/ 2890553 h 3642680"/>
                <a:gd name="connsiteX2" fmla="*/ 5186811 w 7004510"/>
                <a:gd name="connsiteY2" fmla="*/ 1547854 h 3642680"/>
                <a:gd name="connsiteX3" fmla="*/ 4957709 w 7004510"/>
                <a:gd name="connsiteY3" fmla="*/ 63191 h 3642680"/>
                <a:gd name="connsiteX4" fmla="*/ 5800072 w 7004510"/>
                <a:gd name="connsiteY4" fmla="*/ 1079567 h 3642680"/>
                <a:gd name="connsiteX5" fmla="*/ 7004510 w 7004510"/>
                <a:gd name="connsiteY5" fmla="*/ 29322 h 364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04510" h="3642680">
                  <a:moveTo>
                    <a:pt x="0" y="3642680"/>
                  </a:moveTo>
                  <a:cubicBezTo>
                    <a:pt x="1046691" y="3596387"/>
                    <a:pt x="2362046" y="3608103"/>
                    <a:pt x="3454246" y="2890553"/>
                  </a:cubicBezTo>
                  <a:cubicBezTo>
                    <a:pt x="4140046" y="2411128"/>
                    <a:pt x="4805885" y="1893245"/>
                    <a:pt x="5186811" y="1547854"/>
                  </a:cubicBezTo>
                  <a:cubicBezTo>
                    <a:pt x="6363902" y="660932"/>
                    <a:pt x="5691633" y="-250607"/>
                    <a:pt x="4957709" y="63191"/>
                  </a:cubicBezTo>
                  <a:cubicBezTo>
                    <a:pt x="4321797" y="361226"/>
                    <a:pt x="4452302" y="1430143"/>
                    <a:pt x="5800072" y="1079567"/>
                  </a:cubicBezTo>
                  <a:cubicBezTo>
                    <a:pt x="6174773" y="984378"/>
                    <a:pt x="6639063" y="461109"/>
                    <a:pt x="7004510" y="29322"/>
                  </a:cubicBezTo>
                </a:path>
              </a:pathLst>
            </a:cu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EC28CED4-AE07-4B42-8062-1504C77F00C8}"/>
              </a:ext>
            </a:extLst>
          </p:cNvPr>
          <p:cNvGrpSpPr/>
          <p:nvPr/>
        </p:nvGrpSpPr>
        <p:grpSpPr>
          <a:xfrm>
            <a:off x="4388235" y="2268493"/>
            <a:ext cx="3184899" cy="3184899"/>
            <a:chOff x="1510528" y="1366070"/>
            <a:chExt cx="3431329" cy="34313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E9FCB39A-9BFB-4F20-8556-4D26E3B1678E}"/>
                </a:ext>
              </a:extLst>
            </p:cNvPr>
            <p:cNvSpPr/>
            <p:nvPr/>
          </p:nvSpPr>
          <p:spPr>
            <a:xfrm>
              <a:off x="1510528" y="1366070"/>
              <a:ext cx="3431329" cy="3431329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12087128-6BA4-41E0-A68C-B59FEE6BDA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9854" y="1388027"/>
              <a:ext cx="3411797" cy="3337560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7" name="Graphic 25">
            <a:extLst>
              <a:ext uri="{FF2B5EF4-FFF2-40B4-BE49-F238E27FC236}">
                <a16:creationId xmlns:a16="http://schemas.microsoft.com/office/drawing/2014/main" xmlns="" id="{CA9D5575-D855-414A-ABA0-A7044B853012}"/>
              </a:ext>
            </a:extLst>
          </p:cNvPr>
          <p:cNvGrpSpPr/>
          <p:nvPr/>
        </p:nvGrpSpPr>
        <p:grpSpPr>
          <a:xfrm>
            <a:off x="971141" y="5447170"/>
            <a:ext cx="1920177" cy="1275995"/>
            <a:chOff x="342288" y="5278574"/>
            <a:chExt cx="1920177" cy="1275995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9A8D6B7D-8743-4F7D-8829-EA3DC95DBEEA}"/>
                </a:ext>
              </a:extLst>
            </p:cNvPr>
            <p:cNvSpPr/>
            <p:nvPr/>
          </p:nvSpPr>
          <p:spPr>
            <a:xfrm>
              <a:off x="342288" y="5278574"/>
              <a:ext cx="1920177" cy="1275995"/>
            </a:xfrm>
            <a:custGeom>
              <a:avLst/>
              <a:gdLst>
                <a:gd name="connsiteX0" fmla="*/ 1895460 w 1920176"/>
                <a:gd name="connsiteY0" fmla="*/ 616030 h 1274796"/>
                <a:gd name="connsiteX1" fmla="*/ 1829939 w 1920176"/>
                <a:gd name="connsiteY1" fmla="*/ 539306 h 1274796"/>
                <a:gd name="connsiteX2" fmla="*/ 1633135 w 1920176"/>
                <a:gd name="connsiteY2" fmla="*/ 367101 h 1274796"/>
                <a:gd name="connsiteX3" fmla="*/ 1431946 w 1920176"/>
                <a:gd name="connsiteY3" fmla="*/ 220229 h 1274796"/>
                <a:gd name="connsiteX4" fmla="*/ 1122124 w 1920176"/>
                <a:gd name="connsiteY4" fmla="*/ 73112 h 1274796"/>
                <a:gd name="connsiteX5" fmla="*/ 816931 w 1920176"/>
                <a:gd name="connsiteY5" fmla="*/ 2964 h 1274796"/>
                <a:gd name="connsiteX6" fmla="*/ 573360 w 1920176"/>
                <a:gd name="connsiteY6" fmla="*/ 15630 h 1274796"/>
                <a:gd name="connsiteX7" fmla="*/ 289114 w 1920176"/>
                <a:gd name="connsiteY7" fmla="*/ 113058 h 1274796"/>
                <a:gd name="connsiteX8" fmla="*/ 102052 w 1920176"/>
                <a:gd name="connsiteY8" fmla="*/ 262123 h 1274796"/>
                <a:gd name="connsiteX9" fmla="*/ 56991 w 1920176"/>
                <a:gd name="connsiteY9" fmla="*/ 711266 h 1274796"/>
                <a:gd name="connsiteX10" fmla="*/ 258180 w 1920176"/>
                <a:gd name="connsiteY10" fmla="*/ 899302 h 1274796"/>
                <a:gd name="connsiteX11" fmla="*/ 549977 w 1920176"/>
                <a:gd name="connsiteY11" fmla="*/ 1050316 h 1274796"/>
                <a:gd name="connsiteX12" fmla="*/ 879772 w 1920176"/>
                <a:gd name="connsiteY12" fmla="*/ 1181844 h 1274796"/>
                <a:gd name="connsiteX13" fmla="*/ 1159634 w 1920176"/>
                <a:gd name="connsiteY13" fmla="*/ 1270503 h 1274796"/>
                <a:gd name="connsiteX14" fmla="*/ 1272163 w 1920176"/>
                <a:gd name="connsiteY14" fmla="*/ 1270503 h 1274796"/>
                <a:gd name="connsiteX15" fmla="*/ 1408076 w 1920176"/>
                <a:gd name="connsiteY15" fmla="*/ 1214239 h 1274796"/>
                <a:gd name="connsiteX16" fmla="*/ 1738844 w 1920176"/>
                <a:gd name="connsiteY16" fmla="*/ 964579 h 1274796"/>
                <a:gd name="connsiteX17" fmla="*/ 1786584 w 1920176"/>
                <a:gd name="connsiteY17" fmla="*/ 967258 h 1274796"/>
                <a:gd name="connsiteX18" fmla="*/ 1807775 w 1920176"/>
                <a:gd name="connsiteY18" fmla="*/ 927069 h 1274796"/>
                <a:gd name="connsiteX19" fmla="*/ 1784879 w 1920176"/>
                <a:gd name="connsiteY19" fmla="*/ 918301 h 1274796"/>
                <a:gd name="connsiteX20" fmla="*/ 1836029 w 1920176"/>
                <a:gd name="connsiteY20" fmla="*/ 859600 h 1274796"/>
                <a:gd name="connsiteX21" fmla="*/ 1910805 w 1920176"/>
                <a:gd name="connsiteY21" fmla="*/ 735136 h 1274796"/>
                <a:gd name="connsiteX22" fmla="*/ 1895460 w 1920176"/>
                <a:gd name="connsiteY22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07775 w 1920177"/>
                <a:gd name="connsiteY17" fmla="*/ 927069 h 1274796"/>
                <a:gd name="connsiteX18" fmla="*/ 1784879 w 1920177"/>
                <a:gd name="connsiteY18" fmla="*/ 918301 h 1274796"/>
                <a:gd name="connsiteX19" fmla="*/ 1836029 w 1920177"/>
                <a:gd name="connsiteY19" fmla="*/ 859600 h 1274796"/>
                <a:gd name="connsiteX20" fmla="*/ 1910805 w 1920177"/>
                <a:gd name="connsiteY20" fmla="*/ 735136 h 1274796"/>
                <a:gd name="connsiteX21" fmla="*/ 1895460 w 1920177"/>
                <a:gd name="connsiteY21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784879 w 1920177"/>
                <a:gd name="connsiteY17" fmla="*/ 918301 h 1274796"/>
                <a:gd name="connsiteX18" fmla="*/ 1836029 w 1920177"/>
                <a:gd name="connsiteY18" fmla="*/ 859600 h 1274796"/>
                <a:gd name="connsiteX19" fmla="*/ 1910805 w 1920177"/>
                <a:gd name="connsiteY19" fmla="*/ 735136 h 1274796"/>
                <a:gd name="connsiteX20" fmla="*/ 1895460 w 1920177"/>
                <a:gd name="connsiteY20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6419"/>
                <a:gd name="connsiteX1" fmla="*/ 1829939 w 1920177"/>
                <a:gd name="connsiteY1" fmla="*/ 539306 h 1276419"/>
                <a:gd name="connsiteX2" fmla="*/ 1633135 w 1920177"/>
                <a:gd name="connsiteY2" fmla="*/ 367101 h 1276419"/>
                <a:gd name="connsiteX3" fmla="*/ 1431946 w 1920177"/>
                <a:gd name="connsiteY3" fmla="*/ 220229 h 1276419"/>
                <a:gd name="connsiteX4" fmla="*/ 1122124 w 1920177"/>
                <a:gd name="connsiteY4" fmla="*/ 73112 h 1276419"/>
                <a:gd name="connsiteX5" fmla="*/ 816931 w 1920177"/>
                <a:gd name="connsiteY5" fmla="*/ 2964 h 1276419"/>
                <a:gd name="connsiteX6" fmla="*/ 573360 w 1920177"/>
                <a:gd name="connsiteY6" fmla="*/ 15630 h 1276419"/>
                <a:gd name="connsiteX7" fmla="*/ 289114 w 1920177"/>
                <a:gd name="connsiteY7" fmla="*/ 113058 h 1276419"/>
                <a:gd name="connsiteX8" fmla="*/ 102052 w 1920177"/>
                <a:gd name="connsiteY8" fmla="*/ 262123 h 1276419"/>
                <a:gd name="connsiteX9" fmla="*/ 56991 w 1920177"/>
                <a:gd name="connsiteY9" fmla="*/ 711266 h 1276419"/>
                <a:gd name="connsiteX10" fmla="*/ 258180 w 1920177"/>
                <a:gd name="connsiteY10" fmla="*/ 899302 h 1276419"/>
                <a:gd name="connsiteX11" fmla="*/ 549977 w 1920177"/>
                <a:gd name="connsiteY11" fmla="*/ 1050316 h 1276419"/>
                <a:gd name="connsiteX12" fmla="*/ 879772 w 1920177"/>
                <a:gd name="connsiteY12" fmla="*/ 1181844 h 1276419"/>
                <a:gd name="connsiteX13" fmla="*/ 1159634 w 1920177"/>
                <a:gd name="connsiteY13" fmla="*/ 1270503 h 1276419"/>
                <a:gd name="connsiteX14" fmla="*/ 1272163 w 1920177"/>
                <a:gd name="connsiteY14" fmla="*/ 1270503 h 1276419"/>
                <a:gd name="connsiteX15" fmla="*/ 1414234 w 1920177"/>
                <a:gd name="connsiteY15" fmla="*/ 1211160 h 1276419"/>
                <a:gd name="connsiteX16" fmla="*/ 1738844 w 1920177"/>
                <a:gd name="connsiteY16" fmla="*/ 964579 h 1276419"/>
                <a:gd name="connsiteX17" fmla="*/ 1836029 w 1920177"/>
                <a:gd name="connsiteY17" fmla="*/ 859600 h 1276419"/>
                <a:gd name="connsiteX18" fmla="*/ 1910805 w 1920177"/>
                <a:gd name="connsiteY18" fmla="*/ 735136 h 1276419"/>
                <a:gd name="connsiteX19" fmla="*/ 1895460 w 1920177"/>
                <a:gd name="connsiteY19" fmla="*/ 616030 h 1276419"/>
                <a:gd name="connsiteX0" fmla="*/ 1895460 w 1920177"/>
                <a:gd name="connsiteY0" fmla="*/ 616030 h 1275785"/>
                <a:gd name="connsiteX1" fmla="*/ 1829939 w 1920177"/>
                <a:gd name="connsiteY1" fmla="*/ 539306 h 1275785"/>
                <a:gd name="connsiteX2" fmla="*/ 1633135 w 1920177"/>
                <a:gd name="connsiteY2" fmla="*/ 367101 h 1275785"/>
                <a:gd name="connsiteX3" fmla="*/ 1431946 w 1920177"/>
                <a:gd name="connsiteY3" fmla="*/ 220229 h 1275785"/>
                <a:gd name="connsiteX4" fmla="*/ 1122124 w 1920177"/>
                <a:gd name="connsiteY4" fmla="*/ 73112 h 1275785"/>
                <a:gd name="connsiteX5" fmla="*/ 816931 w 1920177"/>
                <a:gd name="connsiteY5" fmla="*/ 2964 h 1275785"/>
                <a:gd name="connsiteX6" fmla="*/ 573360 w 1920177"/>
                <a:gd name="connsiteY6" fmla="*/ 15630 h 1275785"/>
                <a:gd name="connsiteX7" fmla="*/ 289114 w 1920177"/>
                <a:gd name="connsiteY7" fmla="*/ 113058 h 1275785"/>
                <a:gd name="connsiteX8" fmla="*/ 102052 w 1920177"/>
                <a:gd name="connsiteY8" fmla="*/ 262123 h 1275785"/>
                <a:gd name="connsiteX9" fmla="*/ 56991 w 1920177"/>
                <a:gd name="connsiteY9" fmla="*/ 711266 h 1275785"/>
                <a:gd name="connsiteX10" fmla="*/ 258180 w 1920177"/>
                <a:gd name="connsiteY10" fmla="*/ 899302 h 1275785"/>
                <a:gd name="connsiteX11" fmla="*/ 549977 w 1920177"/>
                <a:gd name="connsiteY11" fmla="*/ 1050316 h 1275785"/>
                <a:gd name="connsiteX12" fmla="*/ 879772 w 1920177"/>
                <a:gd name="connsiteY12" fmla="*/ 1181844 h 1275785"/>
                <a:gd name="connsiteX13" fmla="*/ 1159634 w 1920177"/>
                <a:gd name="connsiteY13" fmla="*/ 1270503 h 1275785"/>
                <a:gd name="connsiteX14" fmla="*/ 1272163 w 1920177"/>
                <a:gd name="connsiteY14" fmla="*/ 1270503 h 1275785"/>
                <a:gd name="connsiteX15" fmla="*/ 1420392 w 1920177"/>
                <a:gd name="connsiteY15" fmla="*/ 1220396 h 1275785"/>
                <a:gd name="connsiteX16" fmla="*/ 1738844 w 1920177"/>
                <a:gd name="connsiteY16" fmla="*/ 964579 h 1275785"/>
                <a:gd name="connsiteX17" fmla="*/ 1836029 w 1920177"/>
                <a:gd name="connsiteY17" fmla="*/ 859600 h 1275785"/>
                <a:gd name="connsiteX18" fmla="*/ 1910805 w 1920177"/>
                <a:gd name="connsiteY18" fmla="*/ 735136 h 1275785"/>
                <a:gd name="connsiteX19" fmla="*/ 1895460 w 1920177"/>
                <a:gd name="connsiteY19" fmla="*/ 616030 h 1275785"/>
                <a:gd name="connsiteX0" fmla="*/ 1895460 w 1920177"/>
                <a:gd name="connsiteY0" fmla="*/ 616030 h 1275995"/>
                <a:gd name="connsiteX1" fmla="*/ 1829939 w 1920177"/>
                <a:gd name="connsiteY1" fmla="*/ 539306 h 1275995"/>
                <a:gd name="connsiteX2" fmla="*/ 1633135 w 1920177"/>
                <a:gd name="connsiteY2" fmla="*/ 367101 h 1275995"/>
                <a:gd name="connsiteX3" fmla="*/ 1431946 w 1920177"/>
                <a:gd name="connsiteY3" fmla="*/ 220229 h 1275995"/>
                <a:gd name="connsiteX4" fmla="*/ 1122124 w 1920177"/>
                <a:gd name="connsiteY4" fmla="*/ 73112 h 1275995"/>
                <a:gd name="connsiteX5" fmla="*/ 816931 w 1920177"/>
                <a:gd name="connsiteY5" fmla="*/ 2964 h 1275995"/>
                <a:gd name="connsiteX6" fmla="*/ 573360 w 1920177"/>
                <a:gd name="connsiteY6" fmla="*/ 15630 h 1275995"/>
                <a:gd name="connsiteX7" fmla="*/ 289114 w 1920177"/>
                <a:gd name="connsiteY7" fmla="*/ 113058 h 1275995"/>
                <a:gd name="connsiteX8" fmla="*/ 102052 w 1920177"/>
                <a:gd name="connsiteY8" fmla="*/ 262123 h 1275995"/>
                <a:gd name="connsiteX9" fmla="*/ 56991 w 1920177"/>
                <a:gd name="connsiteY9" fmla="*/ 711266 h 1275995"/>
                <a:gd name="connsiteX10" fmla="*/ 258180 w 1920177"/>
                <a:gd name="connsiteY10" fmla="*/ 899302 h 1275995"/>
                <a:gd name="connsiteX11" fmla="*/ 549977 w 1920177"/>
                <a:gd name="connsiteY11" fmla="*/ 1050316 h 1275995"/>
                <a:gd name="connsiteX12" fmla="*/ 879772 w 1920177"/>
                <a:gd name="connsiteY12" fmla="*/ 1181844 h 1275995"/>
                <a:gd name="connsiteX13" fmla="*/ 1159634 w 1920177"/>
                <a:gd name="connsiteY13" fmla="*/ 1270503 h 1275995"/>
                <a:gd name="connsiteX14" fmla="*/ 1272163 w 1920177"/>
                <a:gd name="connsiteY14" fmla="*/ 1270503 h 1275995"/>
                <a:gd name="connsiteX15" fmla="*/ 1417313 w 1920177"/>
                <a:gd name="connsiteY15" fmla="*/ 1217317 h 1275995"/>
                <a:gd name="connsiteX16" fmla="*/ 1738844 w 1920177"/>
                <a:gd name="connsiteY16" fmla="*/ 964579 h 1275995"/>
                <a:gd name="connsiteX17" fmla="*/ 1836029 w 1920177"/>
                <a:gd name="connsiteY17" fmla="*/ 859600 h 1275995"/>
                <a:gd name="connsiteX18" fmla="*/ 1910805 w 1920177"/>
                <a:gd name="connsiteY18" fmla="*/ 735136 h 1275995"/>
                <a:gd name="connsiteX19" fmla="*/ 1895460 w 1920177"/>
                <a:gd name="connsiteY19" fmla="*/ 616030 h 127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177" h="1275995">
                  <a:moveTo>
                    <a:pt x="1895460" y="616030"/>
                  </a:moveTo>
                  <a:cubicBezTo>
                    <a:pt x="1875244" y="588994"/>
                    <a:pt x="1853809" y="563175"/>
                    <a:pt x="1829939" y="539306"/>
                  </a:cubicBezTo>
                  <a:cubicBezTo>
                    <a:pt x="1768560" y="476952"/>
                    <a:pt x="1701822" y="420930"/>
                    <a:pt x="1633135" y="367101"/>
                  </a:cubicBezTo>
                  <a:cubicBezTo>
                    <a:pt x="1567614" y="315952"/>
                    <a:pt x="1502094" y="264558"/>
                    <a:pt x="1431946" y="220229"/>
                  </a:cubicBezTo>
                  <a:cubicBezTo>
                    <a:pt x="1334518" y="158605"/>
                    <a:pt x="1230513" y="111353"/>
                    <a:pt x="1122124" y="73112"/>
                  </a:cubicBezTo>
                  <a:cubicBezTo>
                    <a:pt x="1022991" y="38038"/>
                    <a:pt x="921909" y="12220"/>
                    <a:pt x="816931" y="2964"/>
                  </a:cubicBezTo>
                  <a:cubicBezTo>
                    <a:pt x="735334" y="-4100"/>
                    <a:pt x="653982" y="1990"/>
                    <a:pt x="573360" y="15630"/>
                  </a:cubicBezTo>
                  <a:cubicBezTo>
                    <a:pt x="473496" y="32680"/>
                    <a:pt x="378017" y="63369"/>
                    <a:pt x="289114" y="113058"/>
                  </a:cubicBezTo>
                  <a:cubicBezTo>
                    <a:pt x="218478" y="152516"/>
                    <a:pt x="153201" y="198551"/>
                    <a:pt x="102052" y="262123"/>
                  </a:cubicBezTo>
                  <a:cubicBezTo>
                    <a:pt x="-4389" y="394381"/>
                    <a:pt x="-40681" y="562932"/>
                    <a:pt x="56991" y="711266"/>
                  </a:cubicBezTo>
                  <a:cubicBezTo>
                    <a:pt x="108872" y="789939"/>
                    <a:pt x="180238" y="848396"/>
                    <a:pt x="258180" y="899302"/>
                  </a:cubicBezTo>
                  <a:cubicBezTo>
                    <a:pt x="350250" y="959464"/>
                    <a:pt x="448896" y="1007204"/>
                    <a:pt x="549977" y="1050316"/>
                  </a:cubicBezTo>
                  <a:cubicBezTo>
                    <a:pt x="658853" y="1096594"/>
                    <a:pt x="769921" y="1137758"/>
                    <a:pt x="879772" y="1181844"/>
                  </a:cubicBezTo>
                  <a:cubicBezTo>
                    <a:pt x="970867" y="1218379"/>
                    <a:pt x="1061719" y="1255645"/>
                    <a:pt x="1159634" y="1270503"/>
                  </a:cubicBezTo>
                  <a:cubicBezTo>
                    <a:pt x="1197144" y="1276105"/>
                    <a:pt x="1229217" y="1279367"/>
                    <a:pt x="1272163" y="1270503"/>
                  </a:cubicBezTo>
                  <a:cubicBezTo>
                    <a:pt x="1315109" y="1261639"/>
                    <a:pt x="1374444" y="1241674"/>
                    <a:pt x="1417313" y="1217317"/>
                  </a:cubicBezTo>
                  <a:cubicBezTo>
                    <a:pt x="1538367" y="1148630"/>
                    <a:pt x="1669058" y="1024199"/>
                    <a:pt x="1738844" y="964579"/>
                  </a:cubicBezTo>
                  <a:cubicBezTo>
                    <a:pt x="1808630" y="904960"/>
                    <a:pt x="1807369" y="897840"/>
                    <a:pt x="1836029" y="859600"/>
                  </a:cubicBezTo>
                  <a:cubicBezTo>
                    <a:pt x="1865988" y="821116"/>
                    <a:pt x="1893268" y="781414"/>
                    <a:pt x="1910805" y="735136"/>
                  </a:cubicBezTo>
                  <a:cubicBezTo>
                    <a:pt x="1926637" y="692268"/>
                    <a:pt x="1922983" y="653053"/>
                    <a:pt x="1895460" y="616030"/>
                  </a:cubicBezTo>
                  <a:close/>
                </a:path>
              </a:pathLst>
            </a:custGeom>
            <a:solidFill>
              <a:schemeClr val="accent6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4CF1C49-0F33-43A2-8113-332333328CB0}"/>
                </a:ext>
              </a:extLst>
            </p:cNvPr>
            <p:cNvSpPr/>
            <p:nvPr/>
          </p:nvSpPr>
          <p:spPr>
            <a:xfrm>
              <a:off x="388529" y="5703379"/>
              <a:ext cx="1373967" cy="810074"/>
            </a:xfrm>
            <a:custGeom>
              <a:avLst/>
              <a:gdLst>
                <a:gd name="connsiteX0" fmla="*/ 1373526 w 1373967"/>
                <a:gd name="connsiteY0" fmla="*/ 753142 h 810074"/>
                <a:gd name="connsiteX1" fmla="*/ 1205950 w 1373967"/>
                <a:gd name="connsiteY1" fmla="*/ 809894 h 810074"/>
                <a:gd name="connsiteX2" fmla="*/ 1036425 w 1373967"/>
                <a:gd name="connsiteY2" fmla="*/ 784319 h 810074"/>
                <a:gd name="connsiteX3" fmla="*/ 640623 w 1373967"/>
                <a:gd name="connsiteY3" fmla="*/ 639395 h 810074"/>
                <a:gd name="connsiteX4" fmla="*/ 279896 w 1373967"/>
                <a:gd name="connsiteY4" fmla="*/ 474741 h 810074"/>
                <a:gd name="connsiteX5" fmla="*/ 44119 w 1373967"/>
                <a:gd name="connsiteY5" fmla="*/ 277449 h 810074"/>
                <a:gd name="connsiteX6" fmla="*/ 33 w 1373967"/>
                <a:gd name="connsiteY6" fmla="*/ 87465 h 810074"/>
                <a:gd name="connsiteX7" fmla="*/ 66041 w 1373967"/>
                <a:gd name="connsiteY7" fmla="*/ 10740 h 810074"/>
                <a:gd name="connsiteX8" fmla="*/ 368068 w 1373967"/>
                <a:gd name="connsiteY8" fmla="*/ 85516 h 810074"/>
                <a:gd name="connsiteX9" fmla="*/ 587038 w 1373967"/>
                <a:gd name="connsiteY9" fmla="*/ 267707 h 810074"/>
                <a:gd name="connsiteX10" fmla="*/ 935100 w 1373967"/>
                <a:gd name="connsiteY10" fmla="*/ 548056 h 810074"/>
                <a:gd name="connsiteX11" fmla="*/ 1215693 w 1373967"/>
                <a:gd name="connsiteY11" fmla="*/ 704672 h 810074"/>
                <a:gd name="connsiteX12" fmla="*/ 1373526 w 1373967"/>
                <a:gd name="connsiteY12" fmla="*/ 753142 h 81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3967" h="810074">
                  <a:moveTo>
                    <a:pt x="1373526" y="753142"/>
                  </a:moveTo>
                  <a:cubicBezTo>
                    <a:pt x="1382051" y="766295"/>
                    <a:pt x="1264894" y="805997"/>
                    <a:pt x="1205950" y="809894"/>
                  </a:cubicBezTo>
                  <a:cubicBezTo>
                    <a:pt x="1156992" y="811843"/>
                    <a:pt x="1086600" y="797715"/>
                    <a:pt x="1036425" y="784319"/>
                  </a:cubicBezTo>
                  <a:cubicBezTo>
                    <a:pt x="976507" y="768487"/>
                    <a:pt x="728065" y="674956"/>
                    <a:pt x="640623" y="639395"/>
                  </a:cubicBezTo>
                  <a:cubicBezTo>
                    <a:pt x="561463" y="606269"/>
                    <a:pt x="375132" y="539531"/>
                    <a:pt x="279896" y="474741"/>
                  </a:cubicBezTo>
                  <a:cubicBezTo>
                    <a:pt x="192941" y="420425"/>
                    <a:pt x="82847" y="336150"/>
                    <a:pt x="44119" y="277449"/>
                  </a:cubicBezTo>
                  <a:cubicBezTo>
                    <a:pt x="10507" y="218506"/>
                    <a:pt x="-697" y="176368"/>
                    <a:pt x="33" y="87465"/>
                  </a:cubicBezTo>
                  <a:cubicBezTo>
                    <a:pt x="5148" y="47519"/>
                    <a:pt x="30480" y="24624"/>
                    <a:pt x="66041" y="10740"/>
                  </a:cubicBezTo>
                  <a:cubicBezTo>
                    <a:pt x="126446" y="-13130"/>
                    <a:pt x="242142" y="-951"/>
                    <a:pt x="368068" y="85516"/>
                  </a:cubicBezTo>
                  <a:cubicBezTo>
                    <a:pt x="428717" y="134961"/>
                    <a:pt x="500083" y="190982"/>
                    <a:pt x="587038" y="267707"/>
                  </a:cubicBezTo>
                  <a:cubicBezTo>
                    <a:pt x="730988" y="386082"/>
                    <a:pt x="911717" y="531493"/>
                    <a:pt x="935100" y="548056"/>
                  </a:cubicBezTo>
                  <a:cubicBezTo>
                    <a:pt x="1020593" y="608218"/>
                    <a:pt x="1117777" y="665700"/>
                    <a:pt x="1215693" y="704672"/>
                  </a:cubicBezTo>
                  <a:cubicBezTo>
                    <a:pt x="1313852" y="755334"/>
                    <a:pt x="1357694" y="735849"/>
                    <a:pt x="1373526" y="75314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BB04CD6-B54D-4D18-B43D-4DE2A8F2B909}"/>
                </a:ext>
              </a:extLst>
            </p:cNvPr>
            <p:cNvSpPr/>
            <p:nvPr/>
          </p:nvSpPr>
          <p:spPr>
            <a:xfrm>
              <a:off x="419739" y="5303974"/>
              <a:ext cx="1825422" cy="1109932"/>
            </a:xfrm>
            <a:custGeom>
              <a:avLst/>
              <a:gdLst>
                <a:gd name="connsiteX0" fmla="*/ 1831405 w 1831613"/>
                <a:gd name="connsiteY0" fmla="*/ 677342 h 1104823"/>
                <a:gd name="connsiteX1" fmla="*/ 1831162 w 1831613"/>
                <a:gd name="connsiteY1" fmla="*/ 653716 h 1104823"/>
                <a:gd name="connsiteX2" fmla="*/ 1824098 w 1831613"/>
                <a:gd name="connsiteY2" fmla="*/ 635692 h 1104823"/>
                <a:gd name="connsiteX3" fmla="*/ 1747617 w 1831613"/>
                <a:gd name="connsiteY3" fmla="*/ 538507 h 1104823"/>
                <a:gd name="connsiteX4" fmla="*/ 1524994 w 1831613"/>
                <a:gd name="connsiteY4" fmla="*/ 346087 h 1104823"/>
                <a:gd name="connsiteX5" fmla="*/ 1378121 w 1831613"/>
                <a:gd name="connsiteY5" fmla="*/ 237942 h 1104823"/>
                <a:gd name="connsiteX6" fmla="*/ 945053 w 1831613"/>
                <a:gd name="connsiteY6" fmla="*/ 43086 h 1104823"/>
                <a:gd name="connsiteX7" fmla="*/ 720481 w 1831613"/>
                <a:gd name="connsiteY7" fmla="*/ 3384 h 1104823"/>
                <a:gd name="connsiteX8" fmla="*/ 583594 w 1831613"/>
                <a:gd name="connsiteY8" fmla="*/ 5576 h 1104823"/>
                <a:gd name="connsiteX9" fmla="*/ 245519 w 1831613"/>
                <a:gd name="connsiteY9" fmla="*/ 96428 h 1104823"/>
                <a:gd name="connsiteX10" fmla="*/ 26549 w 1831613"/>
                <a:gd name="connsiteY10" fmla="*/ 262786 h 1104823"/>
                <a:gd name="connsiteX11" fmla="*/ 0 w 1831613"/>
                <a:gd name="connsiteY11" fmla="*/ 301757 h 1104823"/>
                <a:gd name="connsiteX12" fmla="*/ 104492 w 1831613"/>
                <a:gd name="connsiteY12" fmla="*/ 282759 h 1104823"/>
                <a:gd name="connsiteX13" fmla="*/ 252826 w 1831613"/>
                <a:gd name="connsiteY13" fmla="*/ 318807 h 1104823"/>
                <a:gd name="connsiteX14" fmla="*/ 388982 w 1831613"/>
                <a:gd name="connsiteY14" fmla="*/ 386276 h 1104823"/>
                <a:gd name="connsiteX15" fmla="*/ 549738 w 1831613"/>
                <a:gd name="connsiteY15" fmla="*/ 495639 h 1104823"/>
                <a:gd name="connsiteX16" fmla="*/ 739236 w 1831613"/>
                <a:gd name="connsiteY16" fmla="*/ 655421 h 1104823"/>
                <a:gd name="connsiteX17" fmla="*/ 739236 w 1831613"/>
                <a:gd name="connsiteY17" fmla="*/ 655421 h 1104823"/>
                <a:gd name="connsiteX18" fmla="*/ 968192 w 1831613"/>
                <a:gd name="connsiteY18" fmla="*/ 833471 h 1104823"/>
                <a:gd name="connsiteX19" fmla="*/ 968192 w 1831613"/>
                <a:gd name="connsiteY19" fmla="*/ 833471 h 1104823"/>
                <a:gd name="connsiteX20" fmla="*/ 1216390 w 1831613"/>
                <a:gd name="connsiteY20" fmla="*/ 1002996 h 1104823"/>
                <a:gd name="connsiteX21" fmla="*/ 1343047 w 1831613"/>
                <a:gd name="connsiteY21" fmla="*/ 1085810 h 1104823"/>
                <a:gd name="connsiteX22" fmla="*/ 1386646 w 1831613"/>
                <a:gd name="connsiteY22" fmla="*/ 1104808 h 1104823"/>
                <a:gd name="connsiteX23" fmla="*/ 1441449 w 1831613"/>
                <a:gd name="connsiteY23" fmla="*/ 1076310 h 1104823"/>
                <a:gd name="connsiteX24" fmla="*/ 1791460 w 1831613"/>
                <a:gd name="connsiteY24" fmla="*/ 766733 h 1104823"/>
                <a:gd name="connsiteX25" fmla="*/ 1831405 w 1831613"/>
                <a:gd name="connsiteY25" fmla="*/ 677342 h 1104823"/>
                <a:gd name="connsiteX26" fmla="*/ 840318 w 1831613"/>
                <a:gd name="connsiteY26" fmla="*/ 736286 h 1104823"/>
                <a:gd name="connsiteX27" fmla="*/ 841779 w 1831613"/>
                <a:gd name="connsiteY27" fmla="*/ 738235 h 1104823"/>
                <a:gd name="connsiteX28" fmla="*/ 840318 w 1831613"/>
                <a:gd name="connsiteY28" fmla="*/ 736286 h 1104823"/>
                <a:gd name="connsiteX29" fmla="*/ 1254631 w 1831613"/>
                <a:gd name="connsiteY29" fmla="*/ 1026135 h 1104823"/>
                <a:gd name="connsiteX30" fmla="*/ 1254631 w 1831613"/>
                <a:gd name="connsiteY30" fmla="*/ 1026135 h 1104823"/>
                <a:gd name="connsiteX31" fmla="*/ 1256092 w 1831613"/>
                <a:gd name="connsiteY31" fmla="*/ 1028083 h 1104823"/>
                <a:gd name="connsiteX32" fmla="*/ 1254631 w 1831613"/>
                <a:gd name="connsiteY32" fmla="*/ 1026135 h 1104823"/>
                <a:gd name="connsiteX0" fmla="*/ 1791460 w 1833764"/>
                <a:gd name="connsiteY0" fmla="*/ 766733 h 1104823"/>
                <a:gd name="connsiteX1" fmla="*/ 1831162 w 1833764"/>
                <a:gd name="connsiteY1" fmla="*/ 653716 h 1104823"/>
                <a:gd name="connsiteX2" fmla="*/ 1824098 w 1833764"/>
                <a:gd name="connsiteY2" fmla="*/ 635692 h 1104823"/>
                <a:gd name="connsiteX3" fmla="*/ 1747617 w 1833764"/>
                <a:gd name="connsiteY3" fmla="*/ 538507 h 1104823"/>
                <a:gd name="connsiteX4" fmla="*/ 1524994 w 1833764"/>
                <a:gd name="connsiteY4" fmla="*/ 346087 h 1104823"/>
                <a:gd name="connsiteX5" fmla="*/ 1378121 w 1833764"/>
                <a:gd name="connsiteY5" fmla="*/ 237942 h 1104823"/>
                <a:gd name="connsiteX6" fmla="*/ 945053 w 1833764"/>
                <a:gd name="connsiteY6" fmla="*/ 43086 h 1104823"/>
                <a:gd name="connsiteX7" fmla="*/ 720481 w 1833764"/>
                <a:gd name="connsiteY7" fmla="*/ 3384 h 1104823"/>
                <a:gd name="connsiteX8" fmla="*/ 583594 w 1833764"/>
                <a:gd name="connsiteY8" fmla="*/ 5576 h 1104823"/>
                <a:gd name="connsiteX9" fmla="*/ 245519 w 1833764"/>
                <a:gd name="connsiteY9" fmla="*/ 96428 h 1104823"/>
                <a:gd name="connsiteX10" fmla="*/ 26549 w 1833764"/>
                <a:gd name="connsiteY10" fmla="*/ 262786 h 1104823"/>
                <a:gd name="connsiteX11" fmla="*/ 0 w 1833764"/>
                <a:gd name="connsiteY11" fmla="*/ 301757 h 1104823"/>
                <a:gd name="connsiteX12" fmla="*/ 104492 w 1833764"/>
                <a:gd name="connsiteY12" fmla="*/ 282759 h 1104823"/>
                <a:gd name="connsiteX13" fmla="*/ 252826 w 1833764"/>
                <a:gd name="connsiteY13" fmla="*/ 318807 h 1104823"/>
                <a:gd name="connsiteX14" fmla="*/ 388982 w 1833764"/>
                <a:gd name="connsiteY14" fmla="*/ 386276 h 1104823"/>
                <a:gd name="connsiteX15" fmla="*/ 549738 w 1833764"/>
                <a:gd name="connsiteY15" fmla="*/ 495639 h 1104823"/>
                <a:gd name="connsiteX16" fmla="*/ 739236 w 1833764"/>
                <a:gd name="connsiteY16" fmla="*/ 655421 h 1104823"/>
                <a:gd name="connsiteX17" fmla="*/ 739236 w 1833764"/>
                <a:gd name="connsiteY17" fmla="*/ 655421 h 1104823"/>
                <a:gd name="connsiteX18" fmla="*/ 968192 w 1833764"/>
                <a:gd name="connsiteY18" fmla="*/ 833471 h 1104823"/>
                <a:gd name="connsiteX19" fmla="*/ 968192 w 1833764"/>
                <a:gd name="connsiteY19" fmla="*/ 833471 h 1104823"/>
                <a:gd name="connsiteX20" fmla="*/ 1216390 w 1833764"/>
                <a:gd name="connsiteY20" fmla="*/ 1002996 h 1104823"/>
                <a:gd name="connsiteX21" fmla="*/ 1343047 w 1833764"/>
                <a:gd name="connsiteY21" fmla="*/ 1085810 h 1104823"/>
                <a:gd name="connsiteX22" fmla="*/ 1386646 w 1833764"/>
                <a:gd name="connsiteY22" fmla="*/ 1104808 h 1104823"/>
                <a:gd name="connsiteX23" fmla="*/ 1441449 w 1833764"/>
                <a:gd name="connsiteY23" fmla="*/ 1076310 h 1104823"/>
                <a:gd name="connsiteX24" fmla="*/ 1791460 w 1833764"/>
                <a:gd name="connsiteY24" fmla="*/ 766733 h 1104823"/>
                <a:gd name="connsiteX25" fmla="*/ 840318 w 1833764"/>
                <a:gd name="connsiteY25" fmla="*/ 736286 h 1104823"/>
                <a:gd name="connsiteX26" fmla="*/ 841779 w 1833764"/>
                <a:gd name="connsiteY26" fmla="*/ 738235 h 1104823"/>
                <a:gd name="connsiteX27" fmla="*/ 840318 w 1833764"/>
                <a:gd name="connsiteY27" fmla="*/ 736286 h 1104823"/>
                <a:gd name="connsiteX28" fmla="*/ 1254631 w 1833764"/>
                <a:gd name="connsiteY28" fmla="*/ 1026135 h 1104823"/>
                <a:gd name="connsiteX29" fmla="*/ 1254631 w 1833764"/>
                <a:gd name="connsiteY29" fmla="*/ 1026135 h 1104823"/>
                <a:gd name="connsiteX30" fmla="*/ 1256092 w 1833764"/>
                <a:gd name="connsiteY30" fmla="*/ 1028083 h 1104823"/>
                <a:gd name="connsiteX31" fmla="*/ 1254631 w 1833764"/>
                <a:gd name="connsiteY31" fmla="*/ 1026135 h 1104823"/>
                <a:gd name="connsiteX0" fmla="*/ 1791460 w 1834540"/>
                <a:gd name="connsiteY0" fmla="*/ 766733 h 1104823"/>
                <a:gd name="connsiteX1" fmla="*/ 1824098 w 1834540"/>
                <a:gd name="connsiteY1" fmla="*/ 635692 h 1104823"/>
                <a:gd name="connsiteX2" fmla="*/ 1747617 w 1834540"/>
                <a:gd name="connsiteY2" fmla="*/ 538507 h 1104823"/>
                <a:gd name="connsiteX3" fmla="*/ 1524994 w 1834540"/>
                <a:gd name="connsiteY3" fmla="*/ 346087 h 1104823"/>
                <a:gd name="connsiteX4" fmla="*/ 1378121 w 1834540"/>
                <a:gd name="connsiteY4" fmla="*/ 237942 h 1104823"/>
                <a:gd name="connsiteX5" fmla="*/ 945053 w 1834540"/>
                <a:gd name="connsiteY5" fmla="*/ 43086 h 1104823"/>
                <a:gd name="connsiteX6" fmla="*/ 720481 w 1834540"/>
                <a:gd name="connsiteY6" fmla="*/ 3384 h 1104823"/>
                <a:gd name="connsiteX7" fmla="*/ 583594 w 1834540"/>
                <a:gd name="connsiteY7" fmla="*/ 5576 h 1104823"/>
                <a:gd name="connsiteX8" fmla="*/ 245519 w 1834540"/>
                <a:gd name="connsiteY8" fmla="*/ 96428 h 1104823"/>
                <a:gd name="connsiteX9" fmla="*/ 26549 w 1834540"/>
                <a:gd name="connsiteY9" fmla="*/ 262786 h 1104823"/>
                <a:gd name="connsiteX10" fmla="*/ 0 w 1834540"/>
                <a:gd name="connsiteY10" fmla="*/ 301757 h 1104823"/>
                <a:gd name="connsiteX11" fmla="*/ 104492 w 1834540"/>
                <a:gd name="connsiteY11" fmla="*/ 282759 h 1104823"/>
                <a:gd name="connsiteX12" fmla="*/ 252826 w 1834540"/>
                <a:gd name="connsiteY12" fmla="*/ 318807 h 1104823"/>
                <a:gd name="connsiteX13" fmla="*/ 388982 w 1834540"/>
                <a:gd name="connsiteY13" fmla="*/ 386276 h 1104823"/>
                <a:gd name="connsiteX14" fmla="*/ 549738 w 1834540"/>
                <a:gd name="connsiteY14" fmla="*/ 495639 h 1104823"/>
                <a:gd name="connsiteX15" fmla="*/ 739236 w 1834540"/>
                <a:gd name="connsiteY15" fmla="*/ 655421 h 1104823"/>
                <a:gd name="connsiteX16" fmla="*/ 739236 w 1834540"/>
                <a:gd name="connsiteY16" fmla="*/ 655421 h 1104823"/>
                <a:gd name="connsiteX17" fmla="*/ 968192 w 1834540"/>
                <a:gd name="connsiteY17" fmla="*/ 833471 h 1104823"/>
                <a:gd name="connsiteX18" fmla="*/ 968192 w 1834540"/>
                <a:gd name="connsiteY18" fmla="*/ 833471 h 1104823"/>
                <a:gd name="connsiteX19" fmla="*/ 1216390 w 1834540"/>
                <a:gd name="connsiteY19" fmla="*/ 1002996 h 1104823"/>
                <a:gd name="connsiteX20" fmla="*/ 1343047 w 1834540"/>
                <a:gd name="connsiteY20" fmla="*/ 1085810 h 1104823"/>
                <a:gd name="connsiteX21" fmla="*/ 1386646 w 1834540"/>
                <a:gd name="connsiteY21" fmla="*/ 1104808 h 1104823"/>
                <a:gd name="connsiteX22" fmla="*/ 1441449 w 1834540"/>
                <a:gd name="connsiteY22" fmla="*/ 1076310 h 1104823"/>
                <a:gd name="connsiteX23" fmla="*/ 1791460 w 1834540"/>
                <a:gd name="connsiteY23" fmla="*/ 766733 h 1104823"/>
                <a:gd name="connsiteX24" fmla="*/ 840318 w 1834540"/>
                <a:gd name="connsiteY24" fmla="*/ 736286 h 1104823"/>
                <a:gd name="connsiteX25" fmla="*/ 841779 w 1834540"/>
                <a:gd name="connsiteY25" fmla="*/ 738235 h 1104823"/>
                <a:gd name="connsiteX26" fmla="*/ 840318 w 1834540"/>
                <a:gd name="connsiteY26" fmla="*/ 736286 h 1104823"/>
                <a:gd name="connsiteX27" fmla="*/ 1254631 w 1834540"/>
                <a:gd name="connsiteY27" fmla="*/ 1026135 h 1104823"/>
                <a:gd name="connsiteX28" fmla="*/ 1254631 w 1834540"/>
                <a:gd name="connsiteY28" fmla="*/ 1026135 h 1104823"/>
                <a:gd name="connsiteX29" fmla="*/ 1256092 w 1834540"/>
                <a:gd name="connsiteY29" fmla="*/ 1028083 h 1104823"/>
                <a:gd name="connsiteX30" fmla="*/ 1254631 w 1834540"/>
                <a:gd name="connsiteY30" fmla="*/ 1026135 h 1104823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26625"/>
                <a:gd name="connsiteY0" fmla="*/ 754418 h 1109932"/>
                <a:gd name="connsiteX1" fmla="*/ 1824098 w 1826625"/>
                <a:gd name="connsiteY1" fmla="*/ 635692 h 1109932"/>
                <a:gd name="connsiteX2" fmla="*/ 1747617 w 1826625"/>
                <a:gd name="connsiteY2" fmla="*/ 538507 h 1109932"/>
                <a:gd name="connsiteX3" fmla="*/ 1524994 w 1826625"/>
                <a:gd name="connsiteY3" fmla="*/ 346087 h 1109932"/>
                <a:gd name="connsiteX4" fmla="*/ 1378121 w 1826625"/>
                <a:gd name="connsiteY4" fmla="*/ 237942 h 1109932"/>
                <a:gd name="connsiteX5" fmla="*/ 945053 w 1826625"/>
                <a:gd name="connsiteY5" fmla="*/ 43086 h 1109932"/>
                <a:gd name="connsiteX6" fmla="*/ 720481 w 1826625"/>
                <a:gd name="connsiteY6" fmla="*/ 3384 h 1109932"/>
                <a:gd name="connsiteX7" fmla="*/ 583594 w 1826625"/>
                <a:gd name="connsiteY7" fmla="*/ 5576 h 1109932"/>
                <a:gd name="connsiteX8" fmla="*/ 245519 w 1826625"/>
                <a:gd name="connsiteY8" fmla="*/ 96428 h 1109932"/>
                <a:gd name="connsiteX9" fmla="*/ 26549 w 1826625"/>
                <a:gd name="connsiteY9" fmla="*/ 262786 h 1109932"/>
                <a:gd name="connsiteX10" fmla="*/ 0 w 1826625"/>
                <a:gd name="connsiteY10" fmla="*/ 301757 h 1109932"/>
                <a:gd name="connsiteX11" fmla="*/ 104492 w 1826625"/>
                <a:gd name="connsiteY11" fmla="*/ 282759 h 1109932"/>
                <a:gd name="connsiteX12" fmla="*/ 252826 w 1826625"/>
                <a:gd name="connsiteY12" fmla="*/ 318807 h 1109932"/>
                <a:gd name="connsiteX13" fmla="*/ 388982 w 1826625"/>
                <a:gd name="connsiteY13" fmla="*/ 386276 h 1109932"/>
                <a:gd name="connsiteX14" fmla="*/ 549738 w 1826625"/>
                <a:gd name="connsiteY14" fmla="*/ 495639 h 1109932"/>
                <a:gd name="connsiteX15" fmla="*/ 739236 w 1826625"/>
                <a:gd name="connsiteY15" fmla="*/ 655421 h 1109932"/>
                <a:gd name="connsiteX16" fmla="*/ 739236 w 1826625"/>
                <a:gd name="connsiteY16" fmla="*/ 655421 h 1109932"/>
                <a:gd name="connsiteX17" fmla="*/ 968192 w 1826625"/>
                <a:gd name="connsiteY17" fmla="*/ 833471 h 1109932"/>
                <a:gd name="connsiteX18" fmla="*/ 968192 w 1826625"/>
                <a:gd name="connsiteY18" fmla="*/ 833471 h 1109932"/>
                <a:gd name="connsiteX19" fmla="*/ 1216390 w 1826625"/>
                <a:gd name="connsiteY19" fmla="*/ 1002996 h 1109932"/>
                <a:gd name="connsiteX20" fmla="*/ 1343047 w 1826625"/>
                <a:gd name="connsiteY20" fmla="*/ 1085810 h 1109932"/>
                <a:gd name="connsiteX21" fmla="*/ 1386646 w 1826625"/>
                <a:gd name="connsiteY21" fmla="*/ 1104808 h 1109932"/>
                <a:gd name="connsiteX22" fmla="*/ 1441449 w 1826625"/>
                <a:gd name="connsiteY22" fmla="*/ 1076310 h 1109932"/>
                <a:gd name="connsiteX23" fmla="*/ 1782224 w 1826625"/>
                <a:gd name="connsiteY23" fmla="*/ 754418 h 1109932"/>
                <a:gd name="connsiteX24" fmla="*/ 840318 w 1826625"/>
                <a:gd name="connsiteY24" fmla="*/ 736286 h 1109932"/>
                <a:gd name="connsiteX25" fmla="*/ 841779 w 1826625"/>
                <a:gd name="connsiteY25" fmla="*/ 738235 h 1109932"/>
                <a:gd name="connsiteX26" fmla="*/ 840318 w 1826625"/>
                <a:gd name="connsiteY26" fmla="*/ 736286 h 1109932"/>
                <a:gd name="connsiteX27" fmla="*/ 1254631 w 1826625"/>
                <a:gd name="connsiteY27" fmla="*/ 1026135 h 1109932"/>
                <a:gd name="connsiteX28" fmla="*/ 1254631 w 1826625"/>
                <a:gd name="connsiteY28" fmla="*/ 1026135 h 1109932"/>
                <a:gd name="connsiteX29" fmla="*/ 1256092 w 1826625"/>
                <a:gd name="connsiteY29" fmla="*/ 1028083 h 1109932"/>
                <a:gd name="connsiteX30" fmla="*/ 1254631 w 1826625"/>
                <a:gd name="connsiteY30" fmla="*/ 1026135 h 1109932"/>
                <a:gd name="connsiteX0" fmla="*/ 1782224 w 1825422"/>
                <a:gd name="connsiteY0" fmla="*/ 754418 h 1109932"/>
                <a:gd name="connsiteX1" fmla="*/ 1824098 w 1825422"/>
                <a:gd name="connsiteY1" fmla="*/ 635692 h 1109932"/>
                <a:gd name="connsiteX2" fmla="*/ 1747617 w 1825422"/>
                <a:gd name="connsiteY2" fmla="*/ 538507 h 1109932"/>
                <a:gd name="connsiteX3" fmla="*/ 1524994 w 1825422"/>
                <a:gd name="connsiteY3" fmla="*/ 346087 h 1109932"/>
                <a:gd name="connsiteX4" fmla="*/ 1378121 w 1825422"/>
                <a:gd name="connsiteY4" fmla="*/ 237942 h 1109932"/>
                <a:gd name="connsiteX5" fmla="*/ 945053 w 1825422"/>
                <a:gd name="connsiteY5" fmla="*/ 43086 h 1109932"/>
                <a:gd name="connsiteX6" fmla="*/ 720481 w 1825422"/>
                <a:gd name="connsiteY6" fmla="*/ 3384 h 1109932"/>
                <a:gd name="connsiteX7" fmla="*/ 583594 w 1825422"/>
                <a:gd name="connsiteY7" fmla="*/ 5576 h 1109932"/>
                <a:gd name="connsiteX8" fmla="*/ 245519 w 1825422"/>
                <a:gd name="connsiteY8" fmla="*/ 96428 h 1109932"/>
                <a:gd name="connsiteX9" fmla="*/ 26549 w 1825422"/>
                <a:gd name="connsiteY9" fmla="*/ 262786 h 1109932"/>
                <a:gd name="connsiteX10" fmla="*/ 0 w 1825422"/>
                <a:gd name="connsiteY10" fmla="*/ 301757 h 1109932"/>
                <a:gd name="connsiteX11" fmla="*/ 104492 w 1825422"/>
                <a:gd name="connsiteY11" fmla="*/ 282759 h 1109932"/>
                <a:gd name="connsiteX12" fmla="*/ 252826 w 1825422"/>
                <a:gd name="connsiteY12" fmla="*/ 318807 h 1109932"/>
                <a:gd name="connsiteX13" fmla="*/ 388982 w 1825422"/>
                <a:gd name="connsiteY13" fmla="*/ 386276 h 1109932"/>
                <a:gd name="connsiteX14" fmla="*/ 549738 w 1825422"/>
                <a:gd name="connsiteY14" fmla="*/ 495639 h 1109932"/>
                <a:gd name="connsiteX15" fmla="*/ 739236 w 1825422"/>
                <a:gd name="connsiteY15" fmla="*/ 655421 h 1109932"/>
                <a:gd name="connsiteX16" fmla="*/ 739236 w 1825422"/>
                <a:gd name="connsiteY16" fmla="*/ 655421 h 1109932"/>
                <a:gd name="connsiteX17" fmla="*/ 968192 w 1825422"/>
                <a:gd name="connsiteY17" fmla="*/ 833471 h 1109932"/>
                <a:gd name="connsiteX18" fmla="*/ 968192 w 1825422"/>
                <a:gd name="connsiteY18" fmla="*/ 833471 h 1109932"/>
                <a:gd name="connsiteX19" fmla="*/ 1216390 w 1825422"/>
                <a:gd name="connsiteY19" fmla="*/ 1002996 h 1109932"/>
                <a:gd name="connsiteX20" fmla="*/ 1343047 w 1825422"/>
                <a:gd name="connsiteY20" fmla="*/ 1085810 h 1109932"/>
                <a:gd name="connsiteX21" fmla="*/ 1386646 w 1825422"/>
                <a:gd name="connsiteY21" fmla="*/ 1104808 h 1109932"/>
                <a:gd name="connsiteX22" fmla="*/ 1441449 w 1825422"/>
                <a:gd name="connsiteY22" fmla="*/ 1076310 h 1109932"/>
                <a:gd name="connsiteX23" fmla="*/ 1782224 w 1825422"/>
                <a:gd name="connsiteY23" fmla="*/ 754418 h 1109932"/>
                <a:gd name="connsiteX24" fmla="*/ 840318 w 1825422"/>
                <a:gd name="connsiteY24" fmla="*/ 736286 h 1109932"/>
                <a:gd name="connsiteX25" fmla="*/ 841779 w 1825422"/>
                <a:gd name="connsiteY25" fmla="*/ 738235 h 1109932"/>
                <a:gd name="connsiteX26" fmla="*/ 840318 w 1825422"/>
                <a:gd name="connsiteY26" fmla="*/ 736286 h 1109932"/>
                <a:gd name="connsiteX27" fmla="*/ 1254631 w 1825422"/>
                <a:gd name="connsiteY27" fmla="*/ 1026135 h 1109932"/>
                <a:gd name="connsiteX28" fmla="*/ 1254631 w 1825422"/>
                <a:gd name="connsiteY28" fmla="*/ 1026135 h 1109932"/>
                <a:gd name="connsiteX29" fmla="*/ 1256092 w 1825422"/>
                <a:gd name="connsiteY29" fmla="*/ 1028083 h 1109932"/>
                <a:gd name="connsiteX30" fmla="*/ 1254631 w 1825422"/>
                <a:gd name="connsiteY30" fmla="*/ 1026135 h 110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25422" h="1109932">
                  <a:moveTo>
                    <a:pt x="1782224" y="754418"/>
                  </a:moveTo>
                  <a:cubicBezTo>
                    <a:pt x="1824448" y="705612"/>
                    <a:pt x="1828326" y="661414"/>
                    <a:pt x="1824098" y="635692"/>
                  </a:cubicBezTo>
                  <a:cubicBezTo>
                    <a:pt x="1804612" y="598669"/>
                    <a:pt x="1776358" y="568223"/>
                    <a:pt x="1747617" y="538507"/>
                  </a:cubicBezTo>
                  <a:cubicBezTo>
                    <a:pt x="1678687" y="468359"/>
                    <a:pt x="1602693" y="406249"/>
                    <a:pt x="1524994" y="346087"/>
                  </a:cubicBezTo>
                  <a:cubicBezTo>
                    <a:pt x="1488702" y="318076"/>
                    <a:pt x="1390786" y="245980"/>
                    <a:pt x="1378121" y="237942"/>
                  </a:cubicBezTo>
                  <a:cubicBezTo>
                    <a:pt x="1244401" y="149526"/>
                    <a:pt x="1098746" y="86928"/>
                    <a:pt x="945053" y="43086"/>
                  </a:cubicBezTo>
                  <a:cubicBezTo>
                    <a:pt x="871495" y="22139"/>
                    <a:pt x="796962" y="7768"/>
                    <a:pt x="720481" y="3384"/>
                  </a:cubicBezTo>
                  <a:cubicBezTo>
                    <a:pt x="710982" y="-26"/>
                    <a:pt x="654717" y="-2949"/>
                    <a:pt x="583594" y="5576"/>
                  </a:cubicBezTo>
                  <a:cubicBezTo>
                    <a:pt x="466437" y="19703"/>
                    <a:pt x="352690" y="45765"/>
                    <a:pt x="245519" y="96428"/>
                  </a:cubicBezTo>
                  <a:cubicBezTo>
                    <a:pt x="160756" y="136373"/>
                    <a:pt x="84762" y="187766"/>
                    <a:pt x="26549" y="262786"/>
                  </a:cubicBezTo>
                  <a:cubicBezTo>
                    <a:pt x="17537" y="274477"/>
                    <a:pt x="8525" y="286169"/>
                    <a:pt x="0" y="301757"/>
                  </a:cubicBezTo>
                  <a:cubicBezTo>
                    <a:pt x="35318" y="286169"/>
                    <a:pt x="69418" y="280323"/>
                    <a:pt x="104492" y="282759"/>
                  </a:cubicBezTo>
                  <a:cubicBezTo>
                    <a:pt x="155885" y="286169"/>
                    <a:pt x="205086" y="300052"/>
                    <a:pt x="252826" y="318807"/>
                  </a:cubicBezTo>
                  <a:cubicBezTo>
                    <a:pt x="300079" y="337318"/>
                    <a:pt x="344652" y="361432"/>
                    <a:pt x="388982" y="386276"/>
                  </a:cubicBezTo>
                  <a:cubicBezTo>
                    <a:pt x="408467" y="398455"/>
                    <a:pt x="532688" y="482973"/>
                    <a:pt x="549738" y="495639"/>
                  </a:cubicBezTo>
                  <a:cubicBezTo>
                    <a:pt x="569955" y="511958"/>
                    <a:pt x="718776" y="640320"/>
                    <a:pt x="739236" y="655421"/>
                  </a:cubicBezTo>
                  <a:lnTo>
                    <a:pt x="739236" y="655421"/>
                  </a:lnTo>
                  <a:cubicBezTo>
                    <a:pt x="772118" y="684649"/>
                    <a:pt x="926054" y="803755"/>
                    <a:pt x="968192" y="833471"/>
                  </a:cubicBezTo>
                  <a:lnTo>
                    <a:pt x="968192" y="833471"/>
                  </a:lnTo>
                  <a:lnTo>
                    <a:pt x="1216390" y="1002996"/>
                  </a:lnTo>
                  <a:cubicBezTo>
                    <a:pt x="1228812" y="1012251"/>
                    <a:pt x="1320151" y="1072900"/>
                    <a:pt x="1343047" y="1085810"/>
                  </a:cubicBezTo>
                  <a:cubicBezTo>
                    <a:pt x="1354982" y="1094335"/>
                    <a:pt x="1385184" y="1105295"/>
                    <a:pt x="1386646" y="1104808"/>
                  </a:cubicBezTo>
                  <a:cubicBezTo>
                    <a:pt x="1406131" y="1097745"/>
                    <a:pt x="1375519" y="1134708"/>
                    <a:pt x="1441449" y="1076310"/>
                  </a:cubicBezTo>
                  <a:cubicBezTo>
                    <a:pt x="1507379" y="1017912"/>
                    <a:pt x="1748580" y="799576"/>
                    <a:pt x="1782224" y="754418"/>
                  </a:cubicBezTo>
                  <a:close/>
                  <a:moveTo>
                    <a:pt x="840318" y="736286"/>
                  </a:moveTo>
                  <a:cubicBezTo>
                    <a:pt x="840805" y="736773"/>
                    <a:pt x="841292" y="737504"/>
                    <a:pt x="841779" y="738235"/>
                  </a:cubicBezTo>
                  <a:cubicBezTo>
                    <a:pt x="841292" y="737504"/>
                    <a:pt x="840805" y="736773"/>
                    <a:pt x="840318" y="736286"/>
                  </a:cubicBezTo>
                  <a:close/>
                  <a:moveTo>
                    <a:pt x="1254631" y="1026135"/>
                  </a:moveTo>
                  <a:lnTo>
                    <a:pt x="1254631" y="1026135"/>
                  </a:lnTo>
                  <a:cubicBezTo>
                    <a:pt x="1255361" y="1026378"/>
                    <a:pt x="1255605" y="1027353"/>
                    <a:pt x="1256092" y="1028083"/>
                  </a:cubicBezTo>
                  <a:cubicBezTo>
                    <a:pt x="1255361" y="1027353"/>
                    <a:pt x="1254874" y="1026866"/>
                    <a:pt x="1254631" y="10261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D3842EC3-4CB3-4C02-9521-27E20DA1E6DB}"/>
                </a:ext>
              </a:extLst>
            </p:cNvPr>
            <p:cNvSpPr/>
            <p:nvPr/>
          </p:nvSpPr>
          <p:spPr>
            <a:xfrm>
              <a:off x="1114199" y="5450886"/>
              <a:ext cx="1037568" cy="782036"/>
            </a:xfrm>
            <a:custGeom>
              <a:avLst/>
              <a:gdLst>
                <a:gd name="connsiteX0" fmla="*/ 1037568 w 1037568"/>
                <a:gd name="connsiteY0" fmla="*/ 662931 h 782036"/>
                <a:gd name="connsiteX1" fmla="*/ 557978 w 1037568"/>
                <a:gd name="connsiteY1" fmla="*/ 235709 h 782036"/>
                <a:gd name="connsiteX2" fmla="*/ 153895 w 1037568"/>
                <a:gd name="connsiteY2" fmla="*/ 3343 h 782036"/>
                <a:gd name="connsiteX3" fmla="*/ 5317 w 1037568"/>
                <a:gd name="connsiteY3" fmla="*/ 31110 h 782036"/>
                <a:gd name="connsiteX4" fmla="*/ 121013 w 1037568"/>
                <a:gd name="connsiteY4" fmla="*/ 127320 h 782036"/>
                <a:gd name="connsiteX5" fmla="*/ 546774 w 1037568"/>
                <a:gd name="connsiteY5" fmla="*/ 450051 h 782036"/>
                <a:gd name="connsiteX6" fmla="*/ 844174 w 1037568"/>
                <a:gd name="connsiteY6" fmla="*/ 691916 h 782036"/>
                <a:gd name="connsiteX7" fmla="*/ 920168 w 1037568"/>
                <a:gd name="connsiteY7" fmla="*/ 782037 h 782036"/>
                <a:gd name="connsiteX8" fmla="*/ 1037568 w 1037568"/>
                <a:gd name="connsiteY8" fmla="*/ 662931 h 7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568" h="782036">
                  <a:moveTo>
                    <a:pt x="1037568" y="662931"/>
                  </a:moveTo>
                  <a:cubicBezTo>
                    <a:pt x="984226" y="646125"/>
                    <a:pt x="783281" y="390863"/>
                    <a:pt x="557978" y="235709"/>
                  </a:cubicBezTo>
                  <a:cubicBezTo>
                    <a:pt x="437168" y="152408"/>
                    <a:pt x="342906" y="54980"/>
                    <a:pt x="153895" y="3343"/>
                  </a:cubicBezTo>
                  <a:cubicBezTo>
                    <a:pt x="118821" y="-6156"/>
                    <a:pt x="40879" y="5048"/>
                    <a:pt x="5317" y="31110"/>
                  </a:cubicBezTo>
                  <a:cubicBezTo>
                    <a:pt x="-19283" y="49134"/>
                    <a:pt x="45263" y="84696"/>
                    <a:pt x="121013" y="127320"/>
                  </a:cubicBezTo>
                  <a:cubicBezTo>
                    <a:pt x="196764" y="169945"/>
                    <a:pt x="460550" y="379659"/>
                    <a:pt x="546774" y="450051"/>
                  </a:cubicBezTo>
                  <a:cubicBezTo>
                    <a:pt x="662226" y="544313"/>
                    <a:pt x="782550" y="629075"/>
                    <a:pt x="844174" y="691916"/>
                  </a:cubicBezTo>
                  <a:cubicBezTo>
                    <a:pt x="899951" y="748668"/>
                    <a:pt x="907989" y="753296"/>
                    <a:pt x="920168" y="782037"/>
                  </a:cubicBezTo>
                  <a:cubicBezTo>
                    <a:pt x="949639" y="749886"/>
                    <a:pt x="1008583" y="702877"/>
                    <a:pt x="1037568" y="66293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4555A976-B038-47A7-8A3F-E5B6E709E7A2}"/>
                </a:ext>
              </a:extLst>
            </p:cNvPr>
            <p:cNvSpPr/>
            <p:nvPr/>
          </p:nvSpPr>
          <p:spPr>
            <a:xfrm>
              <a:off x="1532379" y="5663711"/>
              <a:ext cx="336957" cy="311260"/>
            </a:xfrm>
            <a:custGeom>
              <a:avLst/>
              <a:gdLst>
                <a:gd name="connsiteX0" fmla="*/ 331975 w 336957"/>
                <a:gd name="connsiteY0" fmla="*/ 249648 h 311260"/>
                <a:gd name="connsiteX1" fmla="*/ 284723 w 336957"/>
                <a:gd name="connsiteY1" fmla="*/ 304208 h 311260"/>
                <a:gd name="connsiteX2" fmla="*/ 255738 w 336957"/>
                <a:gd name="connsiteY2" fmla="*/ 306157 h 311260"/>
                <a:gd name="connsiteX3" fmla="*/ 7052 w 336957"/>
                <a:gd name="connsiteY3" fmla="*/ 90597 h 311260"/>
                <a:gd name="connsiteX4" fmla="*/ 5104 w 336957"/>
                <a:gd name="connsiteY4" fmla="*/ 61612 h 311260"/>
                <a:gd name="connsiteX5" fmla="*/ 52356 w 336957"/>
                <a:gd name="connsiteY5" fmla="*/ 7052 h 311260"/>
                <a:gd name="connsiteX6" fmla="*/ 81341 w 336957"/>
                <a:gd name="connsiteY6" fmla="*/ 5104 h 311260"/>
                <a:gd name="connsiteX7" fmla="*/ 329783 w 336957"/>
                <a:gd name="connsiteY7" fmla="*/ 220420 h 311260"/>
                <a:gd name="connsiteX8" fmla="*/ 331975 w 336957"/>
                <a:gd name="connsiteY8" fmla="*/ 249648 h 31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957" h="311260">
                  <a:moveTo>
                    <a:pt x="331975" y="249648"/>
                  </a:moveTo>
                  <a:lnTo>
                    <a:pt x="284723" y="304208"/>
                  </a:lnTo>
                  <a:cubicBezTo>
                    <a:pt x="277172" y="312733"/>
                    <a:pt x="264263" y="313707"/>
                    <a:pt x="255738" y="306157"/>
                  </a:cubicBezTo>
                  <a:lnTo>
                    <a:pt x="7052" y="90597"/>
                  </a:lnTo>
                  <a:cubicBezTo>
                    <a:pt x="-1473" y="83046"/>
                    <a:pt x="-2447" y="70137"/>
                    <a:pt x="5104" y="61612"/>
                  </a:cubicBezTo>
                  <a:lnTo>
                    <a:pt x="52356" y="7052"/>
                  </a:lnTo>
                  <a:cubicBezTo>
                    <a:pt x="59907" y="-1473"/>
                    <a:pt x="72816" y="-2447"/>
                    <a:pt x="81341" y="5104"/>
                  </a:cubicBezTo>
                  <a:lnTo>
                    <a:pt x="329783" y="220420"/>
                  </a:lnTo>
                  <a:cubicBezTo>
                    <a:pt x="338552" y="227971"/>
                    <a:pt x="339282" y="240880"/>
                    <a:pt x="331975" y="249648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6010659A-41F4-44D0-850C-7A6DC72FF6F1}"/>
                </a:ext>
              </a:extLst>
            </p:cNvPr>
            <p:cNvSpPr/>
            <p:nvPr/>
          </p:nvSpPr>
          <p:spPr>
            <a:xfrm>
              <a:off x="1309685" y="5512626"/>
              <a:ext cx="230116" cy="192783"/>
            </a:xfrm>
            <a:custGeom>
              <a:avLst/>
              <a:gdLst>
                <a:gd name="connsiteX0" fmla="*/ 226337 w 230116"/>
                <a:gd name="connsiteY0" fmla="*/ 145715 h 192783"/>
                <a:gd name="connsiteX1" fmla="*/ 199544 w 230116"/>
                <a:gd name="connsiteY1" fmla="*/ 183955 h 192783"/>
                <a:gd name="connsiteX2" fmla="*/ 170803 w 230116"/>
                <a:gd name="connsiteY2" fmla="*/ 189070 h 192783"/>
                <a:gd name="connsiteX3" fmla="*/ 8828 w 230116"/>
                <a:gd name="connsiteY3" fmla="*/ 75810 h 192783"/>
                <a:gd name="connsiteX4" fmla="*/ 3714 w 230116"/>
                <a:gd name="connsiteY4" fmla="*/ 47069 h 192783"/>
                <a:gd name="connsiteX5" fmla="*/ 30506 w 230116"/>
                <a:gd name="connsiteY5" fmla="*/ 8828 h 192783"/>
                <a:gd name="connsiteX6" fmla="*/ 59248 w 230116"/>
                <a:gd name="connsiteY6" fmla="*/ 3714 h 192783"/>
                <a:gd name="connsiteX7" fmla="*/ 221222 w 230116"/>
                <a:gd name="connsiteY7" fmla="*/ 116974 h 192783"/>
                <a:gd name="connsiteX8" fmla="*/ 226337 w 230116"/>
                <a:gd name="connsiteY8" fmla="*/ 145715 h 19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116" h="192783">
                  <a:moveTo>
                    <a:pt x="226337" y="145715"/>
                  </a:moveTo>
                  <a:lnTo>
                    <a:pt x="199544" y="183955"/>
                  </a:lnTo>
                  <a:cubicBezTo>
                    <a:pt x="192968" y="193211"/>
                    <a:pt x="180302" y="195647"/>
                    <a:pt x="170803" y="189070"/>
                  </a:cubicBezTo>
                  <a:lnTo>
                    <a:pt x="8828" y="75810"/>
                  </a:lnTo>
                  <a:cubicBezTo>
                    <a:pt x="-427" y="69234"/>
                    <a:pt x="-2863" y="56568"/>
                    <a:pt x="3714" y="47069"/>
                  </a:cubicBezTo>
                  <a:lnTo>
                    <a:pt x="30506" y="8828"/>
                  </a:lnTo>
                  <a:cubicBezTo>
                    <a:pt x="37083" y="-427"/>
                    <a:pt x="49748" y="-2863"/>
                    <a:pt x="59248" y="3714"/>
                  </a:cubicBezTo>
                  <a:lnTo>
                    <a:pt x="221222" y="116974"/>
                  </a:lnTo>
                  <a:cubicBezTo>
                    <a:pt x="230721" y="123550"/>
                    <a:pt x="232913" y="136459"/>
                    <a:pt x="226337" y="145715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C0AD5C4C-BAE3-4682-857A-CE1BCCBB6AEA}"/>
                </a:ext>
              </a:extLst>
            </p:cNvPr>
            <p:cNvSpPr/>
            <p:nvPr/>
          </p:nvSpPr>
          <p:spPr>
            <a:xfrm>
              <a:off x="1538457" y="5683576"/>
              <a:ext cx="331081" cy="283507"/>
            </a:xfrm>
            <a:custGeom>
              <a:avLst/>
              <a:gdLst>
                <a:gd name="connsiteX0" fmla="*/ 0 w 324922"/>
                <a:gd name="connsiteY0" fmla="*/ 51126 h 271069"/>
                <a:gd name="connsiteX1" fmla="*/ 165871 w 324922"/>
                <a:gd name="connsiteY1" fmla="*/ 105198 h 271069"/>
                <a:gd name="connsiteX2" fmla="*/ 275965 w 324922"/>
                <a:gd name="connsiteY2" fmla="*/ 271070 h 271069"/>
                <a:gd name="connsiteX3" fmla="*/ 324923 w 324922"/>
                <a:gd name="connsiteY3" fmla="*/ 220651 h 271069"/>
                <a:gd name="connsiteX4" fmla="*/ 229930 w 324922"/>
                <a:gd name="connsiteY4" fmla="*/ 58433 h 271069"/>
                <a:gd name="connsiteX5" fmla="*/ 66008 w 324922"/>
                <a:gd name="connsiteY5" fmla="*/ 707 h 271069"/>
                <a:gd name="connsiteX6" fmla="*/ 0 w 324922"/>
                <a:gd name="connsiteY6" fmla="*/ 51126 h 271069"/>
                <a:gd name="connsiteX0" fmla="*/ 0 w 325671"/>
                <a:gd name="connsiteY0" fmla="*/ 51248 h 271192"/>
                <a:gd name="connsiteX1" fmla="*/ 165871 w 325671"/>
                <a:gd name="connsiteY1" fmla="*/ 105320 h 271192"/>
                <a:gd name="connsiteX2" fmla="*/ 275965 w 325671"/>
                <a:gd name="connsiteY2" fmla="*/ 271192 h 271192"/>
                <a:gd name="connsiteX3" fmla="*/ 324923 w 325671"/>
                <a:gd name="connsiteY3" fmla="*/ 220773 h 271192"/>
                <a:gd name="connsiteX4" fmla="*/ 239166 w 325671"/>
                <a:gd name="connsiteY4" fmla="*/ 55476 h 271192"/>
                <a:gd name="connsiteX5" fmla="*/ 66008 w 325671"/>
                <a:gd name="connsiteY5" fmla="*/ 829 h 271192"/>
                <a:gd name="connsiteX6" fmla="*/ 0 w 325671"/>
                <a:gd name="connsiteY6" fmla="*/ 51248 h 271192"/>
                <a:gd name="connsiteX0" fmla="*/ 3757 w 329428"/>
                <a:gd name="connsiteY0" fmla="*/ 51248 h 271192"/>
                <a:gd name="connsiteX1" fmla="*/ 185022 w 329428"/>
                <a:gd name="connsiteY1" fmla="*/ 102241 h 271192"/>
                <a:gd name="connsiteX2" fmla="*/ 279722 w 329428"/>
                <a:gd name="connsiteY2" fmla="*/ 271192 h 271192"/>
                <a:gd name="connsiteX3" fmla="*/ 328680 w 329428"/>
                <a:gd name="connsiteY3" fmla="*/ 220773 h 271192"/>
                <a:gd name="connsiteX4" fmla="*/ 242923 w 329428"/>
                <a:gd name="connsiteY4" fmla="*/ 55476 h 271192"/>
                <a:gd name="connsiteX5" fmla="*/ 69765 w 329428"/>
                <a:gd name="connsiteY5" fmla="*/ 829 h 271192"/>
                <a:gd name="connsiteX6" fmla="*/ 3757 w 329428"/>
                <a:gd name="connsiteY6" fmla="*/ 51248 h 271192"/>
                <a:gd name="connsiteX0" fmla="*/ 3757 w 329827"/>
                <a:gd name="connsiteY0" fmla="*/ 51248 h 283507"/>
                <a:gd name="connsiteX1" fmla="*/ 185022 w 329827"/>
                <a:gd name="connsiteY1" fmla="*/ 102241 h 283507"/>
                <a:gd name="connsiteX2" fmla="*/ 285880 w 329827"/>
                <a:gd name="connsiteY2" fmla="*/ 283507 h 283507"/>
                <a:gd name="connsiteX3" fmla="*/ 328680 w 329827"/>
                <a:gd name="connsiteY3" fmla="*/ 220773 h 283507"/>
                <a:gd name="connsiteX4" fmla="*/ 242923 w 329827"/>
                <a:gd name="connsiteY4" fmla="*/ 55476 h 283507"/>
                <a:gd name="connsiteX5" fmla="*/ 69765 w 329827"/>
                <a:gd name="connsiteY5" fmla="*/ 829 h 283507"/>
                <a:gd name="connsiteX6" fmla="*/ 3757 w 329827"/>
                <a:gd name="connsiteY6" fmla="*/ 51248 h 283507"/>
                <a:gd name="connsiteX0" fmla="*/ 3757 w 328680"/>
                <a:gd name="connsiteY0" fmla="*/ 51248 h 283507"/>
                <a:gd name="connsiteX1" fmla="*/ 185022 w 328680"/>
                <a:gd name="connsiteY1" fmla="*/ 102241 h 283507"/>
                <a:gd name="connsiteX2" fmla="*/ 285880 w 328680"/>
                <a:gd name="connsiteY2" fmla="*/ 283507 h 283507"/>
                <a:gd name="connsiteX3" fmla="*/ 328680 w 328680"/>
                <a:gd name="connsiteY3" fmla="*/ 220773 h 283507"/>
                <a:gd name="connsiteX4" fmla="*/ 242923 w 328680"/>
                <a:gd name="connsiteY4" fmla="*/ 55476 h 283507"/>
                <a:gd name="connsiteX5" fmla="*/ 69765 w 328680"/>
                <a:gd name="connsiteY5" fmla="*/ 829 h 283507"/>
                <a:gd name="connsiteX6" fmla="*/ 3757 w 328680"/>
                <a:gd name="connsiteY6" fmla="*/ 51248 h 283507"/>
                <a:gd name="connsiteX0" fmla="*/ 3757 w 334838"/>
                <a:gd name="connsiteY0" fmla="*/ 51248 h 283507"/>
                <a:gd name="connsiteX1" fmla="*/ 185022 w 334838"/>
                <a:gd name="connsiteY1" fmla="*/ 102241 h 283507"/>
                <a:gd name="connsiteX2" fmla="*/ 285880 w 334838"/>
                <a:gd name="connsiteY2" fmla="*/ 283507 h 283507"/>
                <a:gd name="connsiteX3" fmla="*/ 334838 w 334838"/>
                <a:gd name="connsiteY3" fmla="*/ 226931 h 283507"/>
                <a:gd name="connsiteX4" fmla="*/ 242923 w 334838"/>
                <a:gd name="connsiteY4" fmla="*/ 55476 h 283507"/>
                <a:gd name="connsiteX5" fmla="*/ 69765 w 334838"/>
                <a:gd name="connsiteY5" fmla="*/ 829 h 283507"/>
                <a:gd name="connsiteX6" fmla="*/ 3757 w 334838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6008 w 331081"/>
                <a:gd name="connsiteY5" fmla="*/ 829 h 283507"/>
                <a:gd name="connsiteX6" fmla="*/ 0 w 331081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2929 w 331081"/>
                <a:gd name="connsiteY5" fmla="*/ 829 h 283507"/>
                <a:gd name="connsiteX6" fmla="*/ 0 w 331081"/>
                <a:gd name="connsiteY6" fmla="*/ 51248 h 28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081" h="283507">
                  <a:moveTo>
                    <a:pt x="0" y="51248"/>
                  </a:moveTo>
                  <a:cubicBezTo>
                    <a:pt x="19209" y="68150"/>
                    <a:pt x="134245" y="63531"/>
                    <a:pt x="181265" y="102241"/>
                  </a:cubicBezTo>
                  <a:cubicBezTo>
                    <a:pt x="228285" y="140951"/>
                    <a:pt x="274329" y="251112"/>
                    <a:pt x="282123" y="283507"/>
                  </a:cubicBezTo>
                  <a:cubicBezTo>
                    <a:pt x="304288" y="263777"/>
                    <a:pt x="307452" y="249542"/>
                    <a:pt x="331081" y="226931"/>
                  </a:cubicBezTo>
                  <a:cubicBezTo>
                    <a:pt x="323922" y="188926"/>
                    <a:pt x="299328" y="103946"/>
                    <a:pt x="239166" y="55476"/>
                  </a:cubicBezTo>
                  <a:cubicBezTo>
                    <a:pt x="179004" y="7005"/>
                    <a:pt x="136730" y="-3312"/>
                    <a:pt x="62929" y="829"/>
                  </a:cubicBezTo>
                  <a:cubicBezTo>
                    <a:pt x="37110" y="17148"/>
                    <a:pt x="17736" y="28188"/>
                    <a:pt x="0" y="512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64DF9321-2D3B-423B-896E-6D4AA8E1CD54}"/>
                </a:ext>
              </a:extLst>
            </p:cNvPr>
            <p:cNvSpPr/>
            <p:nvPr/>
          </p:nvSpPr>
          <p:spPr>
            <a:xfrm>
              <a:off x="1341105" y="5530894"/>
              <a:ext cx="179387" cy="149428"/>
            </a:xfrm>
            <a:custGeom>
              <a:avLst/>
              <a:gdLst>
                <a:gd name="connsiteX0" fmla="*/ 175674 w 179387"/>
                <a:gd name="connsiteY0" fmla="*/ 118192 h 149428"/>
                <a:gd name="connsiteX1" fmla="*/ 160086 w 179387"/>
                <a:gd name="connsiteY1" fmla="*/ 140600 h 149428"/>
                <a:gd name="connsiteX2" fmla="*/ 131344 w 179387"/>
                <a:gd name="connsiteY2" fmla="*/ 145715 h 149428"/>
                <a:gd name="connsiteX3" fmla="*/ 8829 w 179387"/>
                <a:gd name="connsiteY3" fmla="*/ 59978 h 149428"/>
                <a:gd name="connsiteX4" fmla="*/ 3714 w 179387"/>
                <a:gd name="connsiteY4" fmla="*/ 31237 h 149428"/>
                <a:gd name="connsiteX5" fmla="*/ 19302 w 179387"/>
                <a:gd name="connsiteY5" fmla="*/ 8828 h 149428"/>
                <a:gd name="connsiteX6" fmla="*/ 48043 w 179387"/>
                <a:gd name="connsiteY6" fmla="*/ 3714 h 149428"/>
                <a:gd name="connsiteX7" fmla="*/ 170559 w 179387"/>
                <a:gd name="connsiteY7" fmla="*/ 89450 h 149428"/>
                <a:gd name="connsiteX8" fmla="*/ 175674 w 179387"/>
                <a:gd name="connsiteY8" fmla="*/ 118192 h 14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87" h="149428">
                  <a:moveTo>
                    <a:pt x="175674" y="118192"/>
                  </a:moveTo>
                  <a:lnTo>
                    <a:pt x="160086" y="140600"/>
                  </a:lnTo>
                  <a:cubicBezTo>
                    <a:pt x="153509" y="149856"/>
                    <a:pt x="140844" y="152291"/>
                    <a:pt x="131344" y="145715"/>
                  </a:cubicBezTo>
                  <a:lnTo>
                    <a:pt x="8829" y="59978"/>
                  </a:lnTo>
                  <a:cubicBezTo>
                    <a:pt x="-427" y="53402"/>
                    <a:pt x="-2863" y="40736"/>
                    <a:pt x="3714" y="31237"/>
                  </a:cubicBezTo>
                  <a:lnTo>
                    <a:pt x="19302" y="8828"/>
                  </a:lnTo>
                  <a:cubicBezTo>
                    <a:pt x="25878" y="-427"/>
                    <a:pt x="38544" y="-2863"/>
                    <a:pt x="48043" y="3714"/>
                  </a:cubicBezTo>
                  <a:lnTo>
                    <a:pt x="170559" y="89450"/>
                  </a:lnTo>
                  <a:cubicBezTo>
                    <a:pt x="179815" y="96027"/>
                    <a:pt x="182251" y="108936"/>
                    <a:pt x="175674" y="1181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6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3855575" y="2727481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4345911" y="6299602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8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5364800" y="6059759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3712433" y="4172061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2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3993143" y="5361031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3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4497472" y="5605025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4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3606538" y="3486705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8114073" y="4406050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5634894" y="172434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8117993" y="3076279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7710174" y="2714371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4482253" y="1993314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6774350" y="5631934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7499261" y="5548908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7906115" y="3756288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7538330" y="4923928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6199603" y="5848918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3578793" y="4735696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7340133" y="2027252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6729860" y="1483726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4880109" y="137261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Freeform: Shape 52">
            <a:extLst>
              <a:ext uri="{FF2B5EF4-FFF2-40B4-BE49-F238E27FC236}">
                <a16:creationId xmlns:a16="http://schemas.microsoft.com/office/drawing/2014/main" xmlns="" id="{113CEE2C-3F97-4B6F-BF21-A9042143FDFC}"/>
              </a:ext>
            </a:extLst>
          </p:cNvPr>
          <p:cNvSpPr/>
          <p:nvPr/>
        </p:nvSpPr>
        <p:spPr>
          <a:xfrm>
            <a:off x="10542339" y="697678"/>
            <a:ext cx="1509368" cy="2691495"/>
          </a:xfrm>
          <a:custGeom>
            <a:avLst/>
            <a:gdLst>
              <a:gd name="connsiteX0" fmla="*/ 1010278 w 1010660"/>
              <a:gd name="connsiteY0" fmla="*/ 1613160 h 1802203"/>
              <a:gd name="connsiteX1" fmla="*/ 998557 w 1010660"/>
              <a:gd name="connsiteY1" fmla="*/ 1603308 h 1802203"/>
              <a:gd name="connsiteX2" fmla="*/ 990404 w 1010660"/>
              <a:gd name="connsiteY2" fmla="*/ 1596344 h 1802203"/>
              <a:gd name="connsiteX3" fmla="*/ 988536 w 1010660"/>
              <a:gd name="connsiteY3" fmla="*/ 1584624 h 1802203"/>
              <a:gd name="connsiteX4" fmla="*/ 968322 w 1010660"/>
              <a:gd name="connsiteY4" fmla="*/ 1564241 h 1802203"/>
              <a:gd name="connsiteX5" fmla="*/ 871163 w 1010660"/>
              <a:gd name="connsiteY5" fmla="*/ 1548444 h 1802203"/>
              <a:gd name="connsiteX6" fmla="*/ 749714 w 1010660"/>
              <a:gd name="connsiteY6" fmla="*/ 1529589 h 1802203"/>
              <a:gd name="connsiteX7" fmla="*/ 717101 w 1010660"/>
              <a:gd name="connsiteY7" fmla="*/ 1522625 h 1802203"/>
              <a:gd name="connsiteX8" fmla="*/ 717441 w 1010660"/>
              <a:gd name="connsiteY8" fmla="*/ 1520417 h 1802203"/>
              <a:gd name="connsiteX9" fmla="*/ 740032 w 1010660"/>
              <a:gd name="connsiteY9" fmla="*/ 1517020 h 1802203"/>
              <a:gd name="connsiteX10" fmla="*/ 743769 w 1010660"/>
              <a:gd name="connsiteY10" fmla="*/ 1518379 h 1802203"/>
              <a:gd name="connsiteX11" fmla="*/ 750563 w 1010660"/>
              <a:gd name="connsiteY11" fmla="*/ 1523474 h 1802203"/>
              <a:gd name="connsiteX12" fmla="*/ 804069 w 1010660"/>
              <a:gd name="connsiteY12" fmla="*/ 1521946 h 1802203"/>
              <a:gd name="connsiteX13" fmla="*/ 813581 w 1010660"/>
              <a:gd name="connsiteY13" fmla="*/ 1509036 h 1802203"/>
              <a:gd name="connsiteX14" fmla="*/ 816129 w 1010660"/>
              <a:gd name="connsiteY14" fmla="*/ 1490522 h 1802203"/>
              <a:gd name="connsiteX15" fmla="*/ 806277 w 1010660"/>
              <a:gd name="connsiteY15" fmla="*/ 1469459 h 1802203"/>
              <a:gd name="connsiteX16" fmla="*/ 798124 w 1010660"/>
              <a:gd name="connsiteY16" fmla="*/ 1455871 h 1802203"/>
              <a:gd name="connsiteX17" fmla="*/ 797274 w 1010660"/>
              <a:gd name="connsiteY17" fmla="*/ 1445849 h 1802203"/>
              <a:gd name="connsiteX18" fmla="*/ 786064 w 1010660"/>
              <a:gd name="connsiteY18" fmla="*/ 1441772 h 1802203"/>
              <a:gd name="connsiteX19" fmla="*/ 758037 w 1010660"/>
              <a:gd name="connsiteY19" fmla="*/ 1457739 h 1802203"/>
              <a:gd name="connsiteX20" fmla="*/ 698586 w 1010660"/>
              <a:gd name="connsiteY20" fmla="*/ 1490012 h 1802203"/>
              <a:gd name="connsiteX21" fmla="*/ 685507 w 1010660"/>
              <a:gd name="connsiteY21" fmla="*/ 1481859 h 1802203"/>
              <a:gd name="connsiteX22" fmla="*/ 683299 w 1010660"/>
              <a:gd name="connsiteY22" fmla="*/ 1417313 h 1802203"/>
              <a:gd name="connsiteX23" fmla="*/ 692302 w 1010660"/>
              <a:gd name="connsiteY23" fmla="*/ 1403214 h 1802203"/>
              <a:gd name="connsiteX24" fmla="*/ 708608 w 1010660"/>
              <a:gd name="connsiteY24" fmla="*/ 1399138 h 1802203"/>
              <a:gd name="connsiteX25" fmla="*/ 784875 w 1010660"/>
              <a:gd name="connsiteY25" fmla="*/ 1387417 h 1802203"/>
              <a:gd name="connsiteX26" fmla="*/ 833794 w 1010660"/>
              <a:gd name="connsiteY26" fmla="*/ 1365675 h 1802203"/>
              <a:gd name="connsiteX27" fmla="*/ 910231 w 1010660"/>
              <a:gd name="connsiteY27" fmla="*/ 1264100 h 1802203"/>
              <a:gd name="connsiteX28" fmla="*/ 935540 w 1010660"/>
              <a:gd name="connsiteY28" fmla="*/ 1186474 h 1802203"/>
              <a:gd name="connsiteX29" fmla="*/ 939616 w 1010660"/>
              <a:gd name="connsiteY29" fmla="*/ 1178661 h 1802203"/>
              <a:gd name="connsiteX30" fmla="*/ 960679 w 1010660"/>
              <a:gd name="connsiteY30" fmla="*/ 1157768 h 1802203"/>
              <a:gd name="connsiteX31" fmla="*/ 976646 w 1010660"/>
              <a:gd name="connsiteY31" fmla="*/ 1104602 h 1802203"/>
              <a:gd name="connsiteX32" fmla="*/ 958301 w 1010660"/>
              <a:gd name="connsiteY32" fmla="*/ 973301 h 1802203"/>
              <a:gd name="connsiteX33" fmla="*/ 956942 w 1010660"/>
              <a:gd name="connsiteY33" fmla="*/ 961751 h 1802203"/>
              <a:gd name="connsiteX34" fmla="*/ 957451 w 1010660"/>
              <a:gd name="connsiteY34" fmla="*/ 937970 h 1802203"/>
              <a:gd name="connsiteX35" fmla="*/ 957961 w 1010660"/>
              <a:gd name="connsiteY35" fmla="*/ 901281 h 1802203"/>
              <a:gd name="connsiteX36" fmla="*/ 957621 w 1010660"/>
              <a:gd name="connsiteY36" fmla="*/ 891259 h 1802203"/>
              <a:gd name="connsiteX37" fmla="*/ 957112 w 1010660"/>
              <a:gd name="connsiteY37" fmla="*/ 861364 h 1802203"/>
              <a:gd name="connsiteX38" fmla="*/ 959829 w 1010660"/>
              <a:gd name="connsiteY38" fmla="*/ 813804 h 1802203"/>
              <a:gd name="connsiteX39" fmla="*/ 962547 w 1010660"/>
              <a:gd name="connsiteY39" fmla="*/ 801064 h 1802203"/>
              <a:gd name="connsiteX40" fmla="*/ 953205 w 1010660"/>
              <a:gd name="connsiteY40" fmla="*/ 776435 h 1802203"/>
              <a:gd name="connsiteX41" fmla="*/ 944882 w 1010660"/>
              <a:gd name="connsiteY41" fmla="*/ 774566 h 1802203"/>
              <a:gd name="connsiteX42" fmla="*/ 930784 w 1010660"/>
              <a:gd name="connsiteY42" fmla="*/ 756561 h 1802203"/>
              <a:gd name="connsiteX43" fmla="*/ 931463 w 1010660"/>
              <a:gd name="connsiteY43" fmla="*/ 743822 h 1802203"/>
              <a:gd name="connsiteX44" fmla="*/ 939107 w 1010660"/>
              <a:gd name="connsiteY44" fmla="*/ 650059 h 1802203"/>
              <a:gd name="connsiteX45" fmla="*/ 916685 w 1010660"/>
              <a:gd name="connsiteY45" fmla="*/ 635112 h 1802203"/>
              <a:gd name="connsiteX46" fmla="*/ 902077 w 1010660"/>
              <a:gd name="connsiteY46" fmla="*/ 624581 h 1802203"/>
              <a:gd name="connsiteX47" fmla="*/ 902417 w 1010660"/>
              <a:gd name="connsiteY47" fmla="*/ 621183 h 1802203"/>
              <a:gd name="connsiteX48" fmla="*/ 907173 w 1010660"/>
              <a:gd name="connsiteY48" fmla="*/ 545087 h 1802203"/>
              <a:gd name="connsiteX49" fmla="*/ 896132 w 1010660"/>
              <a:gd name="connsiteY49" fmla="*/ 478162 h 1802203"/>
              <a:gd name="connsiteX50" fmla="*/ 888489 w 1010660"/>
              <a:gd name="connsiteY50" fmla="*/ 462195 h 1802203"/>
              <a:gd name="connsiteX51" fmla="*/ 887300 w 1010660"/>
              <a:gd name="connsiteY51" fmla="*/ 448267 h 1802203"/>
              <a:gd name="connsiteX52" fmla="*/ 891376 w 1010660"/>
              <a:gd name="connsiteY52" fmla="*/ 426355 h 1802203"/>
              <a:gd name="connsiteX53" fmla="*/ 908702 w 1010660"/>
              <a:gd name="connsiteY53" fmla="*/ 416333 h 1802203"/>
              <a:gd name="connsiteX54" fmla="*/ 919233 w 1010660"/>
              <a:gd name="connsiteY54" fmla="*/ 418881 h 1802203"/>
              <a:gd name="connsiteX55" fmla="*/ 913798 w 1010660"/>
              <a:gd name="connsiteY55" fmla="*/ 397819 h 1802203"/>
              <a:gd name="connsiteX56" fmla="*/ 915836 w 1010660"/>
              <a:gd name="connsiteY56" fmla="*/ 361129 h 1802203"/>
              <a:gd name="connsiteX57" fmla="*/ 915157 w 1010660"/>
              <a:gd name="connsiteY57" fmla="*/ 340067 h 1802203"/>
              <a:gd name="connsiteX58" fmla="*/ 933501 w 1010660"/>
              <a:gd name="connsiteY58" fmla="*/ 275520 h 1802203"/>
              <a:gd name="connsiteX59" fmla="*/ 941315 w 1010660"/>
              <a:gd name="connsiteY59" fmla="*/ 225922 h 1802203"/>
              <a:gd name="connsiteX60" fmla="*/ 940635 w 1010660"/>
              <a:gd name="connsiteY60" fmla="*/ 202141 h 1802203"/>
              <a:gd name="connsiteX61" fmla="*/ 934521 w 1010660"/>
              <a:gd name="connsiteY61" fmla="*/ 161205 h 1802203"/>
              <a:gd name="connsiteX62" fmla="*/ 920592 w 1010660"/>
              <a:gd name="connsiteY62" fmla="*/ 124006 h 1802203"/>
              <a:gd name="connsiteX63" fmla="*/ 914477 w 1010660"/>
              <a:gd name="connsiteY63" fmla="*/ 105661 h 1802203"/>
              <a:gd name="connsiteX64" fmla="*/ 893415 w 1010660"/>
              <a:gd name="connsiteY64" fmla="*/ 67783 h 1802203"/>
              <a:gd name="connsiteX65" fmla="*/ 792858 w 1010660"/>
              <a:gd name="connsiteY65" fmla="*/ 9 h 1802203"/>
              <a:gd name="connsiteX66" fmla="*/ 773834 w 1010660"/>
              <a:gd name="connsiteY66" fmla="*/ 8332 h 1802203"/>
              <a:gd name="connsiteX67" fmla="*/ 760415 w 1010660"/>
              <a:gd name="connsiteY67" fmla="*/ 28885 h 1802203"/>
              <a:gd name="connsiteX68" fmla="*/ 741221 w 1010660"/>
              <a:gd name="connsiteY68" fmla="*/ 35849 h 1802203"/>
              <a:gd name="connsiteX69" fmla="*/ 724235 w 1010660"/>
              <a:gd name="connsiteY69" fmla="*/ 30923 h 1802203"/>
              <a:gd name="connsiteX70" fmla="*/ 656801 w 1010660"/>
              <a:gd name="connsiteY70" fmla="*/ 30074 h 1802203"/>
              <a:gd name="connsiteX71" fmla="*/ 585630 w 1010660"/>
              <a:gd name="connsiteY71" fmla="*/ 72029 h 1802203"/>
              <a:gd name="connsiteX72" fmla="*/ 566946 w 1010660"/>
              <a:gd name="connsiteY72" fmla="*/ 104812 h 1802203"/>
              <a:gd name="connsiteX73" fmla="*/ 560491 w 1010660"/>
              <a:gd name="connsiteY73" fmla="*/ 189232 h 1802203"/>
              <a:gd name="connsiteX74" fmla="*/ 563209 w 1010660"/>
              <a:gd name="connsiteY74" fmla="*/ 206558 h 1802203"/>
              <a:gd name="connsiteX75" fmla="*/ 563379 w 1010660"/>
              <a:gd name="connsiteY75" fmla="*/ 259554 h 1802203"/>
              <a:gd name="connsiteX76" fmla="*/ 561340 w 1010660"/>
              <a:gd name="connsiteY76" fmla="*/ 276370 h 1802203"/>
              <a:gd name="connsiteX77" fmla="*/ 570853 w 1010660"/>
              <a:gd name="connsiteY77" fmla="*/ 288260 h 1802203"/>
              <a:gd name="connsiteX78" fmla="*/ 584781 w 1010660"/>
              <a:gd name="connsiteY78" fmla="*/ 303887 h 1802203"/>
              <a:gd name="connsiteX79" fmla="*/ 590386 w 1010660"/>
              <a:gd name="connsiteY79" fmla="*/ 312380 h 1802203"/>
              <a:gd name="connsiteX80" fmla="*/ 601937 w 1010660"/>
              <a:gd name="connsiteY80" fmla="*/ 335311 h 1802203"/>
              <a:gd name="connsiteX81" fmla="*/ 603635 w 1010660"/>
              <a:gd name="connsiteY81" fmla="*/ 341595 h 1802203"/>
              <a:gd name="connsiteX82" fmla="*/ 616205 w 1010660"/>
              <a:gd name="connsiteY82" fmla="*/ 359940 h 1802203"/>
              <a:gd name="connsiteX83" fmla="*/ 637947 w 1010660"/>
              <a:gd name="connsiteY83" fmla="*/ 374888 h 1802203"/>
              <a:gd name="connsiteX84" fmla="*/ 660708 w 1010660"/>
              <a:gd name="connsiteY84" fmla="*/ 372510 h 1802203"/>
              <a:gd name="connsiteX85" fmla="*/ 685168 w 1010660"/>
              <a:gd name="connsiteY85" fmla="*/ 382362 h 1802203"/>
              <a:gd name="connsiteX86" fmla="*/ 698247 w 1010660"/>
              <a:gd name="connsiteY86" fmla="*/ 402065 h 1802203"/>
              <a:gd name="connsiteX87" fmla="*/ 694680 w 1010660"/>
              <a:gd name="connsiteY87" fmla="*/ 422788 h 1802203"/>
              <a:gd name="connsiteX88" fmla="*/ 690603 w 1010660"/>
              <a:gd name="connsiteY88" fmla="*/ 425846 h 1802203"/>
              <a:gd name="connsiteX89" fmla="*/ 656971 w 1010660"/>
              <a:gd name="connsiteY89" fmla="*/ 466442 h 1802203"/>
              <a:gd name="connsiteX90" fmla="*/ 637607 w 1010660"/>
              <a:gd name="connsiteY90" fmla="*/ 500414 h 1802203"/>
              <a:gd name="connsiteX91" fmla="*/ 635229 w 1010660"/>
              <a:gd name="connsiteY91" fmla="*/ 507378 h 1802203"/>
              <a:gd name="connsiteX92" fmla="*/ 628605 w 1010660"/>
              <a:gd name="connsiteY92" fmla="*/ 536084 h 1802203"/>
              <a:gd name="connsiteX93" fmla="*/ 601597 w 1010660"/>
              <a:gd name="connsiteY93" fmla="*/ 588910 h 1802203"/>
              <a:gd name="connsiteX94" fmla="*/ 576118 w 1010660"/>
              <a:gd name="connsiteY94" fmla="*/ 666876 h 1802203"/>
              <a:gd name="connsiteX95" fmla="*/ 566776 w 1010660"/>
              <a:gd name="connsiteY95" fmla="*/ 710699 h 1802203"/>
              <a:gd name="connsiteX96" fmla="*/ 552847 w 1010660"/>
              <a:gd name="connsiteY96" fmla="*/ 799535 h 1802203"/>
              <a:gd name="connsiteX97" fmla="*/ 547582 w 1010660"/>
              <a:gd name="connsiteY97" fmla="*/ 812784 h 1802203"/>
              <a:gd name="connsiteX98" fmla="*/ 532804 w 1010660"/>
              <a:gd name="connsiteY98" fmla="*/ 815332 h 1802203"/>
              <a:gd name="connsiteX99" fmla="*/ 491189 w 1010660"/>
              <a:gd name="connsiteY99" fmla="*/ 818220 h 1802203"/>
              <a:gd name="connsiteX100" fmla="*/ 458406 w 1010660"/>
              <a:gd name="connsiteY100" fmla="*/ 835885 h 1802203"/>
              <a:gd name="connsiteX101" fmla="*/ 411015 w 1010660"/>
              <a:gd name="connsiteY101" fmla="*/ 853720 h 1802203"/>
              <a:gd name="connsiteX102" fmla="*/ 394199 w 1010660"/>
              <a:gd name="connsiteY102" fmla="*/ 854400 h 1802203"/>
              <a:gd name="connsiteX103" fmla="*/ 375345 w 1010660"/>
              <a:gd name="connsiteY103" fmla="*/ 856948 h 1802203"/>
              <a:gd name="connsiteX104" fmla="*/ 367361 w 1010660"/>
              <a:gd name="connsiteY104" fmla="*/ 858646 h 1802203"/>
              <a:gd name="connsiteX105" fmla="*/ 355471 w 1010660"/>
              <a:gd name="connsiteY105" fmla="*/ 859156 h 1802203"/>
              <a:gd name="connsiteX106" fmla="*/ 346469 w 1010660"/>
              <a:gd name="connsiteY106" fmla="*/ 866800 h 1802203"/>
              <a:gd name="connsiteX107" fmla="*/ 318102 w 1010660"/>
              <a:gd name="connsiteY107" fmla="*/ 884125 h 1802203"/>
              <a:gd name="connsiteX108" fmla="*/ 274788 w 1010660"/>
              <a:gd name="connsiteY108" fmla="*/ 891259 h 1802203"/>
              <a:gd name="connsiteX109" fmla="*/ 219754 w 1010660"/>
              <a:gd name="connsiteY109" fmla="*/ 894487 h 1802203"/>
              <a:gd name="connsiteX110" fmla="*/ 211771 w 1010660"/>
              <a:gd name="connsiteY110" fmla="*/ 889391 h 1802203"/>
              <a:gd name="connsiteX111" fmla="*/ 186801 w 1010660"/>
              <a:gd name="connsiteY111" fmla="*/ 833677 h 1802203"/>
              <a:gd name="connsiteX112" fmla="*/ 87094 w 1010660"/>
              <a:gd name="connsiteY112" fmla="*/ 610992 h 1802203"/>
              <a:gd name="connsiteX113" fmla="*/ 76393 w 1010660"/>
              <a:gd name="connsiteY113" fmla="*/ 607255 h 1802203"/>
              <a:gd name="connsiteX114" fmla="*/ 5222 w 1010660"/>
              <a:gd name="connsiteY114" fmla="*/ 643095 h 1802203"/>
              <a:gd name="connsiteX115" fmla="*/ 1655 w 1010660"/>
              <a:gd name="connsiteY115" fmla="*/ 654306 h 1802203"/>
              <a:gd name="connsiteX116" fmla="*/ 35117 w 1010660"/>
              <a:gd name="connsiteY116" fmla="*/ 727515 h 1802203"/>
              <a:gd name="connsiteX117" fmla="*/ 141789 w 1010660"/>
              <a:gd name="connsiteY117" fmla="*/ 969394 h 1802203"/>
              <a:gd name="connsiteX118" fmla="*/ 138561 w 1010660"/>
              <a:gd name="connsiteY118" fmla="*/ 994194 h 1802203"/>
              <a:gd name="connsiteX119" fmla="*/ 135334 w 1010660"/>
              <a:gd name="connsiteY119" fmla="*/ 999969 h 1802203"/>
              <a:gd name="connsiteX120" fmla="*/ 125143 w 1010660"/>
              <a:gd name="connsiteY120" fmla="*/ 1013897 h 1802203"/>
              <a:gd name="connsiteX121" fmla="*/ 96436 w 1010660"/>
              <a:gd name="connsiteY121" fmla="*/ 1073178 h 1802203"/>
              <a:gd name="connsiteX122" fmla="*/ 96946 w 1010660"/>
              <a:gd name="connsiteY122" fmla="*/ 1119040 h 1802203"/>
              <a:gd name="connsiteX123" fmla="*/ 98305 w 1010660"/>
              <a:gd name="connsiteY123" fmla="*/ 1129062 h 1802203"/>
              <a:gd name="connsiteX124" fmla="*/ 105779 w 1010660"/>
              <a:gd name="connsiteY124" fmla="*/ 1168979 h 1802203"/>
              <a:gd name="connsiteX125" fmla="*/ 120726 w 1010660"/>
              <a:gd name="connsiteY125" fmla="*/ 1260872 h 1802203"/>
              <a:gd name="connsiteX126" fmla="*/ 157076 w 1010660"/>
              <a:gd name="connsiteY126" fmla="*/ 1380793 h 1802203"/>
              <a:gd name="connsiteX127" fmla="*/ 171514 w 1010660"/>
              <a:gd name="connsiteY127" fmla="*/ 1439224 h 1802203"/>
              <a:gd name="connsiteX128" fmla="*/ 162512 w 1010660"/>
              <a:gd name="connsiteY128" fmla="*/ 1504110 h 1802203"/>
              <a:gd name="connsiteX129" fmla="*/ 140430 w 1010660"/>
              <a:gd name="connsiteY129" fmla="*/ 1544197 h 1802203"/>
              <a:gd name="connsiteX130" fmla="*/ 123274 w 1010660"/>
              <a:gd name="connsiteY130" fmla="*/ 1557786 h 1802203"/>
              <a:gd name="connsiteX131" fmla="*/ 94228 w 1010660"/>
              <a:gd name="connsiteY131" fmla="*/ 1563731 h 1802203"/>
              <a:gd name="connsiteX132" fmla="*/ 85226 w 1010660"/>
              <a:gd name="connsiteY132" fmla="*/ 1569167 h 1802203"/>
              <a:gd name="connsiteX133" fmla="*/ 59917 w 1010660"/>
              <a:gd name="connsiteY133" fmla="*/ 1597533 h 1802203"/>
              <a:gd name="connsiteX134" fmla="*/ 47347 w 1010660"/>
              <a:gd name="connsiteY134" fmla="*/ 1636940 h 1802203"/>
              <a:gd name="connsiteX135" fmla="*/ 82848 w 1010660"/>
              <a:gd name="connsiteY135" fmla="*/ 1670233 h 1802203"/>
              <a:gd name="connsiteX136" fmla="*/ 168626 w 1010660"/>
              <a:gd name="connsiteY136" fmla="*/ 1675668 h 1802203"/>
              <a:gd name="connsiteX137" fmla="*/ 225699 w 1010660"/>
              <a:gd name="connsiteY137" fmla="*/ 1626239 h 1802203"/>
              <a:gd name="connsiteX138" fmla="*/ 241496 w 1010660"/>
              <a:gd name="connsiteY138" fmla="*/ 1605007 h 1802203"/>
              <a:gd name="connsiteX139" fmla="*/ 272750 w 1010660"/>
              <a:gd name="connsiteY139" fmla="*/ 1588021 h 1802203"/>
              <a:gd name="connsiteX140" fmla="*/ 282092 w 1010660"/>
              <a:gd name="connsiteY140" fmla="*/ 1593966 h 1802203"/>
              <a:gd name="connsiteX141" fmla="*/ 279884 w 1010660"/>
              <a:gd name="connsiteY141" fmla="*/ 1643055 h 1802203"/>
              <a:gd name="connsiteX142" fmla="*/ 287698 w 1010660"/>
              <a:gd name="connsiteY142" fmla="*/ 1653417 h 1802203"/>
              <a:gd name="connsiteX143" fmla="*/ 291095 w 1010660"/>
              <a:gd name="connsiteY143" fmla="*/ 1645943 h 1802203"/>
              <a:gd name="connsiteX144" fmla="*/ 292963 w 1010660"/>
              <a:gd name="connsiteY144" fmla="*/ 1604327 h 1802203"/>
              <a:gd name="connsiteX145" fmla="*/ 295681 w 1010660"/>
              <a:gd name="connsiteY145" fmla="*/ 1579188 h 1802203"/>
              <a:gd name="connsiteX146" fmla="*/ 311648 w 1010660"/>
              <a:gd name="connsiteY146" fmla="*/ 1549633 h 1802203"/>
              <a:gd name="connsiteX147" fmla="*/ 316234 w 1010660"/>
              <a:gd name="connsiteY147" fmla="*/ 1517190 h 1802203"/>
              <a:gd name="connsiteX148" fmla="*/ 316743 w 1010660"/>
              <a:gd name="connsiteY148" fmla="*/ 1507338 h 1802203"/>
              <a:gd name="connsiteX149" fmla="*/ 313686 w 1010660"/>
              <a:gd name="connsiteY149" fmla="*/ 1474385 h 1802203"/>
              <a:gd name="connsiteX150" fmla="*/ 294662 w 1010660"/>
              <a:gd name="connsiteY150" fmla="*/ 1451794 h 1802203"/>
              <a:gd name="connsiteX151" fmla="*/ 281073 w 1010660"/>
              <a:gd name="connsiteY151" fmla="*/ 1446189 h 1802203"/>
              <a:gd name="connsiteX152" fmla="*/ 272071 w 1010660"/>
              <a:gd name="connsiteY152" fmla="*/ 1439734 h 1802203"/>
              <a:gd name="connsiteX153" fmla="*/ 270542 w 1010660"/>
              <a:gd name="connsiteY153" fmla="*/ 1428863 h 1802203"/>
              <a:gd name="connsiteX154" fmla="*/ 278355 w 1010660"/>
              <a:gd name="connsiteY154" fmla="*/ 1303677 h 1802203"/>
              <a:gd name="connsiteX155" fmla="*/ 285659 w 1010660"/>
              <a:gd name="connsiteY155" fmla="*/ 1212293 h 1802203"/>
              <a:gd name="connsiteX156" fmla="*/ 280564 w 1010660"/>
              <a:gd name="connsiteY156" fmla="*/ 1182398 h 1802203"/>
              <a:gd name="connsiteX157" fmla="*/ 269862 w 1010660"/>
              <a:gd name="connsiteY157" fmla="*/ 1148596 h 1802203"/>
              <a:gd name="connsiteX158" fmla="*/ 278016 w 1010660"/>
              <a:gd name="connsiteY158" fmla="*/ 1137725 h 1802203"/>
              <a:gd name="connsiteX159" fmla="*/ 313686 w 1010660"/>
              <a:gd name="connsiteY159" fmla="*/ 1138234 h 1802203"/>
              <a:gd name="connsiteX160" fmla="*/ 323708 w 1010660"/>
              <a:gd name="connsiteY160" fmla="*/ 1148596 h 1802203"/>
              <a:gd name="connsiteX161" fmla="*/ 337296 w 1010660"/>
              <a:gd name="connsiteY161" fmla="*/ 1174414 h 1802203"/>
              <a:gd name="connsiteX162" fmla="*/ 383668 w 1010660"/>
              <a:gd name="connsiteY162" fmla="*/ 1187663 h 1802203"/>
              <a:gd name="connsiteX163" fmla="*/ 507325 w 1010660"/>
              <a:gd name="connsiteY163" fmla="*/ 1194797 h 1802203"/>
              <a:gd name="connsiteX164" fmla="*/ 517007 w 1010660"/>
              <a:gd name="connsiteY164" fmla="*/ 1204309 h 1802203"/>
              <a:gd name="connsiteX165" fmla="*/ 509194 w 1010660"/>
              <a:gd name="connsiteY165" fmla="*/ 1295524 h 1802203"/>
              <a:gd name="connsiteX166" fmla="*/ 499851 w 1010660"/>
              <a:gd name="connsiteY166" fmla="*/ 1395910 h 1802203"/>
              <a:gd name="connsiteX167" fmla="*/ 506816 w 1010660"/>
              <a:gd name="connsiteY167" fmla="*/ 1404064 h 1802203"/>
              <a:gd name="connsiteX168" fmla="*/ 593104 w 1010660"/>
              <a:gd name="connsiteY168" fmla="*/ 1408140 h 1802203"/>
              <a:gd name="connsiteX169" fmla="*/ 606693 w 1010660"/>
              <a:gd name="connsiteY169" fmla="*/ 1407970 h 1802203"/>
              <a:gd name="connsiteX170" fmla="*/ 615016 w 1010660"/>
              <a:gd name="connsiteY170" fmla="*/ 1416293 h 1802203"/>
              <a:gd name="connsiteX171" fmla="*/ 614167 w 1010660"/>
              <a:gd name="connsiteY171" fmla="*/ 1485936 h 1802203"/>
              <a:gd name="connsiteX172" fmla="*/ 610430 w 1010660"/>
              <a:gd name="connsiteY172" fmla="*/ 1490861 h 1802203"/>
              <a:gd name="connsiteX173" fmla="*/ 560831 w 1010660"/>
              <a:gd name="connsiteY173" fmla="*/ 1486105 h 1802203"/>
              <a:gd name="connsiteX174" fmla="*/ 452801 w 1010660"/>
              <a:gd name="connsiteY174" fmla="*/ 1450945 h 1802203"/>
              <a:gd name="connsiteX175" fmla="*/ 429870 w 1010660"/>
              <a:gd name="connsiteY175" fmla="*/ 1458928 h 1802203"/>
              <a:gd name="connsiteX176" fmla="*/ 428341 w 1010660"/>
              <a:gd name="connsiteY176" fmla="*/ 1467081 h 1802203"/>
              <a:gd name="connsiteX177" fmla="*/ 428171 w 1010660"/>
              <a:gd name="connsiteY177" fmla="*/ 1505300 h 1802203"/>
              <a:gd name="connsiteX178" fmla="*/ 434626 w 1010660"/>
              <a:gd name="connsiteY178" fmla="*/ 1523474 h 1802203"/>
              <a:gd name="connsiteX179" fmla="*/ 438193 w 1010660"/>
              <a:gd name="connsiteY179" fmla="*/ 1531628 h 1802203"/>
              <a:gd name="connsiteX180" fmla="*/ 448214 w 1010660"/>
              <a:gd name="connsiteY180" fmla="*/ 1551671 h 1802203"/>
              <a:gd name="connsiteX181" fmla="*/ 451611 w 1010660"/>
              <a:gd name="connsiteY181" fmla="*/ 1557956 h 1802203"/>
              <a:gd name="connsiteX182" fmla="*/ 446346 w 1010660"/>
              <a:gd name="connsiteY182" fmla="*/ 1561523 h 1802203"/>
              <a:gd name="connsiteX183" fmla="*/ 350715 w 1010660"/>
              <a:gd name="connsiteY183" fmla="*/ 1584454 h 1802203"/>
              <a:gd name="connsiteX184" fmla="*/ 327954 w 1010660"/>
              <a:gd name="connsiteY184" fmla="*/ 1610782 h 1802203"/>
              <a:gd name="connsiteX185" fmla="*/ 327954 w 1010660"/>
              <a:gd name="connsiteY185" fmla="*/ 1649850 h 1802203"/>
              <a:gd name="connsiteX186" fmla="*/ 335428 w 1010660"/>
              <a:gd name="connsiteY186" fmla="*/ 1668194 h 1802203"/>
              <a:gd name="connsiteX187" fmla="*/ 346809 w 1010660"/>
              <a:gd name="connsiteY187" fmla="*/ 1688407 h 1802203"/>
              <a:gd name="connsiteX188" fmla="*/ 351904 w 1010660"/>
              <a:gd name="connsiteY188" fmla="*/ 1693673 h 1802203"/>
              <a:gd name="connsiteX189" fmla="*/ 395558 w 1010660"/>
              <a:gd name="connsiteY189" fmla="*/ 1687219 h 1802203"/>
              <a:gd name="connsiteX190" fmla="*/ 410166 w 1010660"/>
              <a:gd name="connsiteY190" fmla="*/ 1651888 h 1802203"/>
              <a:gd name="connsiteX191" fmla="*/ 398615 w 1010660"/>
              <a:gd name="connsiteY191" fmla="*/ 1632354 h 1802203"/>
              <a:gd name="connsiteX192" fmla="*/ 395388 w 1010660"/>
              <a:gd name="connsiteY192" fmla="*/ 1623182 h 1802203"/>
              <a:gd name="connsiteX193" fmla="*/ 403032 w 1010660"/>
              <a:gd name="connsiteY193" fmla="*/ 1619445 h 1802203"/>
              <a:gd name="connsiteX194" fmla="*/ 500701 w 1010660"/>
              <a:gd name="connsiteY194" fmla="*/ 1603478 h 1802203"/>
              <a:gd name="connsiteX195" fmla="*/ 566606 w 1010660"/>
              <a:gd name="connsiteY195" fmla="*/ 1591928 h 1802203"/>
              <a:gd name="connsiteX196" fmla="*/ 616205 w 1010660"/>
              <a:gd name="connsiteY196" fmla="*/ 1587341 h 1802203"/>
              <a:gd name="connsiteX197" fmla="*/ 638626 w 1010660"/>
              <a:gd name="connsiteY197" fmla="*/ 1604667 h 1802203"/>
              <a:gd name="connsiteX198" fmla="*/ 663935 w 1010660"/>
              <a:gd name="connsiteY198" fmla="*/ 1683312 h 1802203"/>
              <a:gd name="connsiteX199" fmla="*/ 667502 w 1010660"/>
              <a:gd name="connsiteY199" fmla="*/ 1731891 h 1802203"/>
              <a:gd name="connsiteX200" fmla="*/ 665634 w 1010660"/>
              <a:gd name="connsiteY200" fmla="*/ 1757200 h 1802203"/>
              <a:gd name="connsiteX201" fmla="*/ 712345 w 1010660"/>
              <a:gd name="connsiteY201" fmla="*/ 1803402 h 1802203"/>
              <a:gd name="connsiteX202" fmla="*/ 763642 w 1010660"/>
              <a:gd name="connsiteY202" fmla="*/ 1762976 h 1802203"/>
              <a:gd name="connsiteX203" fmla="*/ 760415 w 1010660"/>
              <a:gd name="connsiteY203" fmla="*/ 1742423 h 1802203"/>
              <a:gd name="connsiteX204" fmla="*/ 730860 w 1010660"/>
              <a:gd name="connsiteY204" fmla="*/ 1710319 h 1802203"/>
              <a:gd name="connsiteX205" fmla="*/ 725934 w 1010660"/>
              <a:gd name="connsiteY205" fmla="*/ 1704204 h 1802203"/>
              <a:gd name="connsiteX206" fmla="*/ 695189 w 1010660"/>
              <a:gd name="connsiteY206" fmla="*/ 1594985 h 1802203"/>
              <a:gd name="connsiteX207" fmla="*/ 705890 w 1010660"/>
              <a:gd name="connsiteY207" fmla="*/ 1581736 h 1802203"/>
              <a:gd name="connsiteX208" fmla="*/ 711835 w 1010660"/>
              <a:gd name="connsiteY208" fmla="*/ 1582246 h 1802203"/>
              <a:gd name="connsiteX209" fmla="*/ 783516 w 1010660"/>
              <a:gd name="connsiteY209" fmla="*/ 1589719 h 1802203"/>
              <a:gd name="connsiteX210" fmla="*/ 928236 w 1010660"/>
              <a:gd name="connsiteY210" fmla="*/ 1601270 h 1802203"/>
              <a:gd name="connsiteX211" fmla="*/ 942844 w 1010660"/>
              <a:gd name="connsiteY211" fmla="*/ 1623182 h 1802203"/>
              <a:gd name="connsiteX212" fmla="*/ 943353 w 1010660"/>
              <a:gd name="connsiteY212" fmla="*/ 1639488 h 1802203"/>
              <a:gd name="connsiteX213" fmla="*/ 951506 w 1010660"/>
              <a:gd name="connsiteY213" fmla="*/ 1656984 h 1802203"/>
              <a:gd name="connsiteX214" fmla="*/ 958980 w 1010660"/>
              <a:gd name="connsiteY214" fmla="*/ 1663778 h 1802203"/>
              <a:gd name="connsiteX215" fmla="*/ 989385 w 1010660"/>
              <a:gd name="connsiteY215" fmla="*/ 1666496 h 1802203"/>
              <a:gd name="connsiteX216" fmla="*/ 1002974 w 1010660"/>
              <a:gd name="connsiteY216" fmla="*/ 1659531 h 1802203"/>
              <a:gd name="connsiteX217" fmla="*/ 1010278 w 1010660"/>
              <a:gd name="connsiteY217" fmla="*/ 1613160 h 1802203"/>
              <a:gd name="connsiteX218" fmla="*/ 893245 w 1010660"/>
              <a:gd name="connsiteY218" fmla="*/ 959203 h 1802203"/>
              <a:gd name="connsiteX219" fmla="*/ 911929 w 1010660"/>
              <a:gd name="connsiteY219" fmla="*/ 957674 h 1802203"/>
              <a:gd name="connsiteX220" fmla="*/ 923310 w 1010660"/>
              <a:gd name="connsiteY220" fmla="*/ 963110 h 1802203"/>
              <a:gd name="connsiteX221" fmla="*/ 941655 w 1010660"/>
              <a:gd name="connsiteY221" fmla="*/ 1071989 h 1802203"/>
              <a:gd name="connsiteX222" fmla="*/ 943183 w 1010660"/>
              <a:gd name="connsiteY222" fmla="*/ 1086257 h 1802203"/>
              <a:gd name="connsiteX223" fmla="*/ 942504 w 1010660"/>
              <a:gd name="connsiteY223" fmla="*/ 1086257 h 1802203"/>
              <a:gd name="connsiteX224" fmla="*/ 942504 w 1010660"/>
              <a:gd name="connsiteY224" fmla="*/ 1098147 h 1802203"/>
              <a:gd name="connsiteX225" fmla="*/ 937748 w 1010660"/>
              <a:gd name="connsiteY225" fmla="*/ 1103073 h 1802203"/>
              <a:gd name="connsiteX226" fmla="*/ 932822 w 1010660"/>
              <a:gd name="connsiteY226" fmla="*/ 1098317 h 1802203"/>
              <a:gd name="connsiteX227" fmla="*/ 912269 w 1010660"/>
              <a:gd name="connsiteY227" fmla="*/ 1033261 h 1802203"/>
              <a:gd name="connsiteX228" fmla="*/ 893245 w 1010660"/>
              <a:gd name="connsiteY228" fmla="*/ 974830 h 1802203"/>
              <a:gd name="connsiteX229" fmla="*/ 888998 w 1010660"/>
              <a:gd name="connsiteY229" fmla="*/ 962940 h 1802203"/>
              <a:gd name="connsiteX230" fmla="*/ 893245 w 1010660"/>
              <a:gd name="connsiteY230" fmla="*/ 959203 h 180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1010660" h="1802203">
                <a:moveTo>
                  <a:pt x="1010278" y="1613160"/>
                </a:moveTo>
                <a:cubicBezTo>
                  <a:pt x="1009089" y="1607894"/>
                  <a:pt x="1006031" y="1602459"/>
                  <a:pt x="998557" y="1603308"/>
                </a:cubicBezTo>
                <a:cubicBezTo>
                  <a:pt x="993801" y="1603818"/>
                  <a:pt x="991253" y="1600760"/>
                  <a:pt x="990404" y="1596344"/>
                </a:cubicBezTo>
                <a:cubicBezTo>
                  <a:pt x="989725" y="1592437"/>
                  <a:pt x="989215" y="1588530"/>
                  <a:pt x="988536" y="1584624"/>
                </a:cubicBezTo>
                <a:cubicBezTo>
                  <a:pt x="986328" y="1571545"/>
                  <a:pt x="981232" y="1566449"/>
                  <a:pt x="968322" y="1564241"/>
                </a:cubicBezTo>
                <a:cubicBezTo>
                  <a:pt x="935879" y="1558975"/>
                  <a:pt x="903606" y="1553540"/>
                  <a:pt x="871163" y="1548444"/>
                </a:cubicBezTo>
                <a:cubicBezTo>
                  <a:pt x="830737" y="1542159"/>
                  <a:pt x="790140" y="1536214"/>
                  <a:pt x="749714" y="1529589"/>
                </a:cubicBezTo>
                <a:cubicBezTo>
                  <a:pt x="738843" y="1527721"/>
                  <a:pt x="728821" y="1521606"/>
                  <a:pt x="717101" y="1522625"/>
                </a:cubicBezTo>
                <a:cubicBezTo>
                  <a:pt x="717271" y="1521946"/>
                  <a:pt x="717441" y="1521096"/>
                  <a:pt x="717441" y="1520417"/>
                </a:cubicBezTo>
                <a:cubicBezTo>
                  <a:pt x="724915" y="1519228"/>
                  <a:pt x="732558" y="1518039"/>
                  <a:pt x="740032" y="1517020"/>
                </a:cubicBezTo>
                <a:cubicBezTo>
                  <a:pt x="741391" y="1516850"/>
                  <a:pt x="743599" y="1515491"/>
                  <a:pt x="743769" y="1518379"/>
                </a:cubicBezTo>
                <a:cubicBezTo>
                  <a:pt x="744109" y="1522795"/>
                  <a:pt x="748015" y="1522455"/>
                  <a:pt x="750563" y="1523474"/>
                </a:cubicBezTo>
                <a:cubicBezTo>
                  <a:pt x="768568" y="1530099"/>
                  <a:pt x="786404" y="1525853"/>
                  <a:pt x="804069" y="1521946"/>
                </a:cubicBezTo>
                <a:cubicBezTo>
                  <a:pt x="810354" y="1520587"/>
                  <a:pt x="812562" y="1514981"/>
                  <a:pt x="813581" y="1509036"/>
                </a:cubicBezTo>
                <a:cubicBezTo>
                  <a:pt x="814600" y="1502922"/>
                  <a:pt x="815110" y="1496637"/>
                  <a:pt x="816129" y="1490522"/>
                </a:cubicBezTo>
                <a:cubicBezTo>
                  <a:pt x="817827" y="1479821"/>
                  <a:pt x="815789" y="1474895"/>
                  <a:pt x="806277" y="1469459"/>
                </a:cubicBezTo>
                <a:cubicBezTo>
                  <a:pt x="800672" y="1466402"/>
                  <a:pt x="798124" y="1462155"/>
                  <a:pt x="798124" y="1455871"/>
                </a:cubicBezTo>
                <a:cubicBezTo>
                  <a:pt x="798124" y="1452473"/>
                  <a:pt x="798124" y="1449076"/>
                  <a:pt x="797274" y="1445849"/>
                </a:cubicBezTo>
                <a:cubicBezTo>
                  <a:pt x="795576" y="1439394"/>
                  <a:pt x="791839" y="1438375"/>
                  <a:pt x="786064" y="1441772"/>
                </a:cubicBezTo>
                <a:cubicBezTo>
                  <a:pt x="776722" y="1447208"/>
                  <a:pt x="767549" y="1452643"/>
                  <a:pt x="758037" y="1457739"/>
                </a:cubicBezTo>
                <a:cubicBezTo>
                  <a:pt x="738164" y="1468440"/>
                  <a:pt x="719649" y="1481349"/>
                  <a:pt x="698586" y="1490012"/>
                </a:cubicBezTo>
                <a:cubicBezTo>
                  <a:pt x="689584" y="1493749"/>
                  <a:pt x="685847" y="1491201"/>
                  <a:pt x="685507" y="1481859"/>
                </a:cubicBezTo>
                <a:cubicBezTo>
                  <a:pt x="684828" y="1460287"/>
                  <a:pt x="683979" y="1438885"/>
                  <a:pt x="683299" y="1417313"/>
                </a:cubicBezTo>
                <a:cubicBezTo>
                  <a:pt x="683129" y="1410688"/>
                  <a:pt x="686526" y="1405932"/>
                  <a:pt x="692302" y="1403214"/>
                </a:cubicBezTo>
                <a:cubicBezTo>
                  <a:pt x="697397" y="1400836"/>
                  <a:pt x="703003" y="1399817"/>
                  <a:pt x="708608" y="1399138"/>
                </a:cubicBezTo>
                <a:cubicBezTo>
                  <a:pt x="734087" y="1395910"/>
                  <a:pt x="759736" y="1392853"/>
                  <a:pt x="784875" y="1387417"/>
                </a:cubicBezTo>
                <a:cubicBezTo>
                  <a:pt x="802710" y="1383681"/>
                  <a:pt x="820375" y="1378755"/>
                  <a:pt x="833794" y="1365675"/>
                </a:cubicBezTo>
                <a:cubicBezTo>
                  <a:pt x="864369" y="1335780"/>
                  <a:pt x="892565" y="1303507"/>
                  <a:pt x="910231" y="1264100"/>
                </a:cubicBezTo>
                <a:cubicBezTo>
                  <a:pt x="921441" y="1239300"/>
                  <a:pt x="934011" y="1214671"/>
                  <a:pt x="935540" y="1186474"/>
                </a:cubicBezTo>
                <a:cubicBezTo>
                  <a:pt x="935710" y="1183417"/>
                  <a:pt x="936219" y="1180020"/>
                  <a:pt x="939616" y="1178661"/>
                </a:cubicBezTo>
                <a:cubicBezTo>
                  <a:pt x="949468" y="1174584"/>
                  <a:pt x="955243" y="1165582"/>
                  <a:pt x="960679" y="1157768"/>
                </a:cubicBezTo>
                <a:cubicBezTo>
                  <a:pt x="971380" y="1142141"/>
                  <a:pt x="975626" y="1123966"/>
                  <a:pt x="976646" y="1104602"/>
                </a:cubicBezTo>
                <a:cubicBezTo>
                  <a:pt x="978684" y="1059590"/>
                  <a:pt x="967473" y="1016615"/>
                  <a:pt x="958301" y="973301"/>
                </a:cubicBezTo>
                <a:cubicBezTo>
                  <a:pt x="957451" y="969564"/>
                  <a:pt x="954904" y="965318"/>
                  <a:pt x="956942" y="961751"/>
                </a:cubicBezTo>
                <a:cubicBezTo>
                  <a:pt x="961698" y="953767"/>
                  <a:pt x="959150" y="945784"/>
                  <a:pt x="957451" y="937970"/>
                </a:cubicBezTo>
                <a:cubicBezTo>
                  <a:pt x="954904" y="925571"/>
                  <a:pt x="953545" y="913511"/>
                  <a:pt x="957961" y="901281"/>
                </a:cubicBezTo>
                <a:cubicBezTo>
                  <a:pt x="959150" y="897884"/>
                  <a:pt x="958980" y="894656"/>
                  <a:pt x="957621" y="891259"/>
                </a:cubicBezTo>
                <a:cubicBezTo>
                  <a:pt x="953884" y="881407"/>
                  <a:pt x="954054" y="871046"/>
                  <a:pt x="957112" y="861364"/>
                </a:cubicBezTo>
                <a:cubicBezTo>
                  <a:pt x="961868" y="845567"/>
                  <a:pt x="962547" y="829770"/>
                  <a:pt x="959829" y="813804"/>
                </a:cubicBezTo>
                <a:cubicBezTo>
                  <a:pt x="958980" y="809047"/>
                  <a:pt x="959660" y="804971"/>
                  <a:pt x="962547" y="801064"/>
                </a:cubicBezTo>
                <a:cubicBezTo>
                  <a:pt x="971210" y="789174"/>
                  <a:pt x="967813" y="780171"/>
                  <a:pt x="953205" y="776435"/>
                </a:cubicBezTo>
                <a:cubicBezTo>
                  <a:pt x="950487" y="775755"/>
                  <a:pt x="947600" y="775246"/>
                  <a:pt x="944882" y="774566"/>
                </a:cubicBezTo>
                <a:cubicBezTo>
                  <a:pt x="930953" y="770999"/>
                  <a:pt x="930614" y="770489"/>
                  <a:pt x="930784" y="756561"/>
                </a:cubicBezTo>
                <a:cubicBezTo>
                  <a:pt x="930784" y="752315"/>
                  <a:pt x="931293" y="748068"/>
                  <a:pt x="931463" y="743822"/>
                </a:cubicBezTo>
                <a:cubicBezTo>
                  <a:pt x="932992" y="712398"/>
                  <a:pt x="939786" y="681483"/>
                  <a:pt x="939107" y="650059"/>
                </a:cubicBezTo>
                <a:cubicBezTo>
                  <a:pt x="938767" y="637490"/>
                  <a:pt x="928406" y="630526"/>
                  <a:pt x="916685" y="635112"/>
                </a:cubicBezTo>
                <a:cubicBezTo>
                  <a:pt x="902587" y="640547"/>
                  <a:pt x="901228" y="639698"/>
                  <a:pt x="902077" y="624581"/>
                </a:cubicBezTo>
                <a:cubicBezTo>
                  <a:pt x="902077" y="623392"/>
                  <a:pt x="902247" y="622372"/>
                  <a:pt x="902417" y="621183"/>
                </a:cubicBezTo>
                <a:cubicBezTo>
                  <a:pt x="908702" y="596044"/>
                  <a:pt x="906154" y="570565"/>
                  <a:pt x="907173" y="545087"/>
                </a:cubicBezTo>
                <a:cubicBezTo>
                  <a:pt x="908022" y="521816"/>
                  <a:pt x="906324" y="499395"/>
                  <a:pt x="896132" y="478162"/>
                </a:cubicBezTo>
                <a:cubicBezTo>
                  <a:pt x="893584" y="472896"/>
                  <a:pt x="890697" y="467631"/>
                  <a:pt x="888489" y="462195"/>
                </a:cubicBezTo>
                <a:cubicBezTo>
                  <a:pt x="886620" y="457779"/>
                  <a:pt x="884412" y="452344"/>
                  <a:pt x="887300" y="448267"/>
                </a:cubicBezTo>
                <a:cubicBezTo>
                  <a:pt x="892396" y="441303"/>
                  <a:pt x="891376" y="433829"/>
                  <a:pt x="891376" y="426355"/>
                </a:cubicBezTo>
                <a:cubicBezTo>
                  <a:pt x="891376" y="415484"/>
                  <a:pt x="898850" y="411238"/>
                  <a:pt x="908702" y="416333"/>
                </a:cubicBezTo>
                <a:cubicBezTo>
                  <a:pt x="911759" y="417862"/>
                  <a:pt x="914817" y="420240"/>
                  <a:pt x="919233" y="418881"/>
                </a:cubicBezTo>
                <a:cubicBezTo>
                  <a:pt x="916515" y="411747"/>
                  <a:pt x="910401" y="405462"/>
                  <a:pt x="913798" y="397819"/>
                </a:cubicBezTo>
                <a:cubicBezTo>
                  <a:pt x="919233" y="385759"/>
                  <a:pt x="916855" y="373359"/>
                  <a:pt x="915836" y="361129"/>
                </a:cubicBezTo>
                <a:cubicBezTo>
                  <a:pt x="915326" y="354165"/>
                  <a:pt x="912779" y="346861"/>
                  <a:pt x="915157" y="340067"/>
                </a:cubicBezTo>
                <a:cubicBezTo>
                  <a:pt x="922460" y="318834"/>
                  <a:pt x="918724" y="294545"/>
                  <a:pt x="933501" y="275520"/>
                </a:cubicBezTo>
                <a:cubicBezTo>
                  <a:pt x="933841" y="258704"/>
                  <a:pt x="943693" y="243417"/>
                  <a:pt x="941315" y="225922"/>
                </a:cubicBezTo>
                <a:cubicBezTo>
                  <a:pt x="940296" y="218108"/>
                  <a:pt x="940805" y="210125"/>
                  <a:pt x="940635" y="202141"/>
                </a:cubicBezTo>
                <a:cubicBezTo>
                  <a:pt x="940466" y="188213"/>
                  <a:pt x="939616" y="173945"/>
                  <a:pt x="934521" y="161205"/>
                </a:cubicBezTo>
                <a:cubicBezTo>
                  <a:pt x="929765" y="148806"/>
                  <a:pt x="933162" y="133348"/>
                  <a:pt x="920592" y="124006"/>
                </a:cubicBezTo>
                <a:cubicBezTo>
                  <a:pt x="914307" y="119250"/>
                  <a:pt x="917704" y="111437"/>
                  <a:pt x="914477" y="105661"/>
                </a:cubicBezTo>
                <a:cubicBezTo>
                  <a:pt x="907683" y="93262"/>
                  <a:pt x="900379" y="80692"/>
                  <a:pt x="893415" y="67783"/>
                </a:cubicBezTo>
                <a:cubicBezTo>
                  <a:pt x="871673" y="27696"/>
                  <a:pt x="841098" y="1028"/>
                  <a:pt x="792858" y="9"/>
                </a:cubicBezTo>
                <a:cubicBezTo>
                  <a:pt x="784535" y="-161"/>
                  <a:pt x="778420" y="2047"/>
                  <a:pt x="773834" y="8332"/>
                </a:cubicBezTo>
                <a:cubicBezTo>
                  <a:pt x="769078" y="14957"/>
                  <a:pt x="764322" y="21751"/>
                  <a:pt x="760415" y="28885"/>
                </a:cubicBezTo>
                <a:cubicBezTo>
                  <a:pt x="755659" y="37718"/>
                  <a:pt x="750393" y="40266"/>
                  <a:pt x="741221" y="35849"/>
                </a:cubicBezTo>
                <a:cubicBezTo>
                  <a:pt x="735786" y="33132"/>
                  <a:pt x="730010" y="32112"/>
                  <a:pt x="724235" y="30923"/>
                </a:cubicBezTo>
                <a:cubicBezTo>
                  <a:pt x="701814" y="26677"/>
                  <a:pt x="679053" y="25828"/>
                  <a:pt x="656801" y="30074"/>
                </a:cubicBezTo>
                <a:cubicBezTo>
                  <a:pt x="628435" y="35510"/>
                  <a:pt x="605674" y="52156"/>
                  <a:pt x="585630" y="72029"/>
                </a:cubicBezTo>
                <a:cubicBezTo>
                  <a:pt x="576628" y="81032"/>
                  <a:pt x="569833" y="91903"/>
                  <a:pt x="566946" y="104812"/>
                </a:cubicBezTo>
                <a:cubicBezTo>
                  <a:pt x="560831" y="132669"/>
                  <a:pt x="561171" y="161035"/>
                  <a:pt x="560491" y="189232"/>
                </a:cubicBezTo>
                <a:cubicBezTo>
                  <a:pt x="560321" y="195347"/>
                  <a:pt x="560831" y="200952"/>
                  <a:pt x="563209" y="206558"/>
                </a:cubicBezTo>
                <a:cubicBezTo>
                  <a:pt x="570853" y="224223"/>
                  <a:pt x="569324" y="241888"/>
                  <a:pt x="563379" y="259554"/>
                </a:cubicBezTo>
                <a:cubicBezTo>
                  <a:pt x="561510" y="264989"/>
                  <a:pt x="561680" y="270764"/>
                  <a:pt x="561340" y="276370"/>
                </a:cubicBezTo>
                <a:cubicBezTo>
                  <a:pt x="560831" y="283334"/>
                  <a:pt x="563039" y="287750"/>
                  <a:pt x="570853" y="288260"/>
                </a:cubicBezTo>
                <a:cubicBezTo>
                  <a:pt x="580534" y="288939"/>
                  <a:pt x="584951" y="294205"/>
                  <a:pt x="584781" y="303887"/>
                </a:cubicBezTo>
                <a:cubicBezTo>
                  <a:pt x="584781" y="307624"/>
                  <a:pt x="585970" y="311021"/>
                  <a:pt x="590386" y="312380"/>
                </a:cubicBezTo>
                <a:cubicBezTo>
                  <a:pt x="604654" y="317136"/>
                  <a:pt x="606353" y="320533"/>
                  <a:pt x="601937" y="335311"/>
                </a:cubicBezTo>
                <a:cubicBezTo>
                  <a:pt x="601087" y="338198"/>
                  <a:pt x="600918" y="339897"/>
                  <a:pt x="603635" y="341595"/>
                </a:cubicBezTo>
                <a:cubicBezTo>
                  <a:pt x="610599" y="345842"/>
                  <a:pt x="613827" y="352466"/>
                  <a:pt x="616205" y="359940"/>
                </a:cubicBezTo>
                <a:cubicBezTo>
                  <a:pt x="619772" y="370981"/>
                  <a:pt x="626227" y="375397"/>
                  <a:pt x="637947" y="374888"/>
                </a:cubicBezTo>
                <a:cubicBezTo>
                  <a:pt x="645590" y="374548"/>
                  <a:pt x="653234" y="373869"/>
                  <a:pt x="660708" y="372510"/>
                </a:cubicBezTo>
                <a:cubicBezTo>
                  <a:pt x="671239" y="370641"/>
                  <a:pt x="679222" y="374208"/>
                  <a:pt x="685168" y="382362"/>
                </a:cubicBezTo>
                <a:cubicBezTo>
                  <a:pt x="689924" y="388646"/>
                  <a:pt x="694000" y="395441"/>
                  <a:pt x="698247" y="402065"/>
                </a:cubicBezTo>
                <a:cubicBezTo>
                  <a:pt x="705381" y="413106"/>
                  <a:pt x="705041" y="414975"/>
                  <a:pt x="694680" y="422788"/>
                </a:cubicBezTo>
                <a:cubicBezTo>
                  <a:pt x="693321" y="423807"/>
                  <a:pt x="691962" y="424826"/>
                  <a:pt x="690603" y="425846"/>
                </a:cubicBezTo>
                <a:cubicBezTo>
                  <a:pt x="675995" y="436547"/>
                  <a:pt x="664954" y="450305"/>
                  <a:pt x="656971" y="466442"/>
                </a:cubicBezTo>
                <a:cubicBezTo>
                  <a:pt x="651196" y="478162"/>
                  <a:pt x="649327" y="492091"/>
                  <a:pt x="637607" y="500414"/>
                </a:cubicBezTo>
                <a:cubicBezTo>
                  <a:pt x="635399" y="501942"/>
                  <a:pt x="635908" y="505000"/>
                  <a:pt x="635229" y="507378"/>
                </a:cubicBezTo>
                <a:cubicBezTo>
                  <a:pt x="632851" y="516890"/>
                  <a:pt x="633021" y="527251"/>
                  <a:pt x="628605" y="536084"/>
                </a:cubicBezTo>
                <a:cubicBezTo>
                  <a:pt x="619942" y="553919"/>
                  <a:pt x="611449" y="571754"/>
                  <a:pt x="601597" y="588910"/>
                </a:cubicBezTo>
                <a:cubicBezTo>
                  <a:pt x="587499" y="613200"/>
                  <a:pt x="576798" y="638169"/>
                  <a:pt x="576118" y="666876"/>
                </a:cubicBezTo>
                <a:cubicBezTo>
                  <a:pt x="575778" y="681993"/>
                  <a:pt x="568474" y="695752"/>
                  <a:pt x="566776" y="710699"/>
                </a:cubicBezTo>
                <a:cubicBezTo>
                  <a:pt x="563209" y="740424"/>
                  <a:pt x="558453" y="769980"/>
                  <a:pt x="552847" y="799535"/>
                </a:cubicBezTo>
                <a:cubicBezTo>
                  <a:pt x="551998" y="804291"/>
                  <a:pt x="550300" y="808878"/>
                  <a:pt x="547582" y="812784"/>
                </a:cubicBezTo>
                <a:cubicBezTo>
                  <a:pt x="543505" y="818390"/>
                  <a:pt x="539768" y="819579"/>
                  <a:pt x="532804" y="815332"/>
                </a:cubicBezTo>
                <a:cubicBezTo>
                  <a:pt x="517177" y="805990"/>
                  <a:pt x="505457" y="802253"/>
                  <a:pt x="491189" y="818220"/>
                </a:cubicBezTo>
                <a:cubicBezTo>
                  <a:pt x="482866" y="827392"/>
                  <a:pt x="472334" y="835545"/>
                  <a:pt x="458406" y="835885"/>
                </a:cubicBezTo>
                <a:cubicBezTo>
                  <a:pt x="440571" y="836395"/>
                  <a:pt x="425114" y="844038"/>
                  <a:pt x="411015" y="853720"/>
                </a:cubicBezTo>
                <a:cubicBezTo>
                  <a:pt x="404391" y="858307"/>
                  <a:pt x="400654" y="861024"/>
                  <a:pt x="394199" y="854400"/>
                </a:cubicBezTo>
                <a:cubicBezTo>
                  <a:pt x="388424" y="848625"/>
                  <a:pt x="379761" y="850153"/>
                  <a:pt x="375345" y="856948"/>
                </a:cubicBezTo>
                <a:cubicBezTo>
                  <a:pt x="372967" y="860854"/>
                  <a:pt x="370249" y="861874"/>
                  <a:pt x="367361" y="858646"/>
                </a:cubicBezTo>
                <a:cubicBezTo>
                  <a:pt x="362945" y="853550"/>
                  <a:pt x="359208" y="855759"/>
                  <a:pt x="355471" y="859156"/>
                </a:cubicBezTo>
                <a:cubicBezTo>
                  <a:pt x="352414" y="861704"/>
                  <a:pt x="349526" y="864421"/>
                  <a:pt x="346469" y="866800"/>
                </a:cubicBezTo>
                <a:cubicBezTo>
                  <a:pt x="337806" y="873934"/>
                  <a:pt x="329143" y="882427"/>
                  <a:pt x="318102" y="884125"/>
                </a:cubicBezTo>
                <a:cubicBezTo>
                  <a:pt x="303664" y="886333"/>
                  <a:pt x="289566" y="890240"/>
                  <a:pt x="274788" y="891259"/>
                </a:cubicBezTo>
                <a:cubicBezTo>
                  <a:pt x="256444" y="892618"/>
                  <a:pt x="237929" y="891599"/>
                  <a:pt x="219754" y="894487"/>
                </a:cubicBezTo>
                <a:cubicBezTo>
                  <a:pt x="214998" y="895166"/>
                  <a:pt x="213469" y="893128"/>
                  <a:pt x="211771" y="889391"/>
                </a:cubicBezTo>
                <a:cubicBezTo>
                  <a:pt x="203617" y="870706"/>
                  <a:pt x="195124" y="852192"/>
                  <a:pt x="186801" y="833677"/>
                </a:cubicBezTo>
                <a:cubicBezTo>
                  <a:pt x="153509" y="759449"/>
                  <a:pt x="120047" y="685220"/>
                  <a:pt x="87094" y="610992"/>
                </a:cubicBezTo>
                <a:cubicBezTo>
                  <a:pt x="84207" y="604707"/>
                  <a:pt x="81998" y="604367"/>
                  <a:pt x="76393" y="607255"/>
                </a:cubicBezTo>
                <a:cubicBezTo>
                  <a:pt x="52783" y="619485"/>
                  <a:pt x="29172" y="631545"/>
                  <a:pt x="5222" y="643095"/>
                </a:cubicBezTo>
                <a:cubicBezTo>
                  <a:pt x="-1063" y="646153"/>
                  <a:pt x="-893" y="648701"/>
                  <a:pt x="1655" y="654306"/>
                </a:cubicBezTo>
                <a:cubicBezTo>
                  <a:pt x="13036" y="678596"/>
                  <a:pt x="23907" y="703225"/>
                  <a:pt x="35117" y="727515"/>
                </a:cubicBezTo>
                <a:cubicBezTo>
                  <a:pt x="71807" y="807689"/>
                  <a:pt x="107477" y="888202"/>
                  <a:pt x="141789" y="969394"/>
                </a:cubicBezTo>
                <a:cubicBezTo>
                  <a:pt x="145696" y="978567"/>
                  <a:pt x="147904" y="986890"/>
                  <a:pt x="138561" y="994194"/>
                </a:cubicBezTo>
                <a:cubicBezTo>
                  <a:pt x="136863" y="995553"/>
                  <a:pt x="135674" y="997931"/>
                  <a:pt x="135334" y="999969"/>
                </a:cubicBezTo>
                <a:cubicBezTo>
                  <a:pt x="133975" y="1006254"/>
                  <a:pt x="129729" y="1009991"/>
                  <a:pt x="125143" y="1013897"/>
                </a:cubicBezTo>
                <a:cubicBezTo>
                  <a:pt x="107138" y="1029524"/>
                  <a:pt x="94568" y="1047529"/>
                  <a:pt x="96436" y="1073178"/>
                </a:cubicBezTo>
                <a:cubicBezTo>
                  <a:pt x="97456" y="1088466"/>
                  <a:pt x="96776" y="1103753"/>
                  <a:pt x="96946" y="1119040"/>
                </a:cubicBezTo>
                <a:cubicBezTo>
                  <a:pt x="96946" y="1122437"/>
                  <a:pt x="97286" y="1125835"/>
                  <a:pt x="98305" y="1129062"/>
                </a:cubicBezTo>
                <a:cubicBezTo>
                  <a:pt x="102381" y="1142141"/>
                  <a:pt x="104760" y="1155390"/>
                  <a:pt x="105779" y="1168979"/>
                </a:cubicBezTo>
                <a:cubicBezTo>
                  <a:pt x="108157" y="1200063"/>
                  <a:pt x="112063" y="1230977"/>
                  <a:pt x="120726" y="1260872"/>
                </a:cubicBezTo>
                <a:cubicBezTo>
                  <a:pt x="132277" y="1300959"/>
                  <a:pt x="144676" y="1340876"/>
                  <a:pt x="157076" y="1380793"/>
                </a:cubicBezTo>
                <a:cubicBezTo>
                  <a:pt x="163021" y="1399987"/>
                  <a:pt x="167268" y="1419521"/>
                  <a:pt x="171514" y="1439224"/>
                </a:cubicBezTo>
                <a:cubicBezTo>
                  <a:pt x="176610" y="1461985"/>
                  <a:pt x="176270" y="1483727"/>
                  <a:pt x="162512" y="1504110"/>
                </a:cubicBezTo>
                <a:cubicBezTo>
                  <a:pt x="154019" y="1516680"/>
                  <a:pt x="147394" y="1530609"/>
                  <a:pt x="140430" y="1544197"/>
                </a:cubicBezTo>
                <a:cubicBezTo>
                  <a:pt x="136693" y="1551501"/>
                  <a:pt x="131597" y="1556257"/>
                  <a:pt x="123274" y="1557786"/>
                </a:cubicBezTo>
                <a:cubicBezTo>
                  <a:pt x="113592" y="1559485"/>
                  <a:pt x="103910" y="1561693"/>
                  <a:pt x="94228" y="1563731"/>
                </a:cubicBezTo>
                <a:cubicBezTo>
                  <a:pt x="90661" y="1564580"/>
                  <a:pt x="87604" y="1565599"/>
                  <a:pt x="85226" y="1569167"/>
                </a:cubicBezTo>
                <a:cubicBezTo>
                  <a:pt x="78092" y="1579698"/>
                  <a:pt x="70108" y="1589550"/>
                  <a:pt x="59917" y="1597533"/>
                </a:cubicBezTo>
                <a:cubicBezTo>
                  <a:pt x="47007" y="1607724"/>
                  <a:pt x="44120" y="1620974"/>
                  <a:pt x="47347" y="1636940"/>
                </a:cubicBezTo>
                <a:cubicBezTo>
                  <a:pt x="51424" y="1656984"/>
                  <a:pt x="66202" y="1666156"/>
                  <a:pt x="82848" y="1670233"/>
                </a:cubicBezTo>
                <a:cubicBezTo>
                  <a:pt x="110874" y="1677197"/>
                  <a:pt x="139750" y="1680764"/>
                  <a:pt x="168626" y="1675668"/>
                </a:cubicBezTo>
                <a:cubicBezTo>
                  <a:pt x="197333" y="1670572"/>
                  <a:pt x="219754" y="1658003"/>
                  <a:pt x="225699" y="1626239"/>
                </a:cubicBezTo>
                <a:cubicBezTo>
                  <a:pt x="227398" y="1616897"/>
                  <a:pt x="233343" y="1609763"/>
                  <a:pt x="241496" y="1605007"/>
                </a:cubicBezTo>
                <a:cubicBezTo>
                  <a:pt x="251687" y="1599062"/>
                  <a:pt x="262389" y="1593626"/>
                  <a:pt x="272750" y="1588021"/>
                </a:cubicBezTo>
                <a:cubicBezTo>
                  <a:pt x="280733" y="1583774"/>
                  <a:pt x="282092" y="1584284"/>
                  <a:pt x="282092" y="1593966"/>
                </a:cubicBezTo>
                <a:cubicBezTo>
                  <a:pt x="282262" y="1610272"/>
                  <a:pt x="283621" y="1626749"/>
                  <a:pt x="279884" y="1643055"/>
                </a:cubicBezTo>
                <a:cubicBezTo>
                  <a:pt x="278355" y="1649340"/>
                  <a:pt x="284300" y="1652397"/>
                  <a:pt x="287698" y="1653417"/>
                </a:cubicBezTo>
                <a:cubicBezTo>
                  <a:pt x="292114" y="1654606"/>
                  <a:pt x="290925" y="1648830"/>
                  <a:pt x="291095" y="1645943"/>
                </a:cubicBezTo>
                <a:cubicBezTo>
                  <a:pt x="291944" y="1632184"/>
                  <a:pt x="292284" y="1618256"/>
                  <a:pt x="292963" y="1604327"/>
                </a:cubicBezTo>
                <a:cubicBezTo>
                  <a:pt x="293473" y="1595834"/>
                  <a:pt x="293813" y="1587511"/>
                  <a:pt x="295681" y="1579188"/>
                </a:cubicBezTo>
                <a:cubicBezTo>
                  <a:pt x="298229" y="1567638"/>
                  <a:pt x="305363" y="1558805"/>
                  <a:pt x="311648" y="1549633"/>
                </a:cubicBezTo>
                <a:cubicBezTo>
                  <a:pt x="318612" y="1539441"/>
                  <a:pt x="322349" y="1529250"/>
                  <a:pt x="316234" y="1517190"/>
                </a:cubicBezTo>
                <a:cubicBezTo>
                  <a:pt x="314535" y="1513962"/>
                  <a:pt x="315045" y="1510395"/>
                  <a:pt x="316743" y="1507338"/>
                </a:cubicBezTo>
                <a:cubicBezTo>
                  <a:pt x="323028" y="1495618"/>
                  <a:pt x="319631" y="1484916"/>
                  <a:pt x="313686" y="1474385"/>
                </a:cubicBezTo>
                <a:cubicBezTo>
                  <a:pt x="308760" y="1465553"/>
                  <a:pt x="300947" y="1459268"/>
                  <a:pt x="294662" y="1451794"/>
                </a:cubicBezTo>
                <a:cubicBezTo>
                  <a:pt x="290755" y="1447378"/>
                  <a:pt x="287528" y="1444490"/>
                  <a:pt x="281073" y="1446189"/>
                </a:cubicBezTo>
                <a:cubicBezTo>
                  <a:pt x="276317" y="1447378"/>
                  <a:pt x="272920" y="1444830"/>
                  <a:pt x="272071" y="1439734"/>
                </a:cubicBezTo>
                <a:cubicBezTo>
                  <a:pt x="271391" y="1436167"/>
                  <a:pt x="270882" y="1432430"/>
                  <a:pt x="270542" y="1428863"/>
                </a:cubicBezTo>
                <a:cubicBezTo>
                  <a:pt x="266975" y="1386738"/>
                  <a:pt x="275298" y="1345292"/>
                  <a:pt x="278355" y="1303677"/>
                </a:cubicBezTo>
                <a:cubicBezTo>
                  <a:pt x="280564" y="1273272"/>
                  <a:pt x="285829" y="1243037"/>
                  <a:pt x="285659" y="1212293"/>
                </a:cubicBezTo>
                <a:cubicBezTo>
                  <a:pt x="285659" y="1202101"/>
                  <a:pt x="285150" y="1191230"/>
                  <a:pt x="280564" y="1182398"/>
                </a:cubicBezTo>
                <a:cubicBezTo>
                  <a:pt x="274958" y="1171527"/>
                  <a:pt x="273769" y="1159806"/>
                  <a:pt x="269862" y="1148596"/>
                </a:cubicBezTo>
                <a:cubicBezTo>
                  <a:pt x="267315" y="1141292"/>
                  <a:pt x="270372" y="1137725"/>
                  <a:pt x="278016" y="1137725"/>
                </a:cubicBezTo>
                <a:cubicBezTo>
                  <a:pt x="289906" y="1137555"/>
                  <a:pt x="301796" y="1138404"/>
                  <a:pt x="313686" y="1138234"/>
                </a:cubicBezTo>
                <a:cubicBezTo>
                  <a:pt x="321160" y="1138064"/>
                  <a:pt x="324217" y="1140952"/>
                  <a:pt x="323708" y="1148596"/>
                </a:cubicBezTo>
                <a:cubicBezTo>
                  <a:pt x="323198" y="1159636"/>
                  <a:pt x="328803" y="1167280"/>
                  <a:pt x="337296" y="1174414"/>
                </a:cubicBezTo>
                <a:cubicBezTo>
                  <a:pt x="351055" y="1185625"/>
                  <a:pt x="368041" y="1187154"/>
                  <a:pt x="383668" y="1187663"/>
                </a:cubicBezTo>
                <a:cubicBezTo>
                  <a:pt x="424944" y="1189362"/>
                  <a:pt x="466049" y="1193269"/>
                  <a:pt x="507325" y="1194797"/>
                </a:cubicBezTo>
                <a:cubicBezTo>
                  <a:pt x="514120" y="1194967"/>
                  <a:pt x="517007" y="1197345"/>
                  <a:pt x="517007" y="1204309"/>
                </a:cubicBezTo>
                <a:cubicBezTo>
                  <a:pt x="516837" y="1234884"/>
                  <a:pt x="513100" y="1265289"/>
                  <a:pt x="509194" y="1295524"/>
                </a:cubicBezTo>
                <a:cubicBezTo>
                  <a:pt x="504947" y="1328986"/>
                  <a:pt x="502229" y="1362448"/>
                  <a:pt x="499851" y="1395910"/>
                </a:cubicBezTo>
                <a:cubicBezTo>
                  <a:pt x="499512" y="1401176"/>
                  <a:pt x="501210" y="1403724"/>
                  <a:pt x="506816" y="1404064"/>
                </a:cubicBezTo>
                <a:cubicBezTo>
                  <a:pt x="535522" y="1405592"/>
                  <a:pt x="564228" y="1410688"/>
                  <a:pt x="593104" y="1408140"/>
                </a:cubicBezTo>
                <a:cubicBezTo>
                  <a:pt x="597520" y="1407801"/>
                  <a:pt x="602107" y="1407970"/>
                  <a:pt x="606693" y="1407970"/>
                </a:cubicBezTo>
                <a:cubicBezTo>
                  <a:pt x="612128" y="1407970"/>
                  <a:pt x="615016" y="1410348"/>
                  <a:pt x="615016" y="1416293"/>
                </a:cubicBezTo>
                <a:cubicBezTo>
                  <a:pt x="614676" y="1439564"/>
                  <a:pt x="614506" y="1462665"/>
                  <a:pt x="614167" y="1485936"/>
                </a:cubicBezTo>
                <a:cubicBezTo>
                  <a:pt x="614167" y="1488484"/>
                  <a:pt x="614336" y="1491201"/>
                  <a:pt x="610430" y="1490861"/>
                </a:cubicBezTo>
                <a:cubicBezTo>
                  <a:pt x="593953" y="1489672"/>
                  <a:pt x="577137" y="1491541"/>
                  <a:pt x="560831" y="1486105"/>
                </a:cubicBezTo>
                <a:cubicBezTo>
                  <a:pt x="524991" y="1474046"/>
                  <a:pt x="488980" y="1462325"/>
                  <a:pt x="452801" y="1450945"/>
                </a:cubicBezTo>
                <a:cubicBezTo>
                  <a:pt x="438363" y="1446358"/>
                  <a:pt x="436154" y="1447717"/>
                  <a:pt x="429870" y="1458928"/>
                </a:cubicBezTo>
                <a:cubicBezTo>
                  <a:pt x="428341" y="1461646"/>
                  <a:pt x="428341" y="1464194"/>
                  <a:pt x="428341" y="1467081"/>
                </a:cubicBezTo>
                <a:cubicBezTo>
                  <a:pt x="428341" y="1479821"/>
                  <a:pt x="428511" y="1492560"/>
                  <a:pt x="428171" y="1505300"/>
                </a:cubicBezTo>
                <a:cubicBezTo>
                  <a:pt x="428001" y="1512264"/>
                  <a:pt x="428341" y="1518718"/>
                  <a:pt x="434626" y="1523474"/>
                </a:cubicBezTo>
                <a:cubicBezTo>
                  <a:pt x="437004" y="1525343"/>
                  <a:pt x="439042" y="1528570"/>
                  <a:pt x="438193" y="1531628"/>
                </a:cubicBezTo>
                <a:cubicBezTo>
                  <a:pt x="435645" y="1541479"/>
                  <a:pt x="440571" y="1547085"/>
                  <a:pt x="448214" y="1551671"/>
                </a:cubicBezTo>
                <a:cubicBezTo>
                  <a:pt x="450592" y="1553030"/>
                  <a:pt x="451951" y="1555238"/>
                  <a:pt x="451611" y="1557956"/>
                </a:cubicBezTo>
                <a:cubicBezTo>
                  <a:pt x="451272" y="1560843"/>
                  <a:pt x="448554" y="1560843"/>
                  <a:pt x="446346" y="1561523"/>
                </a:cubicBezTo>
                <a:cubicBezTo>
                  <a:pt x="414582" y="1569846"/>
                  <a:pt x="382988" y="1578679"/>
                  <a:pt x="350715" y="1584454"/>
                </a:cubicBezTo>
                <a:cubicBezTo>
                  <a:pt x="336277" y="1587002"/>
                  <a:pt x="327954" y="1598722"/>
                  <a:pt x="327954" y="1610782"/>
                </a:cubicBezTo>
                <a:cubicBezTo>
                  <a:pt x="327954" y="1623861"/>
                  <a:pt x="327784" y="1636770"/>
                  <a:pt x="327954" y="1649850"/>
                </a:cubicBezTo>
                <a:cubicBezTo>
                  <a:pt x="327954" y="1656984"/>
                  <a:pt x="330332" y="1662929"/>
                  <a:pt x="335428" y="1668194"/>
                </a:cubicBezTo>
                <a:cubicBezTo>
                  <a:pt x="340863" y="1673800"/>
                  <a:pt x="346639" y="1679575"/>
                  <a:pt x="346809" y="1688407"/>
                </a:cubicBezTo>
                <a:cubicBezTo>
                  <a:pt x="346809" y="1691125"/>
                  <a:pt x="349866" y="1692314"/>
                  <a:pt x="351904" y="1693673"/>
                </a:cubicBezTo>
                <a:cubicBezTo>
                  <a:pt x="363285" y="1701317"/>
                  <a:pt x="383498" y="1698259"/>
                  <a:pt x="395558" y="1687219"/>
                </a:cubicBezTo>
                <a:cubicBezTo>
                  <a:pt x="405919" y="1677706"/>
                  <a:pt x="408637" y="1664627"/>
                  <a:pt x="410166" y="1651888"/>
                </a:cubicBezTo>
                <a:cubicBezTo>
                  <a:pt x="411015" y="1643905"/>
                  <a:pt x="405070" y="1637450"/>
                  <a:pt x="398615" y="1632354"/>
                </a:cubicBezTo>
                <a:cubicBezTo>
                  <a:pt x="395728" y="1630146"/>
                  <a:pt x="394539" y="1626919"/>
                  <a:pt x="395388" y="1623182"/>
                </a:cubicBezTo>
                <a:cubicBezTo>
                  <a:pt x="396407" y="1619105"/>
                  <a:pt x="400314" y="1619785"/>
                  <a:pt x="403032" y="1619445"/>
                </a:cubicBezTo>
                <a:cubicBezTo>
                  <a:pt x="435645" y="1614349"/>
                  <a:pt x="468597" y="1611971"/>
                  <a:pt x="500701" y="1603478"/>
                </a:cubicBezTo>
                <a:cubicBezTo>
                  <a:pt x="522103" y="1597703"/>
                  <a:pt x="544694" y="1595665"/>
                  <a:pt x="566606" y="1591928"/>
                </a:cubicBezTo>
                <a:cubicBezTo>
                  <a:pt x="583082" y="1589210"/>
                  <a:pt x="599389" y="1584963"/>
                  <a:pt x="616205" y="1587341"/>
                </a:cubicBezTo>
                <a:cubicBezTo>
                  <a:pt x="626736" y="1588870"/>
                  <a:pt x="634719" y="1592947"/>
                  <a:pt x="638626" y="1604667"/>
                </a:cubicBezTo>
                <a:cubicBezTo>
                  <a:pt x="647629" y="1630655"/>
                  <a:pt x="655952" y="1656984"/>
                  <a:pt x="663935" y="1683312"/>
                </a:cubicBezTo>
                <a:cubicBezTo>
                  <a:pt x="668861" y="1699448"/>
                  <a:pt x="672938" y="1715075"/>
                  <a:pt x="667502" y="1731891"/>
                </a:cubicBezTo>
                <a:cubicBezTo>
                  <a:pt x="664954" y="1739875"/>
                  <a:pt x="665124" y="1748707"/>
                  <a:pt x="665634" y="1757200"/>
                </a:cubicBezTo>
                <a:cubicBezTo>
                  <a:pt x="666993" y="1780471"/>
                  <a:pt x="688735" y="1802043"/>
                  <a:pt x="712345" y="1803402"/>
                </a:cubicBezTo>
                <a:cubicBezTo>
                  <a:pt x="734257" y="1804591"/>
                  <a:pt x="759905" y="1784378"/>
                  <a:pt x="763642" y="1762976"/>
                </a:cubicBezTo>
                <a:cubicBezTo>
                  <a:pt x="765001" y="1755842"/>
                  <a:pt x="763642" y="1748877"/>
                  <a:pt x="760415" y="1742423"/>
                </a:cubicBezTo>
                <a:cubicBezTo>
                  <a:pt x="753791" y="1728664"/>
                  <a:pt x="742580" y="1719152"/>
                  <a:pt x="730860" y="1710319"/>
                </a:cubicBezTo>
                <a:cubicBezTo>
                  <a:pt x="728482" y="1708451"/>
                  <a:pt x="726783" y="1707092"/>
                  <a:pt x="725934" y="1704204"/>
                </a:cubicBezTo>
                <a:cubicBezTo>
                  <a:pt x="714553" y="1668024"/>
                  <a:pt x="702663" y="1632184"/>
                  <a:pt x="695189" y="1594985"/>
                </a:cubicBezTo>
                <a:cubicBezTo>
                  <a:pt x="692811" y="1583435"/>
                  <a:pt x="694000" y="1581906"/>
                  <a:pt x="705890" y="1581736"/>
                </a:cubicBezTo>
                <a:cubicBezTo>
                  <a:pt x="707929" y="1581736"/>
                  <a:pt x="709797" y="1582076"/>
                  <a:pt x="711835" y="1582246"/>
                </a:cubicBezTo>
                <a:cubicBezTo>
                  <a:pt x="735786" y="1584793"/>
                  <a:pt x="759566" y="1587681"/>
                  <a:pt x="783516" y="1589719"/>
                </a:cubicBezTo>
                <a:cubicBezTo>
                  <a:pt x="831756" y="1593626"/>
                  <a:pt x="879996" y="1596514"/>
                  <a:pt x="928236" y="1601270"/>
                </a:cubicBezTo>
                <a:cubicBezTo>
                  <a:pt x="948449" y="1603308"/>
                  <a:pt x="948449" y="1603138"/>
                  <a:pt x="942844" y="1623182"/>
                </a:cubicBezTo>
                <a:cubicBezTo>
                  <a:pt x="941315" y="1628617"/>
                  <a:pt x="939446" y="1634732"/>
                  <a:pt x="943353" y="1639488"/>
                </a:cubicBezTo>
                <a:cubicBezTo>
                  <a:pt x="947600" y="1644754"/>
                  <a:pt x="950148" y="1650529"/>
                  <a:pt x="951506" y="1656984"/>
                </a:cubicBezTo>
                <a:cubicBezTo>
                  <a:pt x="952356" y="1661060"/>
                  <a:pt x="954734" y="1662759"/>
                  <a:pt x="958980" y="1663778"/>
                </a:cubicBezTo>
                <a:cubicBezTo>
                  <a:pt x="969002" y="1665986"/>
                  <a:pt x="979193" y="1665816"/>
                  <a:pt x="989385" y="1666496"/>
                </a:cubicBezTo>
                <a:cubicBezTo>
                  <a:pt x="996179" y="1667005"/>
                  <a:pt x="999916" y="1664118"/>
                  <a:pt x="1002974" y="1659531"/>
                </a:cubicBezTo>
                <a:cubicBezTo>
                  <a:pt x="1012656" y="1645263"/>
                  <a:pt x="1014015" y="1629297"/>
                  <a:pt x="1010278" y="1613160"/>
                </a:cubicBezTo>
                <a:close/>
                <a:moveTo>
                  <a:pt x="893245" y="959203"/>
                </a:moveTo>
                <a:cubicBezTo>
                  <a:pt x="900379" y="964808"/>
                  <a:pt x="906154" y="960732"/>
                  <a:pt x="911929" y="957674"/>
                </a:cubicBezTo>
                <a:cubicBezTo>
                  <a:pt x="921611" y="952748"/>
                  <a:pt x="921611" y="952578"/>
                  <a:pt x="923310" y="963110"/>
                </a:cubicBezTo>
                <a:cubicBezTo>
                  <a:pt x="929425" y="999459"/>
                  <a:pt x="935540" y="1035639"/>
                  <a:pt x="941655" y="1071989"/>
                </a:cubicBezTo>
                <a:cubicBezTo>
                  <a:pt x="942504" y="1076745"/>
                  <a:pt x="942674" y="1081501"/>
                  <a:pt x="943183" y="1086257"/>
                </a:cubicBezTo>
                <a:cubicBezTo>
                  <a:pt x="943013" y="1086257"/>
                  <a:pt x="942844" y="1086257"/>
                  <a:pt x="942504" y="1086257"/>
                </a:cubicBezTo>
                <a:cubicBezTo>
                  <a:pt x="942504" y="1090164"/>
                  <a:pt x="942674" y="1094241"/>
                  <a:pt x="942504" y="1098147"/>
                </a:cubicBezTo>
                <a:cubicBezTo>
                  <a:pt x="942334" y="1100865"/>
                  <a:pt x="940805" y="1103073"/>
                  <a:pt x="937748" y="1103073"/>
                </a:cubicBezTo>
                <a:cubicBezTo>
                  <a:pt x="934690" y="1103243"/>
                  <a:pt x="933501" y="1101205"/>
                  <a:pt x="932822" y="1098317"/>
                </a:cubicBezTo>
                <a:cubicBezTo>
                  <a:pt x="928066" y="1076066"/>
                  <a:pt x="919573" y="1054833"/>
                  <a:pt x="912269" y="1033261"/>
                </a:cubicBezTo>
                <a:cubicBezTo>
                  <a:pt x="905645" y="1013897"/>
                  <a:pt x="897152" y="995213"/>
                  <a:pt x="893245" y="974830"/>
                </a:cubicBezTo>
                <a:cubicBezTo>
                  <a:pt x="892565" y="970753"/>
                  <a:pt x="888828" y="967526"/>
                  <a:pt x="888998" y="962940"/>
                </a:cubicBezTo>
                <a:cubicBezTo>
                  <a:pt x="888998" y="960562"/>
                  <a:pt x="889508" y="956145"/>
                  <a:pt x="893245" y="959203"/>
                </a:cubicBezTo>
                <a:close/>
              </a:path>
            </a:pathLst>
          </a:custGeom>
          <a:solidFill>
            <a:srgbClr val="C00000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Oval 48">
            <a:extLst>
              <a:ext uri="{FF2B5EF4-FFF2-40B4-BE49-F238E27FC236}">
                <a16:creationId xmlns:a16="http://schemas.microsoft.com/office/drawing/2014/main" xmlns="" id="{EC8A5782-9642-4085-B3E7-DC20859C2E7E}"/>
              </a:ext>
            </a:extLst>
          </p:cNvPr>
          <p:cNvSpPr/>
          <p:nvPr/>
        </p:nvSpPr>
        <p:spPr>
          <a:xfrm>
            <a:off x="191773" y="1337524"/>
            <a:ext cx="589063" cy="589063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0" name="Oval 52">
            <a:extLst>
              <a:ext uri="{FF2B5EF4-FFF2-40B4-BE49-F238E27FC236}">
                <a16:creationId xmlns:a16="http://schemas.microsoft.com/office/drawing/2014/main" xmlns="" id="{AED15E84-D8B3-4238-8BB3-9F87E57090B7}"/>
              </a:ext>
            </a:extLst>
          </p:cNvPr>
          <p:cNvSpPr/>
          <p:nvPr/>
        </p:nvSpPr>
        <p:spPr>
          <a:xfrm>
            <a:off x="255045" y="2133513"/>
            <a:ext cx="526309" cy="563412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53EA0BCD-00C0-4C41-9AFB-6280041251BC}"/>
              </a:ext>
            </a:extLst>
          </p:cNvPr>
          <p:cNvSpPr txBox="1"/>
          <p:nvPr/>
        </p:nvSpPr>
        <p:spPr>
          <a:xfrm>
            <a:off x="909682" y="2252921"/>
            <a:ext cx="317016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Карта </a:t>
            </a:r>
            <a:r>
              <a:rPr lang="ru-RU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нөмірі</a:t>
            </a: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мен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CVV-</a:t>
            </a:r>
            <a:r>
              <a:rPr lang="ru-RU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кодын</a:t>
            </a: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айтпаңыз</a:t>
            </a:r>
            <a:endParaRPr lang="ru-RU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2" name="Oval 56">
            <a:extLst>
              <a:ext uri="{FF2B5EF4-FFF2-40B4-BE49-F238E27FC236}">
                <a16:creationId xmlns:a16="http://schemas.microsoft.com/office/drawing/2014/main" xmlns="" id="{A9EC0C01-AAF4-44FA-B6A2-F493504D58E5}"/>
              </a:ext>
            </a:extLst>
          </p:cNvPr>
          <p:cNvSpPr/>
          <p:nvPr/>
        </p:nvSpPr>
        <p:spPr>
          <a:xfrm>
            <a:off x="254527" y="2920564"/>
            <a:ext cx="589063" cy="589063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A812A62F-B0E3-4B92-BBC7-59F4E9DC107A}"/>
              </a:ext>
            </a:extLst>
          </p:cNvPr>
          <p:cNvSpPr txBox="1"/>
          <p:nvPr/>
        </p:nvSpPr>
        <p:spPr>
          <a:xfrm>
            <a:off x="909682" y="2831082"/>
            <a:ext cx="2908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ANY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DESK,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QUICKSUPPOT</a:t>
            </a:r>
            <a:r>
              <a:rPr lang="kk-KZ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мобильді қосымшаларды жүктеуден бас тарту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4" name="Isosceles Triangle 22">
            <a:extLst>
              <a:ext uri="{FF2B5EF4-FFF2-40B4-BE49-F238E27FC236}">
                <a16:creationId xmlns:a16="http://schemas.microsoft.com/office/drawing/2014/main" xmlns="" id="{7F69370D-4682-4A86-9D67-E98749EDC289}"/>
              </a:ext>
            </a:extLst>
          </p:cNvPr>
          <p:cNvSpPr/>
          <p:nvPr/>
        </p:nvSpPr>
        <p:spPr>
          <a:xfrm rot="19800000">
            <a:off x="359724" y="2998701"/>
            <a:ext cx="345519" cy="34546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5" name="Donut 15">
            <a:extLst>
              <a:ext uri="{FF2B5EF4-FFF2-40B4-BE49-F238E27FC236}">
                <a16:creationId xmlns:a16="http://schemas.microsoft.com/office/drawing/2014/main" xmlns="" id="{FDCFC3EE-EFFB-403C-B9C9-8F4E55083612}"/>
              </a:ext>
            </a:extLst>
          </p:cNvPr>
          <p:cNvSpPr/>
          <p:nvPr/>
        </p:nvSpPr>
        <p:spPr>
          <a:xfrm>
            <a:off x="302587" y="1450010"/>
            <a:ext cx="366647" cy="364095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06" name="Freeform 53">
            <a:extLst>
              <a:ext uri="{FF2B5EF4-FFF2-40B4-BE49-F238E27FC236}">
                <a16:creationId xmlns:a16="http://schemas.microsoft.com/office/drawing/2014/main" xmlns="" id="{D57F2C4B-7240-41A7-B169-E1E9E5390396}"/>
              </a:ext>
            </a:extLst>
          </p:cNvPr>
          <p:cNvSpPr/>
          <p:nvPr/>
        </p:nvSpPr>
        <p:spPr>
          <a:xfrm>
            <a:off x="359859" y="2243921"/>
            <a:ext cx="352331" cy="355328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53EA0BCD-00C0-4C41-9AFB-6280041251BC}"/>
              </a:ext>
            </a:extLst>
          </p:cNvPr>
          <p:cNvSpPr txBox="1"/>
          <p:nvPr/>
        </p:nvSpPr>
        <p:spPr>
          <a:xfrm>
            <a:off x="943760" y="1352440"/>
            <a:ext cx="317016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Деректеріңіз</a:t>
            </a: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алаяқтарға</a:t>
            </a: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берілді</a:t>
            </a: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дегенге</a:t>
            </a: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сенбеңіз</a:t>
            </a:r>
            <a:endParaRPr lang="ru-RU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0" name="Oval 91">
            <a:extLst>
              <a:ext uri="{FF2B5EF4-FFF2-40B4-BE49-F238E27FC236}">
                <a16:creationId xmlns:a16="http://schemas.microsoft.com/office/drawing/2014/main" xmlns="" id="{2247C735-A4A6-4C2F-8039-84F8B26CE402}"/>
              </a:ext>
            </a:extLst>
          </p:cNvPr>
          <p:cNvSpPr/>
          <p:nvPr/>
        </p:nvSpPr>
        <p:spPr>
          <a:xfrm flipH="1">
            <a:off x="254514" y="3716510"/>
            <a:ext cx="563020" cy="563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442426" y="3798454"/>
            <a:ext cx="151545" cy="39913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A812A62F-B0E3-4B92-BBC7-59F4E9DC107A}"/>
              </a:ext>
            </a:extLst>
          </p:cNvPr>
          <p:cNvSpPr txBox="1"/>
          <p:nvPr/>
        </p:nvSpPr>
        <p:spPr>
          <a:xfrm>
            <a:off x="909682" y="3694743"/>
            <a:ext cx="2908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Бөтен</a:t>
            </a: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адамның</a:t>
            </a: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картасына</a:t>
            </a: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ақша</a:t>
            </a: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аудармаңыз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F4C2060B-6338-4405-85DD-DD14C6E1F649}"/>
              </a:ext>
            </a:extLst>
          </p:cNvPr>
          <p:cNvSpPr/>
          <p:nvPr/>
        </p:nvSpPr>
        <p:spPr>
          <a:xfrm flipH="1">
            <a:off x="218334" y="4411401"/>
            <a:ext cx="563020" cy="5630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Round Same Side Corner Rectangle 36">
            <a:extLst>
              <a:ext uri="{FF2B5EF4-FFF2-40B4-BE49-F238E27FC236}">
                <a16:creationId xmlns:a16="http://schemas.microsoft.com/office/drawing/2014/main" xmlns="" id="{E0C4F70F-DCCD-48F1-A750-DF4F32AC8F75}"/>
              </a:ext>
            </a:extLst>
          </p:cNvPr>
          <p:cNvSpPr/>
          <p:nvPr/>
        </p:nvSpPr>
        <p:spPr>
          <a:xfrm>
            <a:off x="348273" y="4558566"/>
            <a:ext cx="339849" cy="26869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A812A62F-B0E3-4B92-BBC7-59F4E9DC107A}"/>
              </a:ext>
            </a:extLst>
          </p:cNvPr>
          <p:cNvSpPr txBox="1"/>
          <p:nvPr/>
        </p:nvSpPr>
        <p:spPr>
          <a:xfrm>
            <a:off x="909682" y="4411401"/>
            <a:ext cx="2908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Шалған қоңырауды аяқтап, банкке қонырау шалу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99" name="Рисунок 9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616" y="5681222"/>
            <a:ext cx="1297736" cy="1224136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8434178" y="4279530"/>
            <a:ext cx="3617529" cy="1617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Банк </a:t>
            </a:r>
            <a:r>
              <a:rPr lang="ru-RU" sz="1600" b="1" dirty="0" err="1" smtClean="0">
                <a:solidFill>
                  <a:srgbClr val="FF0000"/>
                </a:solidFill>
              </a:rPr>
              <a:t>картаңызды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жоғалтсаңыз</a:t>
            </a:r>
            <a:r>
              <a:rPr lang="ru-RU" sz="1600" b="1" dirty="0" smtClean="0">
                <a:solidFill>
                  <a:srgbClr val="FF0000"/>
                </a:solidFill>
              </a:rPr>
              <a:t>, </a:t>
            </a:r>
            <a:r>
              <a:rPr lang="ru-RU" sz="1600" b="1" dirty="0" err="1" smtClean="0">
                <a:solidFill>
                  <a:srgbClr val="FF0000"/>
                </a:solidFill>
              </a:rPr>
              <a:t>дереу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бұғаттаңыз</a:t>
            </a:r>
            <a:r>
              <a:rPr lang="ru-RU" sz="1600" b="1" dirty="0" smtClean="0">
                <a:solidFill>
                  <a:srgbClr val="FF0000"/>
                </a:solidFill>
              </a:rPr>
              <a:t>. 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Овальная выноска 59"/>
          <p:cNvSpPr/>
          <p:nvPr/>
        </p:nvSpPr>
        <p:spPr>
          <a:xfrm>
            <a:off x="544286" y="849086"/>
            <a:ext cx="2231571" cy="202268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" name="Oval 91">
            <a:extLst>
              <a:ext uri="{FF2B5EF4-FFF2-40B4-BE49-F238E27FC236}">
                <a16:creationId xmlns="" xmlns:a16="http://schemas.microsoft.com/office/drawing/2014/main" id="{3E1F8AE3-C01B-435C-89A3-27C32A273F68}"/>
              </a:ext>
            </a:extLst>
          </p:cNvPr>
          <p:cNvSpPr/>
          <p:nvPr/>
        </p:nvSpPr>
        <p:spPr>
          <a:xfrm flipH="1">
            <a:off x="4094258" y="2040275"/>
            <a:ext cx="563020" cy="5630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Oval 94">
            <a:extLst>
              <a:ext uri="{FF2B5EF4-FFF2-40B4-BE49-F238E27FC236}">
                <a16:creationId xmlns="" xmlns:a16="http://schemas.microsoft.com/office/drawing/2014/main" id="{F4C2060B-6338-4405-85DD-DD14C6E1F649}"/>
              </a:ext>
            </a:extLst>
          </p:cNvPr>
          <p:cNvSpPr/>
          <p:nvPr/>
        </p:nvSpPr>
        <p:spPr>
          <a:xfrm flipH="1">
            <a:off x="4685175" y="2765527"/>
            <a:ext cx="563020" cy="5630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124">
            <a:extLst>
              <a:ext uri="{FF2B5EF4-FFF2-40B4-BE49-F238E27FC236}">
                <a16:creationId xmlns="" xmlns:a16="http://schemas.microsoft.com/office/drawing/2014/main" id="{15D3C4C2-BC76-4001-93BF-C70753735CC8}"/>
              </a:ext>
            </a:extLst>
          </p:cNvPr>
          <p:cNvGrpSpPr/>
          <p:nvPr/>
        </p:nvGrpSpPr>
        <p:grpSpPr>
          <a:xfrm flipH="1">
            <a:off x="5042515" y="1786493"/>
            <a:ext cx="5767198" cy="774109"/>
            <a:chOff x="4990756" y="1668581"/>
            <a:chExt cx="1807164" cy="707829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ED2A76AC-DB71-4116-A14F-9B0F10A107D2}"/>
                </a:ext>
              </a:extLst>
            </p:cNvPr>
            <p:cNvSpPr txBox="1"/>
            <p:nvPr/>
          </p:nvSpPr>
          <p:spPr>
            <a:xfrm>
              <a:off x="4990756" y="1926130"/>
              <a:ext cx="1780587" cy="450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Құжаттарыңызды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қараусыз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қалдырмаңыз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тауарларды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немесе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қызметтерді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жалға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алу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үшін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құжаттарды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кепілдікке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бермеңіз</a:t>
              </a:r>
              <a:endPara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D1C22350-CC3E-4CBB-A8BD-CE8457425082}"/>
                </a:ext>
              </a:extLst>
            </p:cNvPr>
            <p:cNvSpPr txBox="1"/>
            <p:nvPr/>
          </p:nvSpPr>
          <p:spPr>
            <a:xfrm>
              <a:off x="5017333" y="1668581"/>
              <a:ext cx="1780587" cy="450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3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Кепілдік</a:t>
              </a:r>
              <a:r>
                <a:rPr lang="ru-RU" altLang="ko-KR" sz="13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құжаттар</a:t>
              </a:r>
              <a:r>
                <a:rPr lang="ru-RU" altLang="ko-KR" sz="13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 </a:t>
              </a:r>
              <a:r>
                <a:rPr lang="ru-RU" altLang="ko-KR" sz="13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бұл</a:t>
              </a:r>
              <a:r>
                <a:rPr lang="ru-RU" altLang="ko-KR" sz="13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тәуекел</a:t>
              </a:r>
              <a:endParaRPr lang="ru-RU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endPara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127">
            <a:extLst>
              <a:ext uri="{FF2B5EF4-FFF2-40B4-BE49-F238E27FC236}">
                <a16:creationId xmlns="" xmlns:a16="http://schemas.microsoft.com/office/drawing/2014/main" id="{1BFFFE62-17F7-4F36-9249-4817E53C5A32}"/>
              </a:ext>
            </a:extLst>
          </p:cNvPr>
          <p:cNvGrpSpPr/>
          <p:nvPr/>
        </p:nvGrpSpPr>
        <p:grpSpPr>
          <a:xfrm flipH="1">
            <a:off x="5426411" y="2684601"/>
            <a:ext cx="6765589" cy="731338"/>
            <a:chOff x="4626725" y="1783849"/>
            <a:chExt cx="2119413" cy="448843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63B432DD-F5FC-41E4-8F78-F9ACAB96E3BC}"/>
                </a:ext>
              </a:extLst>
            </p:cNvPr>
            <p:cNvSpPr txBox="1"/>
            <p:nvPr/>
          </p:nvSpPr>
          <p:spPr>
            <a:xfrm>
              <a:off x="4626725" y="1930466"/>
              <a:ext cx="2119413" cy="30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Банк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карталарының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деректемелерімен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әлеуметтік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желілерде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ешқашан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бөліспеңіз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және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жарияламаңыз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несие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тарихыңызды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үнемітексеріп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отырыңыз</a:t>
              </a:r>
              <a:endParaRPr lang="ru-RU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D0152ACC-5EC8-4259-81C4-9F964C68D1D2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179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3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Сіздің</a:t>
              </a:r>
              <a:r>
                <a:rPr lang="ru-RU" altLang="ko-KR" sz="13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картаңыз</a:t>
              </a:r>
              <a:r>
                <a:rPr lang="ru-RU" altLang="ko-KR" sz="13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тек </a:t>
              </a:r>
              <a:r>
                <a:rPr lang="ru-RU" altLang="ko-KR" sz="13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сіздікі</a:t>
              </a:r>
              <a:endPara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Oval 91">
            <a:extLst>
              <a:ext uri="{FF2B5EF4-FFF2-40B4-BE49-F238E27FC236}">
                <a16:creationId xmlns="" xmlns:a16="http://schemas.microsoft.com/office/drawing/2014/main" id="{2247C735-A4A6-4C2F-8039-84F8B26CE402}"/>
              </a:ext>
            </a:extLst>
          </p:cNvPr>
          <p:cNvSpPr/>
          <p:nvPr/>
        </p:nvSpPr>
        <p:spPr>
          <a:xfrm flipH="1">
            <a:off x="3560811" y="1199597"/>
            <a:ext cx="563020" cy="563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24">
            <a:extLst>
              <a:ext uri="{FF2B5EF4-FFF2-40B4-BE49-F238E27FC236}">
                <a16:creationId xmlns="" xmlns:a16="http://schemas.microsoft.com/office/drawing/2014/main" id="{1E11470B-B3CA-4A5A-894F-0446D3F5145E}"/>
              </a:ext>
            </a:extLst>
          </p:cNvPr>
          <p:cNvGrpSpPr/>
          <p:nvPr/>
        </p:nvGrpSpPr>
        <p:grpSpPr>
          <a:xfrm flipH="1">
            <a:off x="4375768" y="1023600"/>
            <a:ext cx="4587802" cy="688124"/>
            <a:chOff x="4965551" y="1783849"/>
            <a:chExt cx="1780587" cy="688123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8D6F69E-A090-4828-83AB-57742132947D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Бейтаныс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адамдарға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ешқашан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жеке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деректеріңізді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айтпаңыз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жібермеңіз</a:t>
              </a:r>
              <a:endParaRPr lang="ru-RU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A14A64AF-429F-4321-BCBA-24A9654C9739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3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Бөтен</a:t>
              </a:r>
              <a:r>
                <a:rPr lang="ru-RU" altLang="ko-KR" sz="13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адамдардан</a:t>
              </a:r>
              <a:r>
                <a:rPr lang="ru-RU" altLang="ko-KR" sz="13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сақ</a:t>
              </a:r>
              <a:r>
                <a:rPr lang="ru-RU" altLang="ko-KR" sz="13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болыңыз</a:t>
              </a:r>
              <a:endPara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95">
            <a:extLst>
              <a:ext uri="{FF2B5EF4-FFF2-40B4-BE49-F238E27FC236}">
                <a16:creationId xmlns="" xmlns:a16="http://schemas.microsoft.com/office/drawing/2014/main" id="{C82E854A-188F-461D-9B2D-F86FBED6C556}"/>
              </a:ext>
            </a:extLst>
          </p:cNvPr>
          <p:cNvSpPr/>
          <p:nvPr/>
        </p:nvSpPr>
        <p:spPr>
          <a:xfrm>
            <a:off x="5281058" y="3647889"/>
            <a:ext cx="563020" cy="5630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0" name="Group 127">
            <a:extLst>
              <a:ext uri="{FF2B5EF4-FFF2-40B4-BE49-F238E27FC236}">
                <a16:creationId xmlns="" xmlns:a16="http://schemas.microsoft.com/office/drawing/2014/main" id="{8C0F234B-DB7F-4501-BED1-5AC12AFBEF99}"/>
              </a:ext>
            </a:extLst>
          </p:cNvPr>
          <p:cNvGrpSpPr/>
          <p:nvPr/>
        </p:nvGrpSpPr>
        <p:grpSpPr>
          <a:xfrm flipH="1">
            <a:off x="6135995" y="3614471"/>
            <a:ext cx="6121320" cy="920267"/>
            <a:chOff x="4962216" y="1868787"/>
            <a:chExt cx="1780587" cy="455367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C40205FC-40A2-488B-BC8A-DCE4748B2CB9}"/>
                </a:ext>
              </a:extLst>
            </p:cNvPr>
            <p:cNvSpPr txBox="1"/>
            <p:nvPr/>
          </p:nvSpPr>
          <p:spPr>
            <a:xfrm>
              <a:off x="4962216" y="1981492"/>
              <a:ext cx="1780587" cy="34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Нақты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банк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өкілдері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сіхден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ешқашан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шот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пен банк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картасының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деректемелерін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ПИН-код, </a:t>
              </a:r>
              <a:r>
                <a:rPr lang="ru-RU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СVV –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кодтарын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және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басқа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да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құпия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ақпаратты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беруді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сұрамайды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ru-RU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BA904678-C18E-4ECF-9680-3BD53E551663}"/>
                </a:ext>
              </a:extLst>
            </p:cNvPr>
            <p:cNvSpPr txBox="1"/>
            <p:nvPr/>
          </p:nvSpPr>
          <p:spPr>
            <a:xfrm>
              <a:off x="4962216" y="1868787"/>
              <a:ext cx="1780587" cy="144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3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Ешкімнің</a:t>
              </a:r>
              <a:r>
                <a:rPr lang="ru-RU" altLang="ko-KR" sz="13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де </a:t>
              </a:r>
              <a:r>
                <a:rPr lang="ru-RU" altLang="ko-KR" sz="13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пин-кодыңызды</a:t>
              </a:r>
              <a:r>
                <a:rPr lang="ru-RU" altLang="ko-KR" sz="13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талап</a:t>
              </a:r>
              <a:r>
                <a:rPr lang="ru-RU" altLang="ko-KR" sz="13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етуге</a:t>
              </a:r>
              <a:r>
                <a:rPr lang="ru-RU" altLang="ko-KR" sz="13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құқығы</a:t>
              </a:r>
              <a:r>
                <a:rPr lang="ru-RU" altLang="ko-KR" sz="13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жоқ</a:t>
              </a:r>
              <a:endPara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07E0277-AF0F-4CD9-A917-18B6510F761E}"/>
              </a:ext>
            </a:extLst>
          </p:cNvPr>
          <p:cNvSpPr txBox="1"/>
          <p:nvPr/>
        </p:nvSpPr>
        <p:spPr>
          <a:xfrm>
            <a:off x="1171207" y="243202"/>
            <a:ext cx="102723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/>
              <a:t>Банк </a:t>
            </a:r>
            <a:r>
              <a:rPr lang="ru-RU" sz="2000" b="1" dirty="0" err="1" smtClean="0"/>
              <a:t>карталары</a:t>
            </a:r>
            <a:r>
              <a:rPr lang="ru-RU" sz="2000" b="1" dirty="0" smtClean="0"/>
              <a:t> мен онлайн-</a:t>
            </a:r>
            <a:r>
              <a:rPr lang="ru-RU" sz="2000" b="1" dirty="0" err="1" smtClean="0"/>
              <a:t>кредиттермен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ұштасқан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алаяқтық</a:t>
            </a:r>
            <a:r>
              <a:rPr lang="ru-RU" sz="2000" b="1" dirty="0" smtClean="0"/>
              <a:t>. </a:t>
            </a:r>
          </a:p>
          <a:p>
            <a:pPr algn="ctr"/>
            <a:r>
              <a:rPr lang="ru-RU" sz="2000" b="1" dirty="0" err="1" smtClean="0"/>
              <a:t>Сақ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болыңыздар</a:t>
            </a:r>
            <a:r>
              <a:rPr lang="ru-RU" sz="2000" b="1" dirty="0" smtClean="0">
                <a:solidFill>
                  <a:srgbClr val="FF0000"/>
                </a:solidFill>
              </a:rPr>
              <a:t>!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pSp>
        <p:nvGrpSpPr>
          <p:cNvPr id="24" name="Group 31">
            <a:extLst>
              <a:ext uri="{FF2B5EF4-FFF2-40B4-BE49-F238E27FC236}">
                <a16:creationId xmlns="" xmlns:a16="http://schemas.microsoft.com/office/drawing/2014/main" id="{D1A0AEC8-B800-4E67-AE06-EDC222E1C92C}"/>
              </a:ext>
            </a:extLst>
          </p:cNvPr>
          <p:cNvGrpSpPr/>
          <p:nvPr/>
        </p:nvGrpSpPr>
        <p:grpSpPr>
          <a:xfrm>
            <a:off x="10312758" y="701068"/>
            <a:ext cx="1645893" cy="2271246"/>
            <a:chOff x="323446" y="1187211"/>
            <a:chExt cx="4106513" cy="5666770"/>
          </a:xfrm>
        </p:grpSpPr>
        <p:sp>
          <p:nvSpPr>
            <p:cNvPr id="25" name="Freeform: Shape 32">
              <a:extLst>
                <a:ext uri="{FF2B5EF4-FFF2-40B4-BE49-F238E27FC236}">
                  <a16:creationId xmlns="" xmlns:a16="http://schemas.microsoft.com/office/drawing/2014/main" id="{8AC9AD43-A391-435C-8A8D-B9BCA8025A0B}"/>
                </a:ext>
              </a:extLst>
            </p:cNvPr>
            <p:cNvSpPr/>
            <p:nvPr/>
          </p:nvSpPr>
          <p:spPr>
            <a:xfrm>
              <a:off x="1369521" y="1257243"/>
              <a:ext cx="1329845" cy="2117902"/>
            </a:xfrm>
            <a:custGeom>
              <a:avLst/>
              <a:gdLst>
                <a:gd name="connsiteX0" fmla="*/ 977458 w 973829"/>
                <a:gd name="connsiteY0" fmla="*/ 686201 h 1550912"/>
                <a:gd name="connsiteX1" fmla="*/ 932824 w 973829"/>
                <a:gd name="connsiteY1" fmla="*/ 312449 h 1550912"/>
                <a:gd name="connsiteX2" fmla="*/ 779085 w 973829"/>
                <a:gd name="connsiteY2" fmla="*/ 99198 h 1550912"/>
                <a:gd name="connsiteX3" fmla="*/ 506323 w 973829"/>
                <a:gd name="connsiteY3" fmla="*/ 463 h 1550912"/>
                <a:gd name="connsiteX4" fmla="*/ 119947 w 973829"/>
                <a:gd name="connsiteY4" fmla="*/ 101452 h 1550912"/>
                <a:gd name="connsiteX5" fmla="*/ 2276 w 973829"/>
                <a:gd name="connsiteY5" fmla="*/ 488279 h 1550912"/>
                <a:gd name="connsiteX6" fmla="*/ 19408 w 973829"/>
                <a:gd name="connsiteY6" fmla="*/ 801167 h 1550912"/>
                <a:gd name="connsiteX7" fmla="*/ 71707 w 973829"/>
                <a:gd name="connsiteY7" fmla="*/ 956258 h 1550912"/>
                <a:gd name="connsiteX8" fmla="*/ 130317 w 973829"/>
                <a:gd name="connsiteY8" fmla="*/ 1077987 h 1550912"/>
                <a:gd name="connsiteX9" fmla="*/ 159171 w 973829"/>
                <a:gd name="connsiteY9" fmla="*/ 1140204 h 1550912"/>
                <a:gd name="connsiteX10" fmla="*/ 149703 w 973829"/>
                <a:gd name="connsiteY10" fmla="*/ 1205125 h 1550912"/>
                <a:gd name="connsiteX11" fmla="*/ 151507 w 973829"/>
                <a:gd name="connsiteY11" fmla="*/ 1252464 h 1550912"/>
                <a:gd name="connsiteX12" fmla="*/ 585672 w 973829"/>
                <a:gd name="connsiteY12" fmla="*/ 1553179 h 1550912"/>
                <a:gd name="connsiteX13" fmla="*/ 597845 w 973829"/>
                <a:gd name="connsiteY13" fmla="*/ 1553630 h 1550912"/>
                <a:gd name="connsiteX14" fmla="*/ 660513 w 973829"/>
                <a:gd name="connsiteY14" fmla="*/ 1546416 h 1550912"/>
                <a:gd name="connsiteX15" fmla="*/ 761052 w 973829"/>
                <a:gd name="connsiteY15" fmla="*/ 1425139 h 1550912"/>
                <a:gd name="connsiteX16" fmla="*/ 756994 w 973829"/>
                <a:gd name="connsiteY16" fmla="*/ 1353905 h 1550912"/>
                <a:gd name="connsiteX17" fmla="*/ 769618 w 973829"/>
                <a:gd name="connsiteY17" fmla="*/ 1249308 h 1550912"/>
                <a:gd name="connsiteX18" fmla="*/ 769618 w 973829"/>
                <a:gd name="connsiteY18" fmla="*/ 1249308 h 1550912"/>
                <a:gd name="connsiteX19" fmla="*/ 769618 w 973829"/>
                <a:gd name="connsiteY19" fmla="*/ 1249308 h 1550912"/>
                <a:gd name="connsiteX20" fmla="*/ 830482 w 973829"/>
                <a:gd name="connsiteY20" fmla="*/ 1166803 h 1550912"/>
                <a:gd name="connsiteX21" fmla="*/ 919750 w 973829"/>
                <a:gd name="connsiteY21" fmla="*/ 960316 h 1550912"/>
                <a:gd name="connsiteX22" fmla="*/ 928316 w 973829"/>
                <a:gd name="connsiteY22" fmla="*/ 919288 h 1550912"/>
                <a:gd name="connsiteX23" fmla="*/ 929668 w 973829"/>
                <a:gd name="connsiteY23" fmla="*/ 908468 h 1550912"/>
                <a:gd name="connsiteX24" fmla="*/ 977458 w 973829"/>
                <a:gd name="connsiteY24" fmla="*/ 686201 h 155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73829" h="1550912">
                  <a:moveTo>
                    <a:pt x="977458" y="686201"/>
                  </a:moveTo>
                  <a:cubicBezTo>
                    <a:pt x="978360" y="623984"/>
                    <a:pt x="963031" y="378272"/>
                    <a:pt x="932824" y="312449"/>
                  </a:cubicBezTo>
                  <a:cubicBezTo>
                    <a:pt x="921553" y="288103"/>
                    <a:pt x="802980" y="111371"/>
                    <a:pt x="779085" y="99198"/>
                  </a:cubicBezTo>
                  <a:cubicBezTo>
                    <a:pt x="682153" y="48252"/>
                    <a:pt x="597394" y="1815"/>
                    <a:pt x="506323" y="463"/>
                  </a:cubicBezTo>
                  <a:cubicBezTo>
                    <a:pt x="430581" y="-890"/>
                    <a:pt x="220035" y="-5849"/>
                    <a:pt x="119947" y="101452"/>
                  </a:cubicBezTo>
                  <a:cubicBezTo>
                    <a:pt x="87937" y="136168"/>
                    <a:pt x="15802" y="379625"/>
                    <a:pt x="2276" y="488279"/>
                  </a:cubicBezTo>
                  <a:cubicBezTo>
                    <a:pt x="-6741" y="579801"/>
                    <a:pt x="13547" y="716858"/>
                    <a:pt x="19408" y="801167"/>
                  </a:cubicBezTo>
                  <a:cubicBezTo>
                    <a:pt x="22114" y="839489"/>
                    <a:pt x="69002" y="947241"/>
                    <a:pt x="71707" y="956258"/>
                  </a:cubicBezTo>
                  <a:cubicBezTo>
                    <a:pt x="73059" y="958061"/>
                    <a:pt x="130317" y="1077987"/>
                    <a:pt x="130317" y="1077987"/>
                  </a:cubicBezTo>
                  <a:cubicBezTo>
                    <a:pt x="137981" y="1086553"/>
                    <a:pt x="157818" y="1138400"/>
                    <a:pt x="159171" y="1140204"/>
                  </a:cubicBezTo>
                  <a:cubicBezTo>
                    <a:pt x="151957" y="1172664"/>
                    <a:pt x="152408" y="1191600"/>
                    <a:pt x="149703" y="1205125"/>
                  </a:cubicBezTo>
                  <a:cubicBezTo>
                    <a:pt x="147449" y="1222258"/>
                    <a:pt x="132120" y="1238939"/>
                    <a:pt x="151507" y="1252464"/>
                  </a:cubicBezTo>
                  <a:cubicBezTo>
                    <a:pt x="169540" y="1265088"/>
                    <a:pt x="578008" y="1551827"/>
                    <a:pt x="585672" y="1553179"/>
                  </a:cubicBezTo>
                  <a:cubicBezTo>
                    <a:pt x="590631" y="1554983"/>
                    <a:pt x="594689" y="1554983"/>
                    <a:pt x="597845" y="1553630"/>
                  </a:cubicBezTo>
                  <a:cubicBezTo>
                    <a:pt x="608214" y="1555884"/>
                    <a:pt x="642930" y="1546416"/>
                    <a:pt x="660513" y="1546416"/>
                  </a:cubicBezTo>
                  <a:cubicBezTo>
                    <a:pt x="671333" y="1546416"/>
                    <a:pt x="746174" y="1444976"/>
                    <a:pt x="761052" y="1425139"/>
                  </a:cubicBezTo>
                  <a:cubicBezTo>
                    <a:pt x="756994" y="1396735"/>
                    <a:pt x="757445" y="1391325"/>
                    <a:pt x="756994" y="1353905"/>
                  </a:cubicBezTo>
                  <a:cubicBezTo>
                    <a:pt x="756092" y="1318739"/>
                    <a:pt x="747075" y="1281769"/>
                    <a:pt x="769618" y="1249308"/>
                  </a:cubicBezTo>
                  <a:cubicBezTo>
                    <a:pt x="769618" y="1249308"/>
                    <a:pt x="769618" y="1249308"/>
                    <a:pt x="769618" y="1249308"/>
                  </a:cubicBezTo>
                  <a:cubicBezTo>
                    <a:pt x="769618" y="1249308"/>
                    <a:pt x="769618" y="1249308"/>
                    <a:pt x="769618" y="1249308"/>
                  </a:cubicBezTo>
                  <a:cubicBezTo>
                    <a:pt x="774577" y="1241644"/>
                    <a:pt x="820563" y="1177624"/>
                    <a:pt x="830482" y="1166803"/>
                  </a:cubicBezTo>
                  <a:cubicBezTo>
                    <a:pt x="871058" y="1102783"/>
                    <a:pt x="903519" y="1034705"/>
                    <a:pt x="919750" y="960316"/>
                  </a:cubicBezTo>
                  <a:cubicBezTo>
                    <a:pt x="922004" y="946339"/>
                    <a:pt x="924709" y="932814"/>
                    <a:pt x="928316" y="919288"/>
                  </a:cubicBezTo>
                  <a:cubicBezTo>
                    <a:pt x="929217" y="915682"/>
                    <a:pt x="929668" y="912075"/>
                    <a:pt x="929668" y="908468"/>
                  </a:cubicBezTo>
                  <a:cubicBezTo>
                    <a:pt x="936431" y="873302"/>
                    <a:pt x="972048" y="745262"/>
                    <a:pt x="977458" y="686201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3">
              <a:extLst>
                <a:ext uri="{FF2B5EF4-FFF2-40B4-BE49-F238E27FC236}">
                  <a16:creationId xmlns="" xmlns:a16="http://schemas.microsoft.com/office/drawing/2014/main" id="{B36CD2AB-BEBC-4835-ABB0-E6F2CE0E3EFB}"/>
                </a:ext>
              </a:extLst>
            </p:cNvPr>
            <p:cNvSpPr/>
            <p:nvPr/>
          </p:nvSpPr>
          <p:spPr>
            <a:xfrm>
              <a:off x="323446" y="3012206"/>
              <a:ext cx="4106513" cy="3841775"/>
            </a:xfrm>
            <a:custGeom>
              <a:avLst/>
              <a:gdLst>
                <a:gd name="connsiteX0" fmla="*/ 2467095 w 3007148"/>
                <a:gd name="connsiteY0" fmla="*/ 2771593 h 2813284"/>
                <a:gd name="connsiteX1" fmla="*/ 2467095 w 3007148"/>
                <a:gd name="connsiteY1" fmla="*/ 2802251 h 2813284"/>
                <a:gd name="connsiteX2" fmla="*/ 2355736 w 3007148"/>
                <a:gd name="connsiteY2" fmla="*/ 2809915 h 2813284"/>
                <a:gd name="connsiteX3" fmla="*/ 651535 w 3007148"/>
                <a:gd name="connsiteY3" fmla="*/ 2808112 h 2813284"/>
                <a:gd name="connsiteX4" fmla="*/ 574891 w 3007148"/>
                <a:gd name="connsiteY4" fmla="*/ 2776102 h 2813284"/>
                <a:gd name="connsiteX5" fmla="*/ 598786 w 3007148"/>
                <a:gd name="connsiteY5" fmla="*/ 2486658 h 2813284"/>
                <a:gd name="connsiteX6" fmla="*/ 506813 w 3007148"/>
                <a:gd name="connsiteY6" fmla="*/ 1986669 h 2813284"/>
                <a:gd name="connsiteX7" fmla="*/ 390044 w 3007148"/>
                <a:gd name="connsiteY7" fmla="*/ 1809035 h 2813284"/>
                <a:gd name="connsiteX8" fmla="*/ 263356 w 3007148"/>
                <a:gd name="connsiteY8" fmla="*/ 1652592 h 2813284"/>
                <a:gd name="connsiteX9" fmla="*/ 263356 w 3007148"/>
                <a:gd name="connsiteY9" fmla="*/ 1652592 h 2813284"/>
                <a:gd name="connsiteX10" fmla="*/ 216918 w 3007148"/>
                <a:gd name="connsiteY10" fmla="*/ 1589924 h 2813284"/>
                <a:gd name="connsiteX11" fmla="*/ 191220 w 3007148"/>
                <a:gd name="connsiteY11" fmla="*/ 1543487 h 2813284"/>
                <a:gd name="connsiteX12" fmla="*/ 143430 w 3007148"/>
                <a:gd name="connsiteY12" fmla="*/ 1426266 h 2813284"/>
                <a:gd name="connsiteX13" fmla="*/ 60475 w 3007148"/>
                <a:gd name="connsiteY13" fmla="*/ 1231951 h 2813284"/>
                <a:gd name="connsiteX14" fmla="*/ 46047 w 3007148"/>
                <a:gd name="connsiteY14" fmla="*/ 1160267 h 2813284"/>
                <a:gd name="connsiteX15" fmla="*/ 61 w 3007148"/>
                <a:gd name="connsiteY15" fmla="*/ 731511 h 2813284"/>
                <a:gd name="connsiteX16" fmla="*/ 63630 w 3007148"/>
                <a:gd name="connsiteY16" fmla="*/ 558386 h 2813284"/>
                <a:gd name="connsiteX17" fmla="*/ 337295 w 3007148"/>
                <a:gd name="connsiteY17" fmla="*/ 369481 h 2813284"/>
                <a:gd name="connsiteX18" fmla="*/ 608704 w 3007148"/>
                <a:gd name="connsiteY18" fmla="*/ 206275 h 2813284"/>
                <a:gd name="connsiteX19" fmla="*/ 686701 w 3007148"/>
                <a:gd name="connsiteY19" fmla="*/ 156231 h 2813284"/>
                <a:gd name="connsiteX20" fmla="*/ 770108 w 3007148"/>
                <a:gd name="connsiteY20" fmla="*/ 22780 h 2813284"/>
                <a:gd name="connsiteX21" fmla="*/ 790846 w 3007148"/>
                <a:gd name="connsiteY21" fmla="*/ 2943 h 2813284"/>
                <a:gd name="connsiteX22" fmla="*/ 828718 w 3007148"/>
                <a:gd name="connsiteY22" fmla="*/ 4746 h 2813284"/>
                <a:gd name="connsiteX23" fmla="*/ 832775 w 3007148"/>
                <a:gd name="connsiteY23" fmla="*/ 20526 h 2813284"/>
                <a:gd name="connsiteX24" fmla="*/ 841341 w 3007148"/>
                <a:gd name="connsiteY24" fmla="*/ 53889 h 2813284"/>
                <a:gd name="connsiteX25" fmla="*/ 1402646 w 3007148"/>
                <a:gd name="connsiteY25" fmla="*/ 704461 h 2813284"/>
                <a:gd name="connsiteX26" fmla="*/ 1517612 w 3007148"/>
                <a:gd name="connsiteY26" fmla="*/ 889759 h 2813284"/>
                <a:gd name="connsiteX27" fmla="*/ 1635733 w 3007148"/>
                <a:gd name="connsiteY27" fmla="*/ 1087680 h 2813284"/>
                <a:gd name="connsiteX28" fmla="*/ 1744838 w 3007148"/>
                <a:gd name="connsiteY28" fmla="*/ 1236911 h 2813284"/>
                <a:gd name="connsiteX29" fmla="*/ 1613642 w 3007148"/>
                <a:gd name="connsiteY29" fmla="*/ 589946 h 2813284"/>
                <a:gd name="connsiteX30" fmla="*/ 1552327 w 3007148"/>
                <a:gd name="connsiteY30" fmla="*/ 164797 h 2813284"/>
                <a:gd name="connsiteX31" fmla="*/ 1556835 w 3007148"/>
                <a:gd name="connsiteY31" fmla="*/ 149017 h 2813284"/>
                <a:gd name="connsiteX32" fmla="*/ 1567656 w 3007148"/>
                <a:gd name="connsiteY32" fmla="*/ 156682 h 2813284"/>
                <a:gd name="connsiteX33" fmla="*/ 1695696 w 3007148"/>
                <a:gd name="connsiteY33" fmla="*/ 236031 h 2813284"/>
                <a:gd name="connsiteX34" fmla="*/ 2152855 w 3007148"/>
                <a:gd name="connsiteY34" fmla="*/ 416369 h 2813284"/>
                <a:gd name="connsiteX35" fmla="*/ 2456275 w 3007148"/>
                <a:gd name="connsiteY35" fmla="*/ 674254 h 2813284"/>
                <a:gd name="connsiteX36" fmla="*/ 2500007 w 3007148"/>
                <a:gd name="connsiteY36" fmla="*/ 732864 h 2813284"/>
                <a:gd name="connsiteX37" fmla="*/ 2596488 w 3007148"/>
                <a:gd name="connsiteY37" fmla="*/ 856396 h 2813284"/>
                <a:gd name="connsiteX38" fmla="*/ 2878268 w 3007148"/>
                <a:gd name="connsiteY38" fmla="*/ 1270724 h 2813284"/>
                <a:gd name="connsiteX39" fmla="*/ 2896752 w 3007148"/>
                <a:gd name="connsiteY39" fmla="*/ 1298677 h 2813284"/>
                <a:gd name="connsiteX40" fmla="*/ 2920196 w 3007148"/>
                <a:gd name="connsiteY40" fmla="*/ 1338351 h 2813284"/>
                <a:gd name="connsiteX41" fmla="*/ 2959871 w 3007148"/>
                <a:gd name="connsiteY41" fmla="*/ 1451965 h 2813284"/>
                <a:gd name="connsiteX42" fmla="*/ 2999545 w 3007148"/>
                <a:gd name="connsiteY42" fmla="*/ 1649436 h 2813284"/>
                <a:gd name="connsiteX43" fmla="*/ 3009915 w 3007148"/>
                <a:gd name="connsiteY43" fmla="*/ 1725628 h 2813284"/>
                <a:gd name="connsiteX44" fmla="*/ 2983766 w 3007148"/>
                <a:gd name="connsiteY44" fmla="*/ 1823012 h 2813284"/>
                <a:gd name="connsiteX45" fmla="*/ 2958067 w 3007148"/>
                <a:gd name="connsiteY45" fmla="*/ 1851415 h 2813284"/>
                <a:gd name="connsiteX46" fmla="*/ 2587020 w 3007148"/>
                <a:gd name="connsiteY46" fmla="*/ 1923100 h 2813284"/>
                <a:gd name="connsiteX47" fmla="*/ 2413444 w 3007148"/>
                <a:gd name="connsiteY47" fmla="*/ 1846906 h 2813284"/>
                <a:gd name="connsiteX48" fmla="*/ 2315160 w 3007148"/>
                <a:gd name="connsiteY48" fmla="*/ 2175574 h 2813284"/>
                <a:gd name="connsiteX49" fmla="*/ 2467095 w 3007148"/>
                <a:gd name="connsiteY49" fmla="*/ 2771593 h 2813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07148" h="2813284">
                  <a:moveTo>
                    <a:pt x="2467095" y="2771593"/>
                  </a:moveTo>
                  <a:cubicBezTo>
                    <a:pt x="2469800" y="2781963"/>
                    <a:pt x="2472054" y="2793234"/>
                    <a:pt x="2467095" y="2802251"/>
                  </a:cubicBezTo>
                  <a:cubicBezTo>
                    <a:pt x="2453570" y="2827498"/>
                    <a:pt x="2376926" y="2811268"/>
                    <a:pt x="2355736" y="2809915"/>
                  </a:cubicBezTo>
                  <a:cubicBezTo>
                    <a:pt x="2296224" y="2806308"/>
                    <a:pt x="696169" y="2808112"/>
                    <a:pt x="651535" y="2808112"/>
                  </a:cubicBezTo>
                  <a:cubicBezTo>
                    <a:pt x="618623" y="2808112"/>
                    <a:pt x="570382" y="2825244"/>
                    <a:pt x="574891" y="2776102"/>
                  </a:cubicBezTo>
                  <a:cubicBezTo>
                    <a:pt x="583457" y="2680522"/>
                    <a:pt x="600138" y="2582688"/>
                    <a:pt x="598786" y="2486658"/>
                  </a:cubicBezTo>
                  <a:cubicBezTo>
                    <a:pt x="596982" y="2317591"/>
                    <a:pt x="593826" y="2134998"/>
                    <a:pt x="506813" y="1986669"/>
                  </a:cubicBezTo>
                  <a:cubicBezTo>
                    <a:pt x="470745" y="1925354"/>
                    <a:pt x="431972" y="1866293"/>
                    <a:pt x="390044" y="1809035"/>
                  </a:cubicBezTo>
                  <a:cubicBezTo>
                    <a:pt x="352172" y="1757639"/>
                    <a:pt x="312498" y="1694069"/>
                    <a:pt x="263356" y="1652592"/>
                  </a:cubicBezTo>
                  <a:cubicBezTo>
                    <a:pt x="263356" y="1652592"/>
                    <a:pt x="263356" y="1652592"/>
                    <a:pt x="263356" y="1652592"/>
                  </a:cubicBezTo>
                  <a:cubicBezTo>
                    <a:pt x="244871" y="1624188"/>
                    <a:pt x="231346" y="1611564"/>
                    <a:pt x="216918" y="1589924"/>
                  </a:cubicBezTo>
                  <a:cubicBezTo>
                    <a:pt x="197983" y="1580005"/>
                    <a:pt x="193925" y="1561971"/>
                    <a:pt x="191220" y="1543487"/>
                  </a:cubicBezTo>
                  <a:cubicBezTo>
                    <a:pt x="185810" y="1505165"/>
                    <a:pt x="158308" y="1462334"/>
                    <a:pt x="143430" y="1426266"/>
                  </a:cubicBezTo>
                  <a:cubicBezTo>
                    <a:pt x="116380" y="1361344"/>
                    <a:pt x="92034" y="1294619"/>
                    <a:pt x="60475" y="1231951"/>
                  </a:cubicBezTo>
                  <a:cubicBezTo>
                    <a:pt x="49654" y="1210311"/>
                    <a:pt x="51007" y="1184162"/>
                    <a:pt x="46047" y="1160267"/>
                  </a:cubicBezTo>
                  <a:cubicBezTo>
                    <a:pt x="18546" y="1015996"/>
                    <a:pt x="7275" y="878487"/>
                    <a:pt x="61" y="731511"/>
                  </a:cubicBezTo>
                  <a:cubicBezTo>
                    <a:pt x="-2193" y="681467"/>
                    <a:pt x="58671" y="560640"/>
                    <a:pt x="63630" y="558386"/>
                  </a:cubicBezTo>
                  <a:cubicBezTo>
                    <a:pt x="75803" y="546213"/>
                    <a:pt x="294464" y="395631"/>
                    <a:pt x="337295" y="369481"/>
                  </a:cubicBezTo>
                  <a:cubicBezTo>
                    <a:pt x="427464" y="315380"/>
                    <a:pt x="514928" y="253614"/>
                    <a:pt x="608704" y="206275"/>
                  </a:cubicBezTo>
                  <a:cubicBezTo>
                    <a:pt x="612311" y="204471"/>
                    <a:pt x="663257" y="170658"/>
                    <a:pt x="686701" y="156231"/>
                  </a:cubicBezTo>
                  <a:cubicBezTo>
                    <a:pt x="702931" y="120614"/>
                    <a:pt x="766952" y="36756"/>
                    <a:pt x="770108" y="22780"/>
                  </a:cubicBezTo>
                  <a:cubicBezTo>
                    <a:pt x="779124" y="18272"/>
                    <a:pt x="776870" y="2492"/>
                    <a:pt x="790846" y="2943"/>
                  </a:cubicBezTo>
                  <a:cubicBezTo>
                    <a:pt x="803921" y="-3820"/>
                    <a:pt x="816094" y="2943"/>
                    <a:pt x="828718" y="4746"/>
                  </a:cubicBezTo>
                  <a:cubicBezTo>
                    <a:pt x="835480" y="8353"/>
                    <a:pt x="835931" y="14665"/>
                    <a:pt x="832775" y="20526"/>
                  </a:cubicBezTo>
                  <a:cubicBezTo>
                    <a:pt x="825562" y="34502"/>
                    <a:pt x="831874" y="43519"/>
                    <a:pt x="841341" y="53889"/>
                  </a:cubicBezTo>
                  <a:cubicBezTo>
                    <a:pt x="1035206" y="264885"/>
                    <a:pt x="1243046" y="464610"/>
                    <a:pt x="1402646" y="704461"/>
                  </a:cubicBezTo>
                  <a:cubicBezTo>
                    <a:pt x="1442771" y="764874"/>
                    <a:pt x="1480191" y="827542"/>
                    <a:pt x="1517612" y="889759"/>
                  </a:cubicBezTo>
                  <a:cubicBezTo>
                    <a:pt x="1551425" y="957836"/>
                    <a:pt x="1596510" y="1022307"/>
                    <a:pt x="1635733" y="1087680"/>
                  </a:cubicBezTo>
                  <a:cubicBezTo>
                    <a:pt x="1669096" y="1143585"/>
                    <a:pt x="1696147" y="1192728"/>
                    <a:pt x="1744838" y="1236911"/>
                  </a:cubicBezTo>
                  <a:cubicBezTo>
                    <a:pt x="1695245" y="1014643"/>
                    <a:pt x="1663686" y="811762"/>
                    <a:pt x="1613642" y="589946"/>
                  </a:cubicBezTo>
                  <a:cubicBezTo>
                    <a:pt x="1588395" y="450634"/>
                    <a:pt x="1554581" y="305912"/>
                    <a:pt x="1552327" y="164797"/>
                  </a:cubicBezTo>
                  <a:cubicBezTo>
                    <a:pt x="1553679" y="158034"/>
                    <a:pt x="1548720" y="145861"/>
                    <a:pt x="1556835" y="149017"/>
                  </a:cubicBezTo>
                  <a:cubicBezTo>
                    <a:pt x="1560893" y="150821"/>
                    <a:pt x="1565401" y="153075"/>
                    <a:pt x="1567656" y="156682"/>
                  </a:cubicBezTo>
                  <a:cubicBezTo>
                    <a:pt x="1597862" y="203119"/>
                    <a:pt x="1651062" y="216193"/>
                    <a:pt x="1695696" y="236031"/>
                  </a:cubicBezTo>
                  <a:cubicBezTo>
                    <a:pt x="1734469" y="253163"/>
                    <a:pt x="2116336" y="393827"/>
                    <a:pt x="2152855" y="416369"/>
                  </a:cubicBezTo>
                  <a:cubicBezTo>
                    <a:pt x="2204702" y="445675"/>
                    <a:pt x="2443651" y="658023"/>
                    <a:pt x="2456275" y="674254"/>
                  </a:cubicBezTo>
                  <a:cubicBezTo>
                    <a:pt x="2471153" y="693640"/>
                    <a:pt x="2484227" y="714379"/>
                    <a:pt x="2500007" y="732864"/>
                  </a:cubicBezTo>
                  <a:cubicBezTo>
                    <a:pt x="2534271" y="772538"/>
                    <a:pt x="2565380" y="814016"/>
                    <a:pt x="2596488" y="856396"/>
                  </a:cubicBezTo>
                  <a:cubicBezTo>
                    <a:pt x="2647885" y="924925"/>
                    <a:pt x="2832732" y="1202195"/>
                    <a:pt x="2878268" y="1270724"/>
                  </a:cubicBezTo>
                  <a:cubicBezTo>
                    <a:pt x="2891342" y="1275683"/>
                    <a:pt x="2894949" y="1286504"/>
                    <a:pt x="2896752" y="1298677"/>
                  </a:cubicBezTo>
                  <a:cubicBezTo>
                    <a:pt x="2900810" y="1314005"/>
                    <a:pt x="2910728" y="1327080"/>
                    <a:pt x="2920196" y="1338351"/>
                  </a:cubicBezTo>
                  <a:cubicBezTo>
                    <a:pt x="2947247" y="1372165"/>
                    <a:pt x="2952206" y="1412290"/>
                    <a:pt x="2959871" y="1451965"/>
                  </a:cubicBezTo>
                  <a:cubicBezTo>
                    <a:pt x="2972945" y="1517788"/>
                    <a:pt x="2986020" y="1583612"/>
                    <a:pt x="2999545" y="1649436"/>
                  </a:cubicBezTo>
                  <a:cubicBezTo>
                    <a:pt x="3007660" y="1655296"/>
                    <a:pt x="3013972" y="1718415"/>
                    <a:pt x="3009915" y="1725628"/>
                  </a:cubicBezTo>
                  <a:cubicBezTo>
                    <a:pt x="3000898" y="1758089"/>
                    <a:pt x="2989627" y="1790100"/>
                    <a:pt x="2983766" y="1823012"/>
                  </a:cubicBezTo>
                  <a:cubicBezTo>
                    <a:pt x="2980610" y="1840144"/>
                    <a:pt x="2970240" y="1845554"/>
                    <a:pt x="2958067" y="1851415"/>
                  </a:cubicBezTo>
                  <a:cubicBezTo>
                    <a:pt x="2894949" y="1881622"/>
                    <a:pt x="2658705" y="1942486"/>
                    <a:pt x="2587020" y="1923100"/>
                  </a:cubicBezTo>
                  <a:cubicBezTo>
                    <a:pt x="2587020" y="1923100"/>
                    <a:pt x="2439593" y="1859079"/>
                    <a:pt x="2413444" y="1846906"/>
                  </a:cubicBezTo>
                  <a:cubicBezTo>
                    <a:pt x="2356638" y="1820757"/>
                    <a:pt x="2305692" y="2152130"/>
                    <a:pt x="2315160" y="2175574"/>
                  </a:cubicBezTo>
                  <a:cubicBezTo>
                    <a:pt x="2365204" y="2370339"/>
                    <a:pt x="2465743" y="2767536"/>
                    <a:pt x="2467095" y="2771593"/>
                  </a:cubicBezTo>
                  <a:close/>
                </a:path>
              </a:pathLst>
            </a:custGeom>
            <a:solidFill>
              <a:srgbClr val="080808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4">
              <a:extLst>
                <a:ext uri="{FF2B5EF4-FFF2-40B4-BE49-F238E27FC236}">
                  <a16:creationId xmlns="" xmlns:a16="http://schemas.microsoft.com/office/drawing/2014/main" id="{369E66E9-F7D0-4208-BDBA-586C95CC0E90}"/>
                </a:ext>
              </a:extLst>
            </p:cNvPr>
            <p:cNvSpPr/>
            <p:nvPr/>
          </p:nvSpPr>
          <p:spPr>
            <a:xfrm>
              <a:off x="2756099" y="2278561"/>
              <a:ext cx="886563" cy="1877791"/>
            </a:xfrm>
            <a:custGeom>
              <a:avLst/>
              <a:gdLst>
                <a:gd name="connsiteX0" fmla="*/ 642412 w 649219"/>
                <a:gd name="connsiteY0" fmla="*/ 1211493 h 1375082"/>
                <a:gd name="connsiteX1" fmla="*/ 649174 w 649219"/>
                <a:gd name="connsiteY1" fmla="*/ 1257930 h 1375082"/>
                <a:gd name="connsiteX2" fmla="*/ 614910 w 649219"/>
                <a:gd name="connsiteY2" fmla="*/ 1349903 h 1375082"/>
                <a:gd name="connsiteX3" fmla="*/ 597778 w 649219"/>
                <a:gd name="connsiteY3" fmla="*/ 1367035 h 1375082"/>
                <a:gd name="connsiteX4" fmla="*/ 448998 w 649219"/>
                <a:gd name="connsiteY4" fmla="*/ 1358018 h 1375082"/>
                <a:gd name="connsiteX5" fmla="*/ 414734 w 649219"/>
                <a:gd name="connsiteY5" fmla="*/ 1349001 h 1375082"/>
                <a:gd name="connsiteX6" fmla="*/ 329524 w 649219"/>
                <a:gd name="connsiteY6" fmla="*/ 1287686 h 1375082"/>
                <a:gd name="connsiteX7" fmla="*/ 154145 w 649219"/>
                <a:gd name="connsiteY7" fmla="*/ 1007710 h 1375082"/>
                <a:gd name="connsiteX8" fmla="*/ 116273 w 649219"/>
                <a:gd name="connsiteY8" fmla="*/ 966683 h 1375082"/>
                <a:gd name="connsiteX9" fmla="*/ 33318 w 649219"/>
                <a:gd name="connsiteY9" fmla="*/ 831429 h 1375082"/>
                <a:gd name="connsiteX10" fmla="*/ 11677 w 649219"/>
                <a:gd name="connsiteY10" fmla="*/ 686707 h 1375082"/>
                <a:gd name="connsiteX11" fmla="*/ 15284 w 649219"/>
                <a:gd name="connsiteY11" fmla="*/ 537477 h 1375082"/>
                <a:gd name="connsiteX12" fmla="*/ 406 w 649219"/>
                <a:gd name="connsiteY12" fmla="*/ 394558 h 1375082"/>
                <a:gd name="connsiteX13" fmla="*/ 102297 w 649219"/>
                <a:gd name="connsiteY13" fmla="*/ 601046 h 1375082"/>
                <a:gd name="connsiteX14" fmla="*/ 102297 w 649219"/>
                <a:gd name="connsiteY14" fmla="*/ 447758 h 1375082"/>
                <a:gd name="connsiteX15" fmla="*/ 44589 w 649219"/>
                <a:gd name="connsiteY15" fmla="*/ 248935 h 1375082"/>
                <a:gd name="connsiteX16" fmla="*/ 35572 w 649219"/>
                <a:gd name="connsiteY16" fmla="*/ 218728 h 1375082"/>
                <a:gd name="connsiteX17" fmla="*/ 14382 w 649219"/>
                <a:gd name="connsiteY17" fmla="*/ 87982 h 1375082"/>
                <a:gd name="connsiteX18" fmla="*/ 49097 w 649219"/>
                <a:gd name="connsiteY18" fmla="*/ 78064 h 1375082"/>
                <a:gd name="connsiteX19" fmla="*/ 52704 w 649219"/>
                <a:gd name="connsiteY19" fmla="*/ 19905 h 1375082"/>
                <a:gd name="connsiteX20" fmla="*/ 101396 w 649219"/>
                <a:gd name="connsiteY20" fmla="*/ 4125 h 1375082"/>
                <a:gd name="connsiteX21" fmla="*/ 142873 w 649219"/>
                <a:gd name="connsiteY21" fmla="*/ 32077 h 1375082"/>
                <a:gd name="connsiteX22" fmla="*/ 169924 w 649219"/>
                <a:gd name="connsiteY22" fmla="*/ 42898 h 1375082"/>
                <a:gd name="connsiteX23" fmla="*/ 192466 w 649219"/>
                <a:gd name="connsiteY23" fmla="*/ 86179 h 1375082"/>
                <a:gd name="connsiteX24" fmla="*/ 214107 w 649219"/>
                <a:gd name="connsiteY24" fmla="*/ 100606 h 1375082"/>
                <a:gd name="connsiteX25" fmla="*/ 238002 w 649219"/>
                <a:gd name="connsiteY25" fmla="*/ 127657 h 1375082"/>
                <a:gd name="connsiteX26" fmla="*/ 261897 w 649219"/>
                <a:gd name="connsiteY26" fmla="*/ 154708 h 1375082"/>
                <a:gd name="connsiteX27" fmla="*/ 287595 w 649219"/>
                <a:gd name="connsiteY27" fmla="*/ 189874 h 1375082"/>
                <a:gd name="connsiteX28" fmla="*/ 341697 w 649219"/>
                <a:gd name="connsiteY28" fmla="*/ 257501 h 1375082"/>
                <a:gd name="connsiteX29" fmla="*/ 341697 w 649219"/>
                <a:gd name="connsiteY29" fmla="*/ 257501 h 1375082"/>
                <a:gd name="connsiteX30" fmla="*/ 369199 w 649219"/>
                <a:gd name="connsiteY30" fmla="*/ 316111 h 1375082"/>
                <a:gd name="connsiteX31" fmla="*/ 395798 w 649219"/>
                <a:gd name="connsiteY31" fmla="*/ 397714 h 1375082"/>
                <a:gd name="connsiteX32" fmla="*/ 414283 w 649219"/>
                <a:gd name="connsiteY32" fmla="*/ 537026 h 1375082"/>
                <a:gd name="connsiteX33" fmla="*/ 441334 w 649219"/>
                <a:gd name="connsiteY33" fmla="*/ 879669 h 1375082"/>
                <a:gd name="connsiteX34" fmla="*/ 642412 w 649219"/>
                <a:gd name="connsiteY34" fmla="*/ 1211493 h 137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49219" h="1375082">
                  <a:moveTo>
                    <a:pt x="642412" y="1211493"/>
                  </a:moveTo>
                  <a:cubicBezTo>
                    <a:pt x="652781" y="1226371"/>
                    <a:pt x="654134" y="1241249"/>
                    <a:pt x="649174" y="1257930"/>
                  </a:cubicBezTo>
                  <a:cubicBezTo>
                    <a:pt x="640608" y="1289489"/>
                    <a:pt x="633395" y="1321499"/>
                    <a:pt x="614910" y="1349903"/>
                  </a:cubicBezTo>
                  <a:cubicBezTo>
                    <a:pt x="610402" y="1356665"/>
                    <a:pt x="605442" y="1363428"/>
                    <a:pt x="597778" y="1367035"/>
                  </a:cubicBezTo>
                  <a:cubicBezTo>
                    <a:pt x="546381" y="1391831"/>
                    <a:pt x="497690" y="1372445"/>
                    <a:pt x="448998" y="1358018"/>
                  </a:cubicBezTo>
                  <a:cubicBezTo>
                    <a:pt x="437727" y="1354862"/>
                    <a:pt x="426456" y="1350804"/>
                    <a:pt x="414734" y="1349001"/>
                  </a:cubicBezTo>
                  <a:cubicBezTo>
                    <a:pt x="378215" y="1339533"/>
                    <a:pt x="350263" y="1322852"/>
                    <a:pt x="329524" y="1287686"/>
                  </a:cubicBezTo>
                  <a:cubicBezTo>
                    <a:pt x="272266" y="1191205"/>
                    <a:pt x="213656" y="1102839"/>
                    <a:pt x="154145" y="1007710"/>
                  </a:cubicBezTo>
                  <a:cubicBezTo>
                    <a:pt x="145128" y="993283"/>
                    <a:pt x="127995" y="977954"/>
                    <a:pt x="116273" y="966683"/>
                  </a:cubicBezTo>
                  <a:cubicBezTo>
                    <a:pt x="76599" y="928812"/>
                    <a:pt x="52704" y="889588"/>
                    <a:pt x="33318" y="831429"/>
                  </a:cubicBezTo>
                  <a:cubicBezTo>
                    <a:pt x="24301" y="805731"/>
                    <a:pt x="12579" y="704290"/>
                    <a:pt x="11677" y="686707"/>
                  </a:cubicBezTo>
                  <a:cubicBezTo>
                    <a:pt x="8521" y="617728"/>
                    <a:pt x="20694" y="606456"/>
                    <a:pt x="15284" y="537477"/>
                  </a:cubicBezTo>
                  <a:cubicBezTo>
                    <a:pt x="13480" y="516287"/>
                    <a:pt x="-2750" y="415297"/>
                    <a:pt x="406" y="394558"/>
                  </a:cubicBezTo>
                  <a:cubicBezTo>
                    <a:pt x="55860" y="388697"/>
                    <a:pt x="91928" y="525304"/>
                    <a:pt x="102297" y="601046"/>
                  </a:cubicBezTo>
                  <a:cubicBezTo>
                    <a:pt x="105904" y="626294"/>
                    <a:pt x="106355" y="473457"/>
                    <a:pt x="102297" y="447758"/>
                  </a:cubicBezTo>
                  <a:cubicBezTo>
                    <a:pt x="91477" y="379229"/>
                    <a:pt x="66229" y="314308"/>
                    <a:pt x="44589" y="248935"/>
                  </a:cubicBezTo>
                  <a:cubicBezTo>
                    <a:pt x="41433" y="239016"/>
                    <a:pt x="37826" y="229098"/>
                    <a:pt x="35572" y="218728"/>
                  </a:cubicBezTo>
                  <a:cubicBezTo>
                    <a:pt x="37826" y="197087"/>
                    <a:pt x="-5455" y="101959"/>
                    <a:pt x="14382" y="87982"/>
                  </a:cubicBezTo>
                  <a:cubicBezTo>
                    <a:pt x="31965" y="83023"/>
                    <a:pt x="52253" y="89786"/>
                    <a:pt x="49097" y="78064"/>
                  </a:cubicBezTo>
                  <a:cubicBezTo>
                    <a:pt x="42335" y="57325"/>
                    <a:pt x="49097" y="29823"/>
                    <a:pt x="52704" y="19905"/>
                  </a:cubicBezTo>
                  <a:cubicBezTo>
                    <a:pt x="58565" y="-834"/>
                    <a:pt x="85165" y="-3990"/>
                    <a:pt x="101396" y="4125"/>
                  </a:cubicBezTo>
                  <a:cubicBezTo>
                    <a:pt x="106355" y="9084"/>
                    <a:pt x="138816" y="25315"/>
                    <a:pt x="142873" y="32077"/>
                  </a:cubicBezTo>
                  <a:cubicBezTo>
                    <a:pt x="145128" y="37939"/>
                    <a:pt x="164063" y="42447"/>
                    <a:pt x="169924" y="42898"/>
                  </a:cubicBezTo>
                  <a:cubicBezTo>
                    <a:pt x="187507" y="53718"/>
                    <a:pt x="184351" y="67694"/>
                    <a:pt x="192466" y="86179"/>
                  </a:cubicBezTo>
                  <a:cubicBezTo>
                    <a:pt x="196524" y="92491"/>
                    <a:pt x="205541" y="97450"/>
                    <a:pt x="214107" y="100606"/>
                  </a:cubicBezTo>
                  <a:cubicBezTo>
                    <a:pt x="225829" y="106918"/>
                    <a:pt x="232141" y="115484"/>
                    <a:pt x="238002" y="127657"/>
                  </a:cubicBezTo>
                  <a:cubicBezTo>
                    <a:pt x="240707" y="130362"/>
                    <a:pt x="257839" y="151101"/>
                    <a:pt x="261897" y="154708"/>
                  </a:cubicBezTo>
                  <a:lnTo>
                    <a:pt x="287595" y="189874"/>
                  </a:lnTo>
                  <a:cubicBezTo>
                    <a:pt x="301121" y="206555"/>
                    <a:pt x="336737" y="251640"/>
                    <a:pt x="341697" y="257501"/>
                  </a:cubicBezTo>
                  <a:lnTo>
                    <a:pt x="341697" y="257501"/>
                  </a:lnTo>
                  <a:cubicBezTo>
                    <a:pt x="352517" y="265165"/>
                    <a:pt x="368748" y="314758"/>
                    <a:pt x="369199" y="316111"/>
                  </a:cubicBezTo>
                  <a:cubicBezTo>
                    <a:pt x="373256" y="321521"/>
                    <a:pt x="391290" y="389148"/>
                    <a:pt x="395798" y="397714"/>
                  </a:cubicBezTo>
                  <a:cubicBezTo>
                    <a:pt x="395798" y="400419"/>
                    <a:pt x="414283" y="524853"/>
                    <a:pt x="414283" y="537026"/>
                  </a:cubicBezTo>
                  <a:cubicBezTo>
                    <a:pt x="414283" y="559568"/>
                    <a:pt x="397151" y="783639"/>
                    <a:pt x="441334" y="879669"/>
                  </a:cubicBezTo>
                  <a:cubicBezTo>
                    <a:pt x="481910" y="948198"/>
                    <a:pt x="630239" y="1193008"/>
                    <a:pt x="642412" y="1211493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5">
              <a:extLst>
                <a:ext uri="{FF2B5EF4-FFF2-40B4-BE49-F238E27FC236}">
                  <a16:creationId xmlns="" xmlns:a16="http://schemas.microsoft.com/office/drawing/2014/main" id="{82997837-C31B-4731-9CAB-E3F532F34DF4}"/>
                </a:ext>
              </a:extLst>
            </p:cNvPr>
            <p:cNvSpPr/>
            <p:nvPr/>
          </p:nvSpPr>
          <p:spPr>
            <a:xfrm>
              <a:off x="3272113" y="5331366"/>
              <a:ext cx="547946" cy="652610"/>
            </a:xfrm>
            <a:custGeom>
              <a:avLst/>
              <a:gdLst>
                <a:gd name="connsiteX0" fmla="*/ 160395 w 401253"/>
                <a:gd name="connsiteY0" fmla="*/ 478634 h 477897"/>
                <a:gd name="connsiteX1" fmla="*/ 49487 w 401253"/>
                <a:gd name="connsiteY1" fmla="*/ 249604 h 477897"/>
                <a:gd name="connsiteX2" fmla="*/ 3951 w 401253"/>
                <a:gd name="connsiteY2" fmla="*/ 147262 h 477897"/>
                <a:gd name="connsiteX3" fmla="*/ 4853 w 401253"/>
                <a:gd name="connsiteY3" fmla="*/ 113449 h 477897"/>
                <a:gd name="connsiteX4" fmla="*/ 55799 w 401253"/>
                <a:gd name="connsiteY4" fmla="*/ 16065 h 477897"/>
                <a:gd name="connsiteX5" fmla="*/ 83751 w 401253"/>
                <a:gd name="connsiteY5" fmla="*/ 14713 h 477897"/>
                <a:gd name="connsiteX6" fmla="*/ 111704 w 401253"/>
                <a:gd name="connsiteY6" fmla="*/ 38157 h 477897"/>
                <a:gd name="connsiteX7" fmla="*/ 214497 w 401253"/>
                <a:gd name="connsiteY7" fmla="*/ 117957 h 477897"/>
                <a:gd name="connsiteX8" fmla="*/ 396188 w 401253"/>
                <a:gd name="connsiteY8" fmla="*/ 202716 h 477897"/>
                <a:gd name="connsiteX9" fmla="*/ 396188 w 401253"/>
                <a:gd name="connsiteY9" fmla="*/ 208577 h 477897"/>
                <a:gd name="connsiteX10" fmla="*/ 404303 w 401253"/>
                <a:gd name="connsiteY10" fmla="*/ 285672 h 477897"/>
                <a:gd name="connsiteX11" fmla="*/ 404303 w 401253"/>
                <a:gd name="connsiteY11" fmla="*/ 329855 h 477897"/>
                <a:gd name="connsiteX12" fmla="*/ 395737 w 401253"/>
                <a:gd name="connsiteY12" fmla="*/ 379899 h 477897"/>
                <a:gd name="connsiteX13" fmla="*/ 395286 w 401253"/>
                <a:gd name="connsiteY13" fmla="*/ 383957 h 477897"/>
                <a:gd name="connsiteX14" fmla="*/ 385819 w 401253"/>
                <a:gd name="connsiteY14" fmla="*/ 402441 h 477897"/>
                <a:gd name="connsiteX15" fmla="*/ 377253 w 401253"/>
                <a:gd name="connsiteY15" fmla="*/ 415967 h 477897"/>
                <a:gd name="connsiteX16" fmla="*/ 340734 w 401253"/>
                <a:gd name="connsiteY16" fmla="*/ 447526 h 477897"/>
                <a:gd name="connsiteX17" fmla="*/ 336676 w 401253"/>
                <a:gd name="connsiteY17" fmla="*/ 447977 h 477897"/>
                <a:gd name="connsiteX18" fmla="*/ 268599 w 401253"/>
                <a:gd name="connsiteY18" fmla="*/ 465560 h 477897"/>
                <a:gd name="connsiteX19" fmla="*/ 251015 w 401253"/>
                <a:gd name="connsiteY19" fmla="*/ 466011 h 477897"/>
                <a:gd name="connsiteX20" fmla="*/ 161297 w 401253"/>
                <a:gd name="connsiteY20" fmla="*/ 470519 h 477897"/>
                <a:gd name="connsiteX21" fmla="*/ 160395 w 401253"/>
                <a:gd name="connsiteY21" fmla="*/ 478634 h 477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1253" h="477897">
                  <a:moveTo>
                    <a:pt x="160395" y="478634"/>
                  </a:moveTo>
                  <a:cubicBezTo>
                    <a:pt x="107646" y="410106"/>
                    <a:pt x="87809" y="325347"/>
                    <a:pt x="49487" y="249604"/>
                  </a:cubicBezTo>
                  <a:cubicBezTo>
                    <a:pt x="32355" y="216242"/>
                    <a:pt x="19731" y="181076"/>
                    <a:pt x="3951" y="147262"/>
                  </a:cubicBezTo>
                  <a:cubicBezTo>
                    <a:pt x="-1459" y="135089"/>
                    <a:pt x="-1459" y="125170"/>
                    <a:pt x="4853" y="113449"/>
                  </a:cubicBezTo>
                  <a:cubicBezTo>
                    <a:pt x="22436" y="81438"/>
                    <a:pt x="39117" y="48526"/>
                    <a:pt x="55799" y="16065"/>
                  </a:cubicBezTo>
                  <a:cubicBezTo>
                    <a:pt x="66619" y="-5124"/>
                    <a:pt x="66619" y="-5124"/>
                    <a:pt x="83751" y="14713"/>
                  </a:cubicBezTo>
                  <a:cubicBezTo>
                    <a:pt x="90965" y="25082"/>
                    <a:pt x="98629" y="35001"/>
                    <a:pt x="111704" y="38157"/>
                  </a:cubicBezTo>
                  <a:cubicBezTo>
                    <a:pt x="145968" y="64757"/>
                    <a:pt x="179782" y="92259"/>
                    <a:pt x="214497" y="117957"/>
                  </a:cubicBezTo>
                  <a:cubicBezTo>
                    <a:pt x="262738" y="153123"/>
                    <a:pt x="389425" y="194150"/>
                    <a:pt x="396188" y="202716"/>
                  </a:cubicBezTo>
                  <a:cubicBezTo>
                    <a:pt x="396188" y="204520"/>
                    <a:pt x="396188" y="206774"/>
                    <a:pt x="396188" y="208577"/>
                  </a:cubicBezTo>
                  <a:cubicBezTo>
                    <a:pt x="404303" y="233825"/>
                    <a:pt x="400246" y="259974"/>
                    <a:pt x="404303" y="285672"/>
                  </a:cubicBezTo>
                  <a:cubicBezTo>
                    <a:pt x="404303" y="300550"/>
                    <a:pt x="404303" y="314977"/>
                    <a:pt x="404303" y="329855"/>
                  </a:cubicBezTo>
                  <a:cubicBezTo>
                    <a:pt x="401598" y="346536"/>
                    <a:pt x="400697" y="363668"/>
                    <a:pt x="395737" y="379899"/>
                  </a:cubicBezTo>
                  <a:cubicBezTo>
                    <a:pt x="395286" y="381251"/>
                    <a:pt x="395286" y="382604"/>
                    <a:pt x="395286" y="383957"/>
                  </a:cubicBezTo>
                  <a:cubicBezTo>
                    <a:pt x="392131" y="390268"/>
                    <a:pt x="391680" y="397482"/>
                    <a:pt x="385819" y="402441"/>
                  </a:cubicBezTo>
                  <a:cubicBezTo>
                    <a:pt x="383114" y="406950"/>
                    <a:pt x="380408" y="411458"/>
                    <a:pt x="377253" y="415967"/>
                  </a:cubicBezTo>
                  <a:cubicBezTo>
                    <a:pt x="372744" y="434902"/>
                    <a:pt x="355612" y="439861"/>
                    <a:pt x="340734" y="447526"/>
                  </a:cubicBezTo>
                  <a:cubicBezTo>
                    <a:pt x="339382" y="447526"/>
                    <a:pt x="338029" y="447526"/>
                    <a:pt x="336676" y="447977"/>
                  </a:cubicBezTo>
                  <a:cubicBezTo>
                    <a:pt x="317290" y="466462"/>
                    <a:pt x="292043" y="463306"/>
                    <a:pt x="268599" y="465560"/>
                  </a:cubicBezTo>
                  <a:cubicBezTo>
                    <a:pt x="262738" y="465560"/>
                    <a:pt x="256877" y="466011"/>
                    <a:pt x="251015" y="466011"/>
                  </a:cubicBezTo>
                  <a:cubicBezTo>
                    <a:pt x="221260" y="470970"/>
                    <a:pt x="191053" y="465109"/>
                    <a:pt x="161297" y="470519"/>
                  </a:cubicBezTo>
                  <a:cubicBezTo>
                    <a:pt x="161748" y="472773"/>
                    <a:pt x="161297" y="475929"/>
                    <a:pt x="160395" y="478634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6">
              <a:extLst>
                <a:ext uri="{FF2B5EF4-FFF2-40B4-BE49-F238E27FC236}">
                  <a16:creationId xmlns="" xmlns:a16="http://schemas.microsoft.com/office/drawing/2014/main" id="{712A538D-A492-4291-AE85-8A109DC78CF9}"/>
                </a:ext>
              </a:extLst>
            </p:cNvPr>
            <p:cNvSpPr/>
            <p:nvPr/>
          </p:nvSpPr>
          <p:spPr>
            <a:xfrm>
              <a:off x="1563353" y="2801972"/>
              <a:ext cx="824997" cy="572573"/>
            </a:xfrm>
            <a:custGeom>
              <a:avLst/>
              <a:gdLst>
                <a:gd name="connsiteX0" fmla="*/ 19484 w 604134"/>
                <a:gd name="connsiteY0" fmla="*/ 0 h 419287"/>
                <a:gd name="connsiteX1" fmla="*/ 70881 w 604134"/>
                <a:gd name="connsiteY1" fmla="*/ 62668 h 419287"/>
                <a:gd name="connsiteX2" fmla="*/ 208389 w 604134"/>
                <a:gd name="connsiteY2" fmla="*/ 180339 h 419287"/>
                <a:gd name="connsiteX3" fmla="*/ 335077 w 604134"/>
                <a:gd name="connsiteY3" fmla="*/ 226776 h 419287"/>
                <a:gd name="connsiteX4" fmla="*/ 588002 w 604134"/>
                <a:gd name="connsiteY4" fmla="*/ 163206 h 419287"/>
                <a:gd name="connsiteX5" fmla="*/ 606036 w 604134"/>
                <a:gd name="connsiteY5" fmla="*/ 154190 h 419287"/>
                <a:gd name="connsiteX6" fmla="*/ 471233 w 604134"/>
                <a:gd name="connsiteY6" fmla="*/ 402155 h 419287"/>
                <a:gd name="connsiteX7" fmla="*/ 443731 w 604134"/>
                <a:gd name="connsiteY7" fmla="*/ 421993 h 419287"/>
                <a:gd name="connsiteX8" fmla="*/ 9566 w 604134"/>
                <a:gd name="connsiteY8" fmla="*/ 121278 h 419287"/>
                <a:gd name="connsiteX9" fmla="*/ 7762 w 604134"/>
                <a:gd name="connsiteY9" fmla="*/ 73939 h 419287"/>
                <a:gd name="connsiteX10" fmla="*/ 19484 w 604134"/>
                <a:gd name="connsiteY10" fmla="*/ 0 h 41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4134" h="419287">
                  <a:moveTo>
                    <a:pt x="19484" y="0"/>
                  </a:moveTo>
                  <a:cubicBezTo>
                    <a:pt x="37969" y="23444"/>
                    <a:pt x="60512" y="50044"/>
                    <a:pt x="70881" y="62668"/>
                  </a:cubicBezTo>
                  <a:cubicBezTo>
                    <a:pt x="116416" y="117671"/>
                    <a:pt x="151583" y="137959"/>
                    <a:pt x="208389" y="180339"/>
                  </a:cubicBezTo>
                  <a:cubicBezTo>
                    <a:pt x="244908" y="207390"/>
                    <a:pt x="288189" y="220915"/>
                    <a:pt x="335077" y="226776"/>
                  </a:cubicBezTo>
                  <a:cubicBezTo>
                    <a:pt x="427952" y="237596"/>
                    <a:pt x="510006" y="209193"/>
                    <a:pt x="588002" y="163206"/>
                  </a:cubicBezTo>
                  <a:cubicBezTo>
                    <a:pt x="593863" y="159600"/>
                    <a:pt x="600175" y="156895"/>
                    <a:pt x="606036" y="154190"/>
                  </a:cubicBezTo>
                  <a:cubicBezTo>
                    <a:pt x="590707" y="186200"/>
                    <a:pt x="513162" y="328216"/>
                    <a:pt x="471233" y="402155"/>
                  </a:cubicBezTo>
                  <a:cubicBezTo>
                    <a:pt x="464019" y="415230"/>
                    <a:pt x="459962" y="427403"/>
                    <a:pt x="443731" y="421993"/>
                  </a:cubicBezTo>
                  <a:cubicBezTo>
                    <a:pt x="436067" y="420640"/>
                    <a:pt x="27600" y="133901"/>
                    <a:pt x="9566" y="121278"/>
                  </a:cubicBezTo>
                  <a:cubicBezTo>
                    <a:pt x="-9821" y="107752"/>
                    <a:pt x="5959" y="91071"/>
                    <a:pt x="7762" y="73939"/>
                  </a:cubicBezTo>
                  <a:cubicBezTo>
                    <a:pt x="10918" y="58610"/>
                    <a:pt x="15427" y="43281"/>
                    <a:pt x="19484" y="0"/>
                  </a:cubicBezTo>
                  <a:close/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7">
              <a:extLst>
                <a:ext uri="{FF2B5EF4-FFF2-40B4-BE49-F238E27FC236}">
                  <a16:creationId xmlns="" xmlns:a16="http://schemas.microsoft.com/office/drawing/2014/main" id="{E774BA6E-E2F6-4222-AFE0-327BB2E74E18}"/>
                </a:ext>
              </a:extLst>
            </p:cNvPr>
            <p:cNvSpPr/>
            <p:nvPr/>
          </p:nvSpPr>
          <p:spPr>
            <a:xfrm>
              <a:off x="3691515" y="6686789"/>
              <a:ext cx="18470" cy="55410"/>
            </a:xfrm>
            <a:custGeom>
              <a:avLst/>
              <a:gdLst>
                <a:gd name="connsiteX0" fmla="*/ 10167 w 13525"/>
                <a:gd name="connsiteY0" fmla="*/ 42420 h 40576"/>
                <a:gd name="connsiteX1" fmla="*/ 699 w 13525"/>
                <a:gd name="connsiteY1" fmla="*/ 12214 h 40576"/>
                <a:gd name="connsiteX2" fmla="*/ 5659 w 13525"/>
                <a:gd name="connsiteY2" fmla="*/ 942 h 40576"/>
                <a:gd name="connsiteX3" fmla="*/ 11520 w 13525"/>
                <a:gd name="connsiteY3" fmla="*/ 491 h 40576"/>
                <a:gd name="connsiteX4" fmla="*/ 12872 w 13525"/>
                <a:gd name="connsiteY4" fmla="*/ 12664 h 40576"/>
                <a:gd name="connsiteX5" fmla="*/ 10167 w 13525"/>
                <a:gd name="connsiteY5" fmla="*/ 42420 h 4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5" h="40576">
                  <a:moveTo>
                    <a:pt x="10167" y="42420"/>
                  </a:moveTo>
                  <a:cubicBezTo>
                    <a:pt x="248" y="33403"/>
                    <a:pt x="4757" y="21681"/>
                    <a:pt x="699" y="12214"/>
                  </a:cubicBezTo>
                  <a:cubicBezTo>
                    <a:pt x="-1555" y="7705"/>
                    <a:pt x="2052" y="3647"/>
                    <a:pt x="5659" y="942"/>
                  </a:cubicBezTo>
                  <a:cubicBezTo>
                    <a:pt x="7011" y="41"/>
                    <a:pt x="10618" y="-410"/>
                    <a:pt x="11520" y="491"/>
                  </a:cubicBezTo>
                  <a:cubicBezTo>
                    <a:pt x="14676" y="4098"/>
                    <a:pt x="16479" y="9508"/>
                    <a:pt x="12872" y="12664"/>
                  </a:cubicBezTo>
                  <a:cubicBezTo>
                    <a:pt x="2052" y="21681"/>
                    <a:pt x="19635" y="32051"/>
                    <a:pt x="10167" y="42420"/>
                  </a:cubicBezTo>
                  <a:close/>
                </a:path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8">
              <a:extLst>
                <a:ext uri="{FF2B5EF4-FFF2-40B4-BE49-F238E27FC236}">
                  <a16:creationId xmlns="" xmlns:a16="http://schemas.microsoft.com/office/drawing/2014/main" id="{A10A6468-179E-45F6-947C-ABA3AD204FFD}"/>
                </a:ext>
              </a:extLst>
            </p:cNvPr>
            <p:cNvSpPr/>
            <p:nvPr/>
          </p:nvSpPr>
          <p:spPr>
            <a:xfrm>
              <a:off x="3663005" y="6572329"/>
              <a:ext cx="18470" cy="30783"/>
            </a:xfrm>
            <a:custGeom>
              <a:avLst/>
              <a:gdLst>
                <a:gd name="connsiteX0" fmla="*/ 5346 w 13525"/>
                <a:gd name="connsiteY0" fmla="*/ 0 h 22542"/>
                <a:gd name="connsiteX1" fmla="*/ 14814 w 13525"/>
                <a:gd name="connsiteY1" fmla="*/ 15780 h 22542"/>
                <a:gd name="connsiteX2" fmla="*/ 10305 w 13525"/>
                <a:gd name="connsiteY2" fmla="*/ 26149 h 22542"/>
                <a:gd name="connsiteX3" fmla="*/ 837 w 13525"/>
                <a:gd name="connsiteY3" fmla="*/ 10820 h 22542"/>
                <a:gd name="connsiteX4" fmla="*/ 5346 w 13525"/>
                <a:gd name="connsiteY4" fmla="*/ 0 h 2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" h="22542">
                  <a:moveTo>
                    <a:pt x="5346" y="0"/>
                  </a:moveTo>
                  <a:cubicBezTo>
                    <a:pt x="13010" y="2254"/>
                    <a:pt x="14363" y="9017"/>
                    <a:pt x="14814" y="15780"/>
                  </a:cubicBezTo>
                  <a:cubicBezTo>
                    <a:pt x="15265" y="19387"/>
                    <a:pt x="17519" y="26149"/>
                    <a:pt x="10305" y="26149"/>
                  </a:cubicBezTo>
                  <a:cubicBezTo>
                    <a:pt x="837" y="25698"/>
                    <a:pt x="2190" y="17132"/>
                    <a:pt x="837" y="10820"/>
                  </a:cubicBezTo>
                  <a:cubicBezTo>
                    <a:pt x="-515" y="6312"/>
                    <a:pt x="-966" y="2254"/>
                    <a:pt x="5346" y="0"/>
                  </a:cubicBezTo>
                  <a:close/>
                </a:path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9">
              <a:extLst>
                <a:ext uri="{FF2B5EF4-FFF2-40B4-BE49-F238E27FC236}">
                  <a16:creationId xmlns="" xmlns:a16="http://schemas.microsoft.com/office/drawing/2014/main" id="{757FF80E-1276-4088-843D-8CD211F2D8E5}"/>
                </a:ext>
              </a:extLst>
            </p:cNvPr>
            <p:cNvSpPr/>
            <p:nvPr/>
          </p:nvSpPr>
          <p:spPr>
            <a:xfrm>
              <a:off x="323529" y="1187688"/>
              <a:ext cx="6156" cy="6156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40">
              <a:extLst>
                <a:ext uri="{FF2B5EF4-FFF2-40B4-BE49-F238E27FC236}">
                  <a16:creationId xmlns="" xmlns:a16="http://schemas.microsoft.com/office/drawing/2014/main" id="{2EE30598-F253-4C24-885E-55A2F3A7EC1A}"/>
                </a:ext>
              </a:extLst>
            </p:cNvPr>
            <p:cNvSpPr/>
            <p:nvPr/>
          </p:nvSpPr>
          <p:spPr>
            <a:xfrm>
              <a:off x="323529" y="1187688"/>
              <a:ext cx="6156" cy="6156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41">
              <a:extLst>
                <a:ext uri="{FF2B5EF4-FFF2-40B4-BE49-F238E27FC236}">
                  <a16:creationId xmlns="" xmlns:a16="http://schemas.microsoft.com/office/drawing/2014/main" id="{696DA119-8801-4EA2-869D-1600A7DDE1B4}"/>
                </a:ext>
              </a:extLst>
            </p:cNvPr>
            <p:cNvSpPr/>
            <p:nvPr/>
          </p:nvSpPr>
          <p:spPr>
            <a:xfrm>
              <a:off x="3688019" y="6646826"/>
              <a:ext cx="6156" cy="24627"/>
            </a:xfrm>
            <a:custGeom>
              <a:avLst/>
              <a:gdLst>
                <a:gd name="connsiteX0" fmla="*/ 3710 w 4508"/>
                <a:gd name="connsiteY0" fmla="*/ 0 h 18033"/>
                <a:gd name="connsiteX1" fmla="*/ 7767 w 4508"/>
                <a:gd name="connsiteY1" fmla="*/ 18034 h 18033"/>
                <a:gd name="connsiteX2" fmla="*/ 3710 w 4508"/>
                <a:gd name="connsiteY2" fmla="*/ 0 h 1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08" h="18033">
                  <a:moveTo>
                    <a:pt x="3710" y="0"/>
                  </a:moveTo>
                  <a:cubicBezTo>
                    <a:pt x="5513" y="7213"/>
                    <a:pt x="10022" y="11722"/>
                    <a:pt x="7767" y="18034"/>
                  </a:cubicBezTo>
                  <a:cubicBezTo>
                    <a:pt x="103" y="14427"/>
                    <a:pt x="-3053" y="10369"/>
                    <a:pt x="3710" y="0"/>
                  </a:cubicBezTo>
                  <a:close/>
                </a:path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42">
              <a:extLst>
                <a:ext uri="{FF2B5EF4-FFF2-40B4-BE49-F238E27FC236}">
                  <a16:creationId xmlns="" xmlns:a16="http://schemas.microsoft.com/office/drawing/2014/main" id="{1C3CBB92-50F2-4367-8BCF-F35E0EC7534D}"/>
                </a:ext>
              </a:extLst>
            </p:cNvPr>
            <p:cNvSpPr/>
            <p:nvPr/>
          </p:nvSpPr>
          <p:spPr>
            <a:xfrm>
              <a:off x="323529" y="1187688"/>
              <a:ext cx="6156" cy="6156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43">
              <a:extLst>
                <a:ext uri="{FF2B5EF4-FFF2-40B4-BE49-F238E27FC236}">
                  <a16:creationId xmlns="" xmlns:a16="http://schemas.microsoft.com/office/drawing/2014/main" id="{AB049854-A844-468B-A7EA-C09B79A094BC}"/>
                </a:ext>
              </a:extLst>
            </p:cNvPr>
            <p:cNvSpPr/>
            <p:nvPr/>
          </p:nvSpPr>
          <p:spPr>
            <a:xfrm>
              <a:off x="323529" y="1187688"/>
              <a:ext cx="6156" cy="6156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44">
              <a:extLst>
                <a:ext uri="{FF2B5EF4-FFF2-40B4-BE49-F238E27FC236}">
                  <a16:creationId xmlns="" xmlns:a16="http://schemas.microsoft.com/office/drawing/2014/main" id="{C0907AE2-F9BB-43EA-B47E-29CD584C4795}"/>
                </a:ext>
              </a:extLst>
            </p:cNvPr>
            <p:cNvSpPr/>
            <p:nvPr/>
          </p:nvSpPr>
          <p:spPr>
            <a:xfrm>
              <a:off x="323529" y="1187688"/>
              <a:ext cx="6156" cy="6156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45">
              <a:extLst>
                <a:ext uri="{FF2B5EF4-FFF2-40B4-BE49-F238E27FC236}">
                  <a16:creationId xmlns="" xmlns:a16="http://schemas.microsoft.com/office/drawing/2014/main" id="{186BA651-FE63-43EC-A8EC-1DE693C3E7EC}"/>
                </a:ext>
              </a:extLst>
            </p:cNvPr>
            <p:cNvSpPr/>
            <p:nvPr/>
          </p:nvSpPr>
          <p:spPr>
            <a:xfrm>
              <a:off x="1461542" y="2884472"/>
              <a:ext cx="1249808" cy="1822381"/>
            </a:xfrm>
            <a:custGeom>
              <a:avLst/>
              <a:gdLst>
                <a:gd name="connsiteX0" fmla="*/ 721167 w 915219"/>
                <a:gd name="connsiteY0" fmla="*/ 246613 h 1334506"/>
                <a:gd name="connsiteX1" fmla="*/ 692763 w 915219"/>
                <a:gd name="connsiteY1" fmla="*/ 229932 h 1334506"/>
                <a:gd name="connsiteX2" fmla="*/ 626940 w 915219"/>
                <a:gd name="connsiteY2" fmla="*/ 316044 h 1334506"/>
                <a:gd name="connsiteX3" fmla="*/ 571485 w 915219"/>
                <a:gd name="connsiteY3" fmla="*/ 349857 h 1334506"/>
                <a:gd name="connsiteX4" fmla="*/ 530909 w 915219"/>
                <a:gd name="connsiteY4" fmla="*/ 361128 h 1334506"/>
                <a:gd name="connsiteX5" fmla="*/ 488079 w 915219"/>
                <a:gd name="connsiteY5" fmla="*/ 342644 h 1334506"/>
                <a:gd name="connsiteX6" fmla="*/ 189618 w 915219"/>
                <a:gd name="connsiteY6" fmla="*/ 133000 h 1334506"/>
                <a:gd name="connsiteX7" fmla="*/ 81866 w 915219"/>
                <a:gd name="connsiteY7" fmla="*/ 55454 h 1334506"/>
                <a:gd name="connsiteX8" fmla="*/ 74652 w 915219"/>
                <a:gd name="connsiteY8" fmla="*/ 34264 h 1334506"/>
                <a:gd name="connsiteX9" fmla="*/ 83669 w 915219"/>
                <a:gd name="connsiteY9" fmla="*/ 0 h 1334506"/>
                <a:gd name="connsiteX10" fmla="*/ 49856 w 915219"/>
                <a:gd name="connsiteY10" fmla="*/ 25698 h 1334506"/>
                <a:gd name="connsiteX11" fmla="*/ 27313 w 915219"/>
                <a:gd name="connsiteY11" fmla="*/ 61766 h 1334506"/>
                <a:gd name="connsiteX12" fmla="*/ 4771 w 915219"/>
                <a:gd name="connsiteY12" fmla="*/ 147427 h 1334506"/>
                <a:gd name="connsiteX13" fmla="*/ 367252 w 915219"/>
                <a:gd name="connsiteY13" fmla="*/ 573928 h 1334506"/>
                <a:gd name="connsiteX14" fmla="*/ 632350 w 915219"/>
                <a:gd name="connsiteY14" fmla="*/ 930999 h 1334506"/>
                <a:gd name="connsiteX15" fmla="*/ 915482 w 915219"/>
                <a:gd name="connsiteY15" fmla="*/ 1338564 h 1334506"/>
                <a:gd name="connsiteX16" fmla="*/ 828468 w 915219"/>
                <a:gd name="connsiteY16" fmla="*/ 906202 h 1334506"/>
                <a:gd name="connsiteX17" fmla="*/ 721167 w 915219"/>
                <a:gd name="connsiteY17" fmla="*/ 246613 h 133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5219" h="1334506">
                  <a:moveTo>
                    <a:pt x="721167" y="246613"/>
                  </a:moveTo>
                  <a:cubicBezTo>
                    <a:pt x="719814" y="244810"/>
                    <a:pt x="703584" y="228129"/>
                    <a:pt x="692763" y="229932"/>
                  </a:cubicBezTo>
                  <a:cubicBezTo>
                    <a:pt x="671573" y="245712"/>
                    <a:pt x="629194" y="311986"/>
                    <a:pt x="626940" y="316044"/>
                  </a:cubicBezTo>
                  <a:cubicBezTo>
                    <a:pt x="615218" y="338586"/>
                    <a:pt x="598987" y="351210"/>
                    <a:pt x="571485" y="349857"/>
                  </a:cubicBezTo>
                  <a:cubicBezTo>
                    <a:pt x="557509" y="348955"/>
                    <a:pt x="543082" y="353464"/>
                    <a:pt x="530909" y="361128"/>
                  </a:cubicBezTo>
                  <a:cubicBezTo>
                    <a:pt x="526401" y="362481"/>
                    <a:pt x="495743" y="348054"/>
                    <a:pt x="488079" y="342644"/>
                  </a:cubicBezTo>
                  <a:cubicBezTo>
                    <a:pt x="481316" y="338135"/>
                    <a:pt x="238760" y="166813"/>
                    <a:pt x="189618" y="133000"/>
                  </a:cubicBezTo>
                  <a:cubicBezTo>
                    <a:pt x="189618" y="133000"/>
                    <a:pt x="100801" y="68078"/>
                    <a:pt x="81866" y="55454"/>
                  </a:cubicBezTo>
                  <a:cubicBezTo>
                    <a:pt x="74201" y="50044"/>
                    <a:pt x="71947" y="43732"/>
                    <a:pt x="74652" y="34264"/>
                  </a:cubicBezTo>
                  <a:cubicBezTo>
                    <a:pt x="76456" y="27051"/>
                    <a:pt x="94489" y="1352"/>
                    <a:pt x="83669" y="0"/>
                  </a:cubicBezTo>
                  <a:cubicBezTo>
                    <a:pt x="80513" y="0"/>
                    <a:pt x="58873" y="21190"/>
                    <a:pt x="49856" y="25698"/>
                  </a:cubicBezTo>
                  <a:cubicBezTo>
                    <a:pt x="36781" y="34264"/>
                    <a:pt x="32273" y="48241"/>
                    <a:pt x="27313" y="61766"/>
                  </a:cubicBezTo>
                  <a:cubicBezTo>
                    <a:pt x="25510" y="74841"/>
                    <a:pt x="-13263" y="128491"/>
                    <a:pt x="4771" y="147427"/>
                  </a:cubicBezTo>
                  <a:cubicBezTo>
                    <a:pt x="126950" y="275918"/>
                    <a:pt x="246425" y="444535"/>
                    <a:pt x="367252" y="573928"/>
                  </a:cubicBezTo>
                  <a:cubicBezTo>
                    <a:pt x="429469" y="640202"/>
                    <a:pt x="604397" y="889972"/>
                    <a:pt x="632350" y="930999"/>
                  </a:cubicBezTo>
                  <a:cubicBezTo>
                    <a:pt x="636858" y="930999"/>
                    <a:pt x="865438" y="1287168"/>
                    <a:pt x="915482" y="1338564"/>
                  </a:cubicBezTo>
                  <a:cubicBezTo>
                    <a:pt x="885275" y="1145151"/>
                    <a:pt x="827566" y="907555"/>
                    <a:pt x="828468" y="906202"/>
                  </a:cubicBezTo>
                  <a:cubicBezTo>
                    <a:pt x="829370" y="885012"/>
                    <a:pt x="727028" y="322806"/>
                    <a:pt x="721167" y="246613"/>
                  </a:cubicBezTo>
                  <a:close/>
                </a:path>
              </a:pathLst>
            </a:custGeom>
            <a:solidFill>
              <a:srgbClr val="F7F7F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46">
              <a:extLst>
                <a:ext uri="{FF2B5EF4-FFF2-40B4-BE49-F238E27FC236}">
                  <a16:creationId xmlns="" xmlns:a16="http://schemas.microsoft.com/office/drawing/2014/main" id="{AB47EE78-73BB-4398-A2CE-64F71F7AFFB7}"/>
                </a:ext>
              </a:extLst>
            </p:cNvPr>
            <p:cNvSpPr/>
            <p:nvPr/>
          </p:nvSpPr>
          <p:spPr>
            <a:xfrm>
              <a:off x="2121583" y="3383485"/>
              <a:ext cx="597198" cy="1348315"/>
            </a:xfrm>
            <a:custGeom>
              <a:avLst/>
              <a:gdLst>
                <a:gd name="connsiteX0" fmla="*/ 143600 w 437321"/>
                <a:gd name="connsiteY0" fmla="*/ 488483 h 987354"/>
                <a:gd name="connsiteX1" fmla="*/ 89950 w 437321"/>
                <a:gd name="connsiteY1" fmla="*/ 218426 h 987354"/>
                <a:gd name="connsiteX2" fmla="*/ 76875 w 437321"/>
                <a:gd name="connsiteY2" fmla="*/ 198138 h 987354"/>
                <a:gd name="connsiteX3" fmla="*/ 8797 w 437321"/>
                <a:gd name="connsiteY3" fmla="*/ 129609 h 987354"/>
                <a:gd name="connsiteX4" fmla="*/ 3838 w 437321"/>
                <a:gd name="connsiteY4" fmla="*/ 100304 h 987354"/>
                <a:gd name="connsiteX5" fmla="*/ 20970 w 437321"/>
                <a:gd name="connsiteY5" fmla="*/ 58826 h 987354"/>
                <a:gd name="connsiteX6" fmla="*/ 78678 w 437321"/>
                <a:gd name="connsiteY6" fmla="*/ 12389 h 987354"/>
                <a:gd name="connsiteX7" fmla="*/ 145854 w 437321"/>
                <a:gd name="connsiteY7" fmla="*/ 216 h 987354"/>
                <a:gd name="connsiteX8" fmla="*/ 189136 w 437321"/>
                <a:gd name="connsiteY8" fmla="*/ 29070 h 987354"/>
                <a:gd name="connsiteX9" fmla="*/ 208071 w 437321"/>
                <a:gd name="connsiteY9" fmla="*/ 169734 h 987354"/>
                <a:gd name="connsiteX10" fmla="*/ 232868 w 437321"/>
                <a:gd name="connsiteY10" fmla="*/ 258551 h 987354"/>
                <a:gd name="connsiteX11" fmla="*/ 305454 w 437321"/>
                <a:gd name="connsiteY11" fmla="*/ 402822 h 987354"/>
                <a:gd name="connsiteX12" fmla="*/ 410953 w 437321"/>
                <a:gd name="connsiteY12" fmla="*/ 788296 h 987354"/>
                <a:gd name="connsiteX13" fmla="*/ 440258 w 437321"/>
                <a:gd name="connsiteY13" fmla="*/ 989374 h 987354"/>
                <a:gd name="connsiteX14" fmla="*/ 157577 w 437321"/>
                <a:gd name="connsiteY14" fmla="*/ 567381 h 987354"/>
                <a:gd name="connsiteX15" fmla="*/ 143600 w 437321"/>
                <a:gd name="connsiteY15" fmla="*/ 488483 h 98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21" h="987354">
                  <a:moveTo>
                    <a:pt x="143600" y="488483"/>
                  </a:moveTo>
                  <a:cubicBezTo>
                    <a:pt x="125566" y="398314"/>
                    <a:pt x="107533" y="308595"/>
                    <a:pt x="89950" y="218426"/>
                  </a:cubicBezTo>
                  <a:cubicBezTo>
                    <a:pt x="88146" y="209409"/>
                    <a:pt x="82736" y="203999"/>
                    <a:pt x="76875" y="198138"/>
                  </a:cubicBezTo>
                  <a:cubicBezTo>
                    <a:pt x="54333" y="175145"/>
                    <a:pt x="32241" y="151700"/>
                    <a:pt x="8797" y="129609"/>
                  </a:cubicBezTo>
                  <a:cubicBezTo>
                    <a:pt x="-1122" y="120141"/>
                    <a:pt x="-2474" y="112026"/>
                    <a:pt x="3838" y="100304"/>
                  </a:cubicBezTo>
                  <a:cubicBezTo>
                    <a:pt x="10600" y="86779"/>
                    <a:pt x="17814" y="73253"/>
                    <a:pt x="20970" y="58826"/>
                  </a:cubicBezTo>
                  <a:cubicBezTo>
                    <a:pt x="27282" y="26365"/>
                    <a:pt x="48472" y="15094"/>
                    <a:pt x="78678" y="12389"/>
                  </a:cubicBezTo>
                  <a:cubicBezTo>
                    <a:pt x="97163" y="10585"/>
                    <a:pt x="127370" y="3823"/>
                    <a:pt x="145854" y="216"/>
                  </a:cubicBezTo>
                  <a:cubicBezTo>
                    <a:pt x="158027" y="-2489"/>
                    <a:pt x="179217" y="20955"/>
                    <a:pt x="189136" y="29070"/>
                  </a:cubicBezTo>
                  <a:cubicBezTo>
                    <a:pt x="248648" y="80467"/>
                    <a:pt x="215736" y="91287"/>
                    <a:pt x="208071" y="169734"/>
                  </a:cubicBezTo>
                  <a:cubicBezTo>
                    <a:pt x="204465" y="204900"/>
                    <a:pt x="216638" y="224287"/>
                    <a:pt x="232868" y="258551"/>
                  </a:cubicBezTo>
                  <a:cubicBezTo>
                    <a:pt x="259017" y="313555"/>
                    <a:pt x="289224" y="357737"/>
                    <a:pt x="305454" y="402822"/>
                  </a:cubicBezTo>
                  <a:cubicBezTo>
                    <a:pt x="309963" y="407331"/>
                    <a:pt x="402837" y="749974"/>
                    <a:pt x="410953" y="788296"/>
                  </a:cubicBezTo>
                  <a:cubicBezTo>
                    <a:pt x="416813" y="816699"/>
                    <a:pt x="447020" y="984865"/>
                    <a:pt x="440258" y="989374"/>
                  </a:cubicBezTo>
                  <a:cubicBezTo>
                    <a:pt x="393820" y="976750"/>
                    <a:pt x="156675" y="584964"/>
                    <a:pt x="157577" y="567381"/>
                  </a:cubicBezTo>
                  <a:cubicBezTo>
                    <a:pt x="151265" y="548446"/>
                    <a:pt x="147207" y="526354"/>
                    <a:pt x="143600" y="488483"/>
                  </a:cubicBezTo>
                  <a:close/>
                </a:path>
              </a:pathLst>
            </a:custGeom>
            <a:solidFill>
              <a:srgbClr val="070804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47">
              <a:extLst>
                <a:ext uri="{FF2B5EF4-FFF2-40B4-BE49-F238E27FC236}">
                  <a16:creationId xmlns="" xmlns:a16="http://schemas.microsoft.com/office/drawing/2014/main" id="{86AFFD1E-2AA4-4549-9190-154B57DDD332}"/>
                </a:ext>
              </a:extLst>
            </p:cNvPr>
            <p:cNvSpPr/>
            <p:nvPr/>
          </p:nvSpPr>
          <p:spPr>
            <a:xfrm>
              <a:off x="3387098" y="5351458"/>
              <a:ext cx="36940" cy="30783"/>
            </a:xfrm>
            <a:custGeom>
              <a:avLst/>
              <a:gdLst>
                <a:gd name="connsiteX0" fmla="*/ 27952 w 27050"/>
                <a:gd name="connsiteY0" fmla="*/ 23444 h 22542"/>
                <a:gd name="connsiteX1" fmla="*/ 0 w 27050"/>
                <a:gd name="connsiteY1" fmla="*/ 0 h 22542"/>
                <a:gd name="connsiteX2" fmla="*/ 27952 w 27050"/>
                <a:gd name="connsiteY2" fmla="*/ 23444 h 2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50" h="22542">
                  <a:moveTo>
                    <a:pt x="27952" y="23444"/>
                  </a:moveTo>
                  <a:cubicBezTo>
                    <a:pt x="15329" y="24346"/>
                    <a:pt x="4508" y="15329"/>
                    <a:pt x="0" y="0"/>
                  </a:cubicBezTo>
                  <a:cubicBezTo>
                    <a:pt x="9919" y="6763"/>
                    <a:pt x="20288" y="13525"/>
                    <a:pt x="27952" y="23444"/>
                  </a:cubicBezTo>
                  <a:close/>
                </a:path>
              </a:pathLst>
            </a:custGeom>
            <a:solidFill>
              <a:srgbClr val="F1C1AE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8">
              <a:extLst>
                <a:ext uri="{FF2B5EF4-FFF2-40B4-BE49-F238E27FC236}">
                  <a16:creationId xmlns="" xmlns:a16="http://schemas.microsoft.com/office/drawing/2014/main" id="{D7FF1712-E602-49FA-AF17-B851E83810D4}"/>
                </a:ext>
              </a:extLst>
            </p:cNvPr>
            <p:cNvSpPr/>
            <p:nvPr/>
          </p:nvSpPr>
          <p:spPr>
            <a:xfrm>
              <a:off x="2649170" y="2302049"/>
              <a:ext cx="6156" cy="49254"/>
            </a:xfrm>
            <a:custGeom>
              <a:avLst/>
              <a:gdLst>
                <a:gd name="connsiteX0" fmla="*/ 4319 w 0"/>
                <a:gd name="connsiteY0" fmla="*/ 36969 h 36067"/>
                <a:gd name="connsiteX1" fmla="*/ 262 w 0"/>
                <a:gd name="connsiteY1" fmla="*/ 36969 h 36067"/>
                <a:gd name="connsiteX2" fmla="*/ 4319 w 0"/>
                <a:gd name="connsiteY2" fmla="*/ 0 h 36067"/>
                <a:gd name="connsiteX3" fmla="*/ 4319 w 0"/>
                <a:gd name="connsiteY3" fmla="*/ 36969 h 3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36067">
                  <a:moveTo>
                    <a:pt x="4319" y="36969"/>
                  </a:moveTo>
                  <a:cubicBezTo>
                    <a:pt x="2967" y="36969"/>
                    <a:pt x="1614" y="36969"/>
                    <a:pt x="262" y="36969"/>
                  </a:cubicBezTo>
                  <a:cubicBezTo>
                    <a:pt x="262" y="24346"/>
                    <a:pt x="-1542" y="11722"/>
                    <a:pt x="4319" y="0"/>
                  </a:cubicBezTo>
                  <a:cubicBezTo>
                    <a:pt x="4319" y="12624"/>
                    <a:pt x="4319" y="24797"/>
                    <a:pt x="4319" y="36969"/>
                  </a:cubicBezTo>
                  <a:close/>
                </a:path>
              </a:pathLst>
            </a:custGeom>
            <a:solidFill>
              <a:srgbClr val="271F1C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9">
              <a:extLst>
                <a:ext uri="{FF2B5EF4-FFF2-40B4-BE49-F238E27FC236}">
                  <a16:creationId xmlns="" xmlns:a16="http://schemas.microsoft.com/office/drawing/2014/main" id="{2173E62C-C80B-4CCE-BCCC-ECBB31ED3A13}"/>
                </a:ext>
              </a:extLst>
            </p:cNvPr>
            <p:cNvSpPr/>
            <p:nvPr/>
          </p:nvSpPr>
          <p:spPr>
            <a:xfrm>
              <a:off x="2851822" y="2314979"/>
              <a:ext cx="6156" cy="61567"/>
            </a:xfrm>
            <a:custGeom>
              <a:avLst/>
              <a:gdLst>
                <a:gd name="connsiteX0" fmla="*/ 4699 w 4508"/>
                <a:gd name="connsiteY0" fmla="*/ 45986 h 45084"/>
                <a:gd name="connsiteX1" fmla="*/ 1092 w 4508"/>
                <a:gd name="connsiteY1" fmla="*/ 0 h 45084"/>
                <a:gd name="connsiteX2" fmla="*/ 4699 w 4508"/>
                <a:gd name="connsiteY2" fmla="*/ 45986 h 4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08" h="45084">
                  <a:moveTo>
                    <a:pt x="4699" y="45986"/>
                  </a:moveTo>
                  <a:cubicBezTo>
                    <a:pt x="-3417" y="31108"/>
                    <a:pt x="1543" y="15329"/>
                    <a:pt x="1092" y="0"/>
                  </a:cubicBezTo>
                  <a:cubicBezTo>
                    <a:pt x="6953" y="14878"/>
                    <a:pt x="5149" y="30207"/>
                    <a:pt x="4699" y="45986"/>
                  </a:cubicBezTo>
                  <a:close/>
                </a:path>
              </a:pathLst>
            </a:custGeom>
            <a:solidFill>
              <a:srgbClr val="14100C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50">
              <a:extLst>
                <a:ext uri="{FF2B5EF4-FFF2-40B4-BE49-F238E27FC236}">
                  <a16:creationId xmlns="" xmlns:a16="http://schemas.microsoft.com/office/drawing/2014/main" id="{A88A8216-9379-4C15-90F7-0D54D605A698}"/>
                </a:ext>
              </a:extLst>
            </p:cNvPr>
            <p:cNvSpPr/>
            <p:nvPr/>
          </p:nvSpPr>
          <p:spPr>
            <a:xfrm>
              <a:off x="1363393" y="2530617"/>
              <a:ext cx="6156" cy="6156"/>
            </a:xfrm>
            <a:custGeom>
              <a:avLst/>
              <a:gdLst>
                <a:gd name="connsiteX0" fmla="*/ 0 w 0"/>
                <a:gd name="connsiteY0" fmla="*/ 338 h 0"/>
                <a:gd name="connsiteX1" fmla="*/ 0 w 0"/>
                <a:gd name="connsiteY1" fmla="*/ 338 h 0"/>
                <a:gd name="connsiteX2" fmla="*/ 0 w 0"/>
                <a:gd name="connsiteY2" fmla="*/ 338 h 0"/>
                <a:gd name="connsiteX3" fmla="*/ 0 w 0"/>
                <a:gd name="connsiteY3" fmla="*/ 33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338"/>
                  </a:moveTo>
                  <a:cubicBezTo>
                    <a:pt x="0" y="338"/>
                    <a:pt x="0" y="-113"/>
                    <a:pt x="0" y="338"/>
                  </a:cubicBezTo>
                  <a:cubicBezTo>
                    <a:pt x="0" y="-113"/>
                    <a:pt x="0" y="-113"/>
                    <a:pt x="0" y="338"/>
                  </a:cubicBezTo>
                  <a:lnTo>
                    <a:pt x="0" y="338"/>
                  </a:lnTo>
                  <a:close/>
                </a:path>
              </a:pathLst>
            </a:custGeom>
            <a:solidFill>
              <a:srgbClr val="080808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51">
              <a:extLst>
                <a:ext uri="{FF2B5EF4-FFF2-40B4-BE49-F238E27FC236}">
                  <a16:creationId xmlns="" xmlns:a16="http://schemas.microsoft.com/office/drawing/2014/main" id="{EA48B224-9D81-4611-B2C0-A14228302C25}"/>
                </a:ext>
              </a:extLst>
            </p:cNvPr>
            <p:cNvSpPr/>
            <p:nvPr/>
          </p:nvSpPr>
          <p:spPr>
            <a:xfrm>
              <a:off x="1244885" y="1187211"/>
              <a:ext cx="1613053" cy="1803910"/>
            </a:xfrm>
            <a:custGeom>
              <a:avLst/>
              <a:gdLst>
                <a:gd name="connsiteX0" fmla="*/ 1181889 w 1181218"/>
                <a:gd name="connsiteY0" fmla="*/ 926389 h 1320981"/>
                <a:gd name="connsiteX1" fmla="*/ 1181439 w 1181218"/>
                <a:gd name="connsiteY1" fmla="*/ 871385 h 1320981"/>
                <a:gd name="connsiteX2" fmla="*/ 1182340 w 1181218"/>
                <a:gd name="connsiteY2" fmla="*/ 819538 h 1320981"/>
                <a:gd name="connsiteX3" fmla="*/ 1169717 w 1181218"/>
                <a:gd name="connsiteY3" fmla="*/ 806914 h 1320981"/>
                <a:gd name="connsiteX4" fmla="*/ 1154388 w 1181218"/>
                <a:gd name="connsiteY4" fmla="*/ 803758 h 1320981"/>
                <a:gd name="connsiteX5" fmla="*/ 1140411 w 1181218"/>
                <a:gd name="connsiteY5" fmla="*/ 761379 h 1320981"/>
                <a:gd name="connsiteX6" fmla="*/ 1132747 w 1181218"/>
                <a:gd name="connsiteY6" fmla="*/ 726664 h 1320981"/>
                <a:gd name="connsiteX7" fmla="*/ 1109303 w 1181218"/>
                <a:gd name="connsiteY7" fmla="*/ 690596 h 1320981"/>
                <a:gd name="connsiteX8" fmla="*/ 1109303 w 1181218"/>
                <a:gd name="connsiteY8" fmla="*/ 641904 h 1320981"/>
                <a:gd name="connsiteX9" fmla="*/ 1109303 w 1181218"/>
                <a:gd name="connsiteY9" fmla="*/ 641904 h 1320981"/>
                <a:gd name="connsiteX10" fmla="*/ 1109303 w 1181218"/>
                <a:gd name="connsiteY10" fmla="*/ 641904 h 1320981"/>
                <a:gd name="connsiteX11" fmla="*/ 1109303 w 1181218"/>
                <a:gd name="connsiteY11" fmla="*/ 641904 h 1320981"/>
                <a:gd name="connsiteX12" fmla="*/ 1108401 w 1181218"/>
                <a:gd name="connsiteY12" fmla="*/ 597721 h 1320981"/>
                <a:gd name="connsiteX13" fmla="*/ 1091269 w 1181218"/>
                <a:gd name="connsiteY13" fmla="*/ 475091 h 1320981"/>
                <a:gd name="connsiteX14" fmla="*/ 1086310 w 1181218"/>
                <a:gd name="connsiteY14" fmla="*/ 430006 h 1320981"/>
                <a:gd name="connsiteX15" fmla="*/ 1064218 w 1181218"/>
                <a:gd name="connsiteY15" fmla="*/ 363732 h 1320981"/>
                <a:gd name="connsiteX16" fmla="*/ 1063317 w 1181218"/>
                <a:gd name="connsiteY16" fmla="*/ 337583 h 1320981"/>
                <a:gd name="connsiteX17" fmla="*/ 1043930 w 1181218"/>
                <a:gd name="connsiteY17" fmla="*/ 259135 h 1320981"/>
                <a:gd name="connsiteX18" fmla="*/ 1020937 w 1181218"/>
                <a:gd name="connsiteY18" fmla="*/ 203230 h 1320981"/>
                <a:gd name="connsiteX19" fmla="*/ 965032 w 1181218"/>
                <a:gd name="connsiteY19" fmla="*/ 141915 h 1320981"/>
                <a:gd name="connsiteX20" fmla="*/ 908225 w 1181218"/>
                <a:gd name="connsiteY20" fmla="*/ 92773 h 1320981"/>
                <a:gd name="connsiteX21" fmla="*/ 887937 w 1181218"/>
                <a:gd name="connsiteY21" fmla="*/ 83756 h 1320981"/>
                <a:gd name="connsiteX22" fmla="*/ 842402 w 1181218"/>
                <a:gd name="connsiteY22" fmla="*/ 58058 h 1320981"/>
                <a:gd name="connsiteX23" fmla="*/ 807236 w 1181218"/>
                <a:gd name="connsiteY23" fmla="*/ 46336 h 1320981"/>
                <a:gd name="connsiteX24" fmla="*/ 740510 w 1181218"/>
                <a:gd name="connsiteY24" fmla="*/ 21539 h 1320981"/>
                <a:gd name="connsiteX25" fmla="*/ 672432 w 1181218"/>
                <a:gd name="connsiteY25" fmla="*/ 10719 h 1320981"/>
                <a:gd name="connsiteX26" fmla="*/ 541236 w 1181218"/>
                <a:gd name="connsiteY26" fmla="*/ 1251 h 1320981"/>
                <a:gd name="connsiteX27" fmla="*/ 425819 w 1181218"/>
                <a:gd name="connsiteY27" fmla="*/ 14326 h 1320981"/>
                <a:gd name="connsiteX28" fmla="*/ 336551 w 1181218"/>
                <a:gd name="connsiteY28" fmla="*/ 37770 h 1320981"/>
                <a:gd name="connsiteX29" fmla="*/ 271629 w 1181218"/>
                <a:gd name="connsiteY29" fmla="*/ 66173 h 1320981"/>
                <a:gd name="connsiteX30" fmla="*/ 220233 w 1181218"/>
                <a:gd name="connsiteY30" fmla="*/ 90068 h 1320981"/>
                <a:gd name="connsiteX31" fmla="*/ 190928 w 1181218"/>
                <a:gd name="connsiteY31" fmla="*/ 109454 h 1320981"/>
                <a:gd name="connsiteX32" fmla="*/ 171541 w 1181218"/>
                <a:gd name="connsiteY32" fmla="*/ 130644 h 1320981"/>
                <a:gd name="connsiteX33" fmla="*/ 112931 w 1181218"/>
                <a:gd name="connsiteY33" fmla="*/ 201878 h 1320981"/>
                <a:gd name="connsiteX34" fmla="*/ 81823 w 1181218"/>
                <a:gd name="connsiteY34" fmla="*/ 285284 h 1320981"/>
                <a:gd name="connsiteX35" fmla="*/ 82274 w 1181218"/>
                <a:gd name="connsiteY35" fmla="*/ 284834 h 1320981"/>
                <a:gd name="connsiteX36" fmla="*/ 66494 w 1181218"/>
                <a:gd name="connsiteY36" fmla="*/ 339386 h 1320981"/>
                <a:gd name="connsiteX37" fmla="*/ 63338 w 1181218"/>
                <a:gd name="connsiteY37" fmla="*/ 369593 h 1320981"/>
                <a:gd name="connsiteX38" fmla="*/ 58830 w 1181218"/>
                <a:gd name="connsiteY38" fmla="*/ 422342 h 1320981"/>
                <a:gd name="connsiteX39" fmla="*/ 63338 w 1181218"/>
                <a:gd name="connsiteY39" fmla="*/ 528291 h 1320981"/>
                <a:gd name="connsiteX40" fmla="*/ 76413 w 1181218"/>
                <a:gd name="connsiteY40" fmla="*/ 597270 h 1320981"/>
                <a:gd name="connsiteX41" fmla="*/ 78667 w 1181218"/>
                <a:gd name="connsiteY41" fmla="*/ 641003 h 1320981"/>
                <a:gd name="connsiteX42" fmla="*/ 38993 w 1181218"/>
                <a:gd name="connsiteY42" fmla="*/ 682481 h 1320981"/>
                <a:gd name="connsiteX43" fmla="*/ 37640 w 1181218"/>
                <a:gd name="connsiteY43" fmla="*/ 696457 h 1320981"/>
                <a:gd name="connsiteX44" fmla="*/ 16901 w 1181218"/>
                <a:gd name="connsiteY44" fmla="*/ 728918 h 1320981"/>
                <a:gd name="connsiteX45" fmla="*/ 3826 w 1181218"/>
                <a:gd name="connsiteY45" fmla="*/ 815931 h 1320981"/>
                <a:gd name="connsiteX46" fmla="*/ 22762 w 1181218"/>
                <a:gd name="connsiteY46" fmla="*/ 918273 h 1320981"/>
                <a:gd name="connsiteX47" fmla="*/ 59281 w 1181218"/>
                <a:gd name="connsiteY47" fmla="*/ 974178 h 1320981"/>
                <a:gd name="connsiteX48" fmla="*/ 48009 w 1181218"/>
                <a:gd name="connsiteY48" fmla="*/ 971473 h 1320981"/>
                <a:gd name="connsiteX49" fmla="*/ 91291 w 1181218"/>
                <a:gd name="connsiteY49" fmla="*/ 987253 h 1320981"/>
                <a:gd name="connsiteX50" fmla="*/ 162525 w 1181218"/>
                <a:gd name="connsiteY50" fmla="*/ 1006189 h 1320981"/>
                <a:gd name="connsiteX51" fmla="*/ 157114 w 1181218"/>
                <a:gd name="connsiteY51" fmla="*/ 946677 h 1320981"/>
                <a:gd name="connsiteX52" fmla="*/ 166131 w 1181218"/>
                <a:gd name="connsiteY52" fmla="*/ 735680 h 1320981"/>
                <a:gd name="connsiteX53" fmla="*/ 176501 w 1181218"/>
                <a:gd name="connsiteY53" fmla="*/ 646413 h 1320981"/>
                <a:gd name="connsiteX54" fmla="*/ 176501 w 1181218"/>
                <a:gd name="connsiteY54" fmla="*/ 646413 h 1320981"/>
                <a:gd name="connsiteX55" fmla="*/ 176501 w 1181218"/>
                <a:gd name="connsiteY55" fmla="*/ 646413 h 1320981"/>
                <a:gd name="connsiteX56" fmla="*/ 185067 w 1181218"/>
                <a:gd name="connsiteY56" fmla="*/ 573826 h 1320981"/>
                <a:gd name="connsiteX57" fmla="*/ 190026 w 1181218"/>
                <a:gd name="connsiteY57" fmla="*/ 541816 h 1320981"/>
                <a:gd name="connsiteX58" fmla="*/ 198592 w 1181218"/>
                <a:gd name="connsiteY58" fmla="*/ 474189 h 1320981"/>
                <a:gd name="connsiteX59" fmla="*/ 238718 w 1181218"/>
                <a:gd name="connsiteY59" fmla="*/ 352010 h 1320981"/>
                <a:gd name="connsiteX60" fmla="*/ 276589 w 1181218"/>
                <a:gd name="connsiteY60" fmla="*/ 349756 h 1320981"/>
                <a:gd name="connsiteX61" fmla="*/ 341060 w 1181218"/>
                <a:gd name="connsiteY61" fmla="*/ 347050 h 1320981"/>
                <a:gd name="connsiteX62" fmla="*/ 392456 w 1181218"/>
                <a:gd name="connsiteY62" fmla="*/ 343444 h 1320981"/>
                <a:gd name="connsiteX63" fmla="*/ 523202 w 1181218"/>
                <a:gd name="connsiteY63" fmla="*/ 340739 h 1320981"/>
                <a:gd name="connsiteX64" fmla="*/ 881175 w 1181218"/>
                <a:gd name="connsiteY64" fmla="*/ 333525 h 1320981"/>
                <a:gd name="connsiteX65" fmla="*/ 905971 w 1181218"/>
                <a:gd name="connsiteY65" fmla="*/ 346600 h 1320981"/>
                <a:gd name="connsiteX66" fmla="*/ 990730 w 1181218"/>
                <a:gd name="connsiteY66" fmla="*/ 547226 h 1320981"/>
                <a:gd name="connsiteX67" fmla="*/ 1022290 w 1181218"/>
                <a:gd name="connsiteY67" fmla="*/ 686989 h 1320981"/>
                <a:gd name="connsiteX68" fmla="*/ 1029503 w 1181218"/>
                <a:gd name="connsiteY68" fmla="*/ 860565 h 1320981"/>
                <a:gd name="connsiteX69" fmla="*/ 1005157 w 1181218"/>
                <a:gd name="connsiteY69" fmla="*/ 1009344 h 1320981"/>
                <a:gd name="connsiteX70" fmla="*/ 1020035 w 1181218"/>
                <a:gd name="connsiteY70" fmla="*/ 1009344 h 1320981"/>
                <a:gd name="connsiteX71" fmla="*/ 1041676 w 1181218"/>
                <a:gd name="connsiteY71" fmla="*/ 998073 h 1320981"/>
                <a:gd name="connsiteX72" fmla="*/ 1041676 w 1181218"/>
                <a:gd name="connsiteY72" fmla="*/ 998073 h 1320981"/>
                <a:gd name="connsiteX73" fmla="*/ 1120123 w 1181218"/>
                <a:gd name="connsiteY73" fmla="*/ 989958 h 1320981"/>
                <a:gd name="connsiteX74" fmla="*/ 1057906 w 1181218"/>
                <a:gd name="connsiteY74" fmla="*/ 1102670 h 1320981"/>
                <a:gd name="connsiteX75" fmla="*/ 945195 w 1181218"/>
                <a:gd name="connsiteY75" fmla="*/ 1204110 h 1320981"/>
                <a:gd name="connsiteX76" fmla="*/ 865395 w 1181218"/>
                <a:gd name="connsiteY76" fmla="*/ 1235219 h 1320981"/>
                <a:gd name="connsiteX77" fmla="*/ 858181 w 1181218"/>
                <a:gd name="connsiteY77" fmla="*/ 1249646 h 1320981"/>
                <a:gd name="connsiteX78" fmla="*/ 902815 w 1181218"/>
                <a:gd name="connsiteY78" fmla="*/ 1323134 h 1320981"/>
                <a:gd name="connsiteX79" fmla="*/ 971344 w 1181218"/>
                <a:gd name="connsiteY79" fmla="*/ 1255507 h 1320981"/>
                <a:gd name="connsiteX80" fmla="*/ 983968 w 1181218"/>
                <a:gd name="connsiteY80" fmla="*/ 1234317 h 1320981"/>
                <a:gd name="connsiteX81" fmla="*/ 1013723 w 1181218"/>
                <a:gd name="connsiteY81" fmla="*/ 1205914 h 1320981"/>
                <a:gd name="connsiteX82" fmla="*/ 1119672 w 1181218"/>
                <a:gd name="connsiteY82" fmla="*/ 1075619 h 1320981"/>
                <a:gd name="connsiteX83" fmla="*/ 1151683 w 1181218"/>
                <a:gd name="connsiteY83" fmla="*/ 1008443 h 1320981"/>
                <a:gd name="connsiteX84" fmla="*/ 1171971 w 1181218"/>
                <a:gd name="connsiteY84" fmla="*/ 973728 h 1320981"/>
                <a:gd name="connsiteX85" fmla="*/ 1181889 w 1181218"/>
                <a:gd name="connsiteY85" fmla="*/ 926389 h 132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181218" h="1320981">
                  <a:moveTo>
                    <a:pt x="1181889" y="926389"/>
                  </a:moveTo>
                  <a:cubicBezTo>
                    <a:pt x="1183242" y="904748"/>
                    <a:pt x="1180086" y="892124"/>
                    <a:pt x="1181439" y="871385"/>
                  </a:cubicBezTo>
                  <a:cubicBezTo>
                    <a:pt x="1176479" y="856507"/>
                    <a:pt x="1187300" y="834416"/>
                    <a:pt x="1182340" y="819538"/>
                  </a:cubicBezTo>
                  <a:cubicBezTo>
                    <a:pt x="1179184" y="813677"/>
                    <a:pt x="1179184" y="813677"/>
                    <a:pt x="1169717" y="806914"/>
                  </a:cubicBezTo>
                  <a:cubicBezTo>
                    <a:pt x="1162052" y="804660"/>
                    <a:pt x="1157994" y="806013"/>
                    <a:pt x="1154388" y="803758"/>
                  </a:cubicBezTo>
                  <a:cubicBezTo>
                    <a:pt x="1132296" y="795192"/>
                    <a:pt x="1141764" y="776257"/>
                    <a:pt x="1140411" y="761379"/>
                  </a:cubicBezTo>
                  <a:cubicBezTo>
                    <a:pt x="1139510" y="748755"/>
                    <a:pt x="1145371" y="734779"/>
                    <a:pt x="1132747" y="726664"/>
                  </a:cubicBezTo>
                  <a:cubicBezTo>
                    <a:pt x="1131395" y="725762"/>
                    <a:pt x="1108852" y="696908"/>
                    <a:pt x="1109303" y="690596"/>
                  </a:cubicBezTo>
                  <a:cubicBezTo>
                    <a:pt x="1107950" y="677521"/>
                    <a:pt x="1109754" y="642355"/>
                    <a:pt x="1109303" y="641904"/>
                  </a:cubicBezTo>
                  <a:cubicBezTo>
                    <a:pt x="1109303" y="641904"/>
                    <a:pt x="1109303" y="641904"/>
                    <a:pt x="1109303" y="641904"/>
                  </a:cubicBezTo>
                  <a:lnTo>
                    <a:pt x="1109303" y="641904"/>
                  </a:lnTo>
                  <a:lnTo>
                    <a:pt x="1109303" y="641904"/>
                  </a:lnTo>
                  <a:cubicBezTo>
                    <a:pt x="1107500" y="638298"/>
                    <a:pt x="1108401" y="608992"/>
                    <a:pt x="1108401" y="597721"/>
                  </a:cubicBezTo>
                  <a:cubicBezTo>
                    <a:pt x="1107950" y="565260"/>
                    <a:pt x="1096679" y="482305"/>
                    <a:pt x="1091269" y="475091"/>
                  </a:cubicBezTo>
                  <a:cubicBezTo>
                    <a:pt x="1086761" y="460213"/>
                    <a:pt x="1090818" y="444884"/>
                    <a:pt x="1086310" y="430006"/>
                  </a:cubicBezTo>
                  <a:cubicBezTo>
                    <a:pt x="1086310" y="407013"/>
                    <a:pt x="1061513" y="387627"/>
                    <a:pt x="1064218" y="363732"/>
                  </a:cubicBezTo>
                  <a:cubicBezTo>
                    <a:pt x="1061513" y="355166"/>
                    <a:pt x="1064218" y="346149"/>
                    <a:pt x="1063317" y="337583"/>
                  </a:cubicBezTo>
                  <a:cubicBezTo>
                    <a:pt x="1060612" y="302867"/>
                    <a:pt x="1066923" y="287088"/>
                    <a:pt x="1043930" y="259135"/>
                  </a:cubicBezTo>
                  <a:cubicBezTo>
                    <a:pt x="1039422" y="251471"/>
                    <a:pt x="1024995" y="210444"/>
                    <a:pt x="1020937" y="203230"/>
                  </a:cubicBezTo>
                  <a:cubicBezTo>
                    <a:pt x="1008313" y="173925"/>
                    <a:pt x="984418" y="166712"/>
                    <a:pt x="965032" y="141915"/>
                  </a:cubicBezTo>
                  <a:cubicBezTo>
                    <a:pt x="949252" y="114864"/>
                    <a:pt x="937079" y="103142"/>
                    <a:pt x="908225" y="92773"/>
                  </a:cubicBezTo>
                  <a:cubicBezTo>
                    <a:pt x="904618" y="92773"/>
                    <a:pt x="889290" y="87814"/>
                    <a:pt x="887937" y="83756"/>
                  </a:cubicBezTo>
                  <a:cubicBezTo>
                    <a:pt x="880724" y="70681"/>
                    <a:pt x="856378" y="58959"/>
                    <a:pt x="842402" y="58058"/>
                  </a:cubicBezTo>
                  <a:cubicBezTo>
                    <a:pt x="825270" y="54902"/>
                    <a:pt x="822114" y="54451"/>
                    <a:pt x="807236" y="46336"/>
                  </a:cubicBezTo>
                  <a:cubicBezTo>
                    <a:pt x="786948" y="32359"/>
                    <a:pt x="764405" y="26048"/>
                    <a:pt x="740510" y="21539"/>
                  </a:cubicBezTo>
                  <a:cubicBezTo>
                    <a:pt x="717968" y="17481"/>
                    <a:pt x="694975" y="15227"/>
                    <a:pt x="672432" y="10719"/>
                  </a:cubicBezTo>
                  <a:cubicBezTo>
                    <a:pt x="629151" y="2153"/>
                    <a:pt x="584968" y="-2356"/>
                    <a:pt x="541236" y="1251"/>
                  </a:cubicBezTo>
                  <a:cubicBezTo>
                    <a:pt x="502914" y="4407"/>
                    <a:pt x="464141" y="6210"/>
                    <a:pt x="425819" y="14326"/>
                  </a:cubicBezTo>
                  <a:cubicBezTo>
                    <a:pt x="385243" y="23342"/>
                    <a:pt x="373972" y="18383"/>
                    <a:pt x="336551" y="37770"/>
                  </a:cubicBezTo>
                  <a:cubicBezTo>
                    <a:pt x="318968" y="49041"/>
                    <a:pt x="288311" y="53549"/>
                    <a:pt x="271629" y="66173"/>
                  </a:cubicBezTo>
                  <a:cubicBezTo>
                    <a:pt x="264867" y="70681"/>
                    <a:pt x="223840" y="80149"/>
                    <a:pt x="220233" y="90068"/>
                  </a:cubicBezTo>
                  <a:cubicBezTo>
                    <a:pt x="213019" y="95027"/>
                    <a:pt x="192731" y="104946"/>
                    <a:pt x="190928" y="109454"/>
                  </a:cubicBezTo>
                  <a:cubicBezTo>
                    <a:pt x="184616" y="114414"/>
                    <a:pt x="177853" y="125685"/>
                    <a:pt x="171541" y="130644"/>
                  </a:cubicBezTo>
                  <a:cubicBezTo>
                    <a:pt x="135023" y="157695"/>
                    <a:pt x="123752" y="156793"/>
                    <a:pt x="112931" y="201878"/>
                  </a:cubicBezTo>
                  <a:cubicBezTo>
                    <a:pt x="105267" y="219912"/>
                    <a:pt x="89487" y="267251"/>
                    <a:pt x="81823" y="285284"/>
                  </a:cubicBezTo>
                  <a:lnTo>
                    <a:pt x="82274" y="284834"/>
                  </a:lnTo>
                  <a:cubicBezTo>
                    <a:pt x="84979" y="303769"/>
                    <a:pt x="64240" y="320451"/>
                    <a:pt x="66494" y="339386"/>
                  </a:cubicBezTo>
                  <a:cubicBezTo>
                    <a:pt x="61535" y="346600"/>
                    <a:pt x="68298" y="362379"/>
                    <a:pt x="63338" y="369593"/>
                  </a:cubicBezTo>
                  <a:cubicBezTo>
                    <a:pt x="61986" y="384471"/>
                    <a:pt x="60182" y="407464"/>
                    <a:pt x="58830" y="422342"/>
                  </a:cubicBezTo>
                  <a:cubicBezTo>
                    <a:pt x="54772" y="462918"/>
                    <a:pt x="60182" y="487715"/>
                    <a:pt x="63338" y="528291"/>
                  </a:cubicBezTo>
                  <a:cubicBezTo>
                    <a:pt x="65142" y="545874"/>
                    <a:pt x="76413" y="597270"/>
                    <a:pt x="76413" y="597270"/>
                  </a:cubicBezTo>
                  <a:cubicBezTo>
                    <a:pt x="81823" y="604033"/>
                    <a:pt x="78216" y="636494"/>
                    <a:pt x="78667" y="641003"/>
                  </a:cubicBezTo>
                  <a:cubicBezTo>
                    <a:pt x="60182" y="655881"/>
                    <a:pt x="51165" y="662643"/>
                    <a:pt x="38993" y="682481"/>
                  </a:cubicBezTo>
                  <a:lnTo>
                    <a:pt x="37640" y="696457"/>
                  </a:lnTo>
                  <a:cubicBezTo>
                    <a:pt x="34033" y="713138"/>
                    <a:pt x="26820" y="716294"/>
                    <a:pt x="16901" y="728918"/>
                  </a:cubicBezTo>
                  <a:cubicBezTo>
                    <a:pt x="-1133" y="752362"/>
                    <a:pt x="-3387" y="792036"/>
                    <a:pt x="3826" y="815931"/>
                  </a:cubicBezTo>
                  <a:cubicBezTo>
                    <a:pt x="9237" y="834416"/>
                    <a:pt x="20508" y="894379"/>
                    <a:pt x="22762" y="918273"/>
                  </a:cubicBezTo>
                  <a:cubicBezTo>
                    <a:pt x="25016" y="941717"/>
                    <a:pt x="36287" y="963358"/>
                    <a:pt x="59281" y="974178"/>
                  </a:cubicBezTo>
                  <a:lnTo>
                    <a:pt x="48009" y="971473"/>
                  </a:lnTo>
                  <a:cubicBezTo>
                    <a:pt x="57477" y="972375"/>
                    <a:pt x="84979" y="975982"/>
                    <a:pt x="91291" y="987253"/>
                  </a:cubicBezTo>
                  <a:cubicBezTo>
                    <a:pt x="117891" y="991311"/>
                    <a:pt x="136826" y="999426"/>
                    <a:pt x="162525" y="1006189"/>
                  </a:cubicBezTo>
                  <a:cubicBezTo>
                    <a:pt x="165680" y="986351"/>
                    <a:pt x="158016" y="947578"/>
                    <a:pt x="157114" y="946677"/>
                  </a:cubicBezTo>
                  <a:cubicBezTo>
                    <a:pt x="152155" y="867328"/>
                    <a:pt x="153508" y="814579"/>
                    <a:pt x="166131" y="735680"/>
                  </a:cubicBezTo>
                  <a:cubicBezTo>
                    <a:pt x="171091" y="706375"/>
                    <a:pt x="172894" y="676169"/>
                    <a:pt x="176501" y="646413"/>
                  </a:cubicBezTo>
                  <a:cubicBezTo>
                    <a:pt x="176501" y="646413"/>
                    <a:pt x="176501" y="646413"/>
                    <a:pt x="176501" y="646413"/>
                  </a:cubicBezTo>
                  <a:cubicBezTo>
                    <a:pt x="176501" y="646413"/>
                    <a:pt x="176501" y="646413"/>
                    <a:pt x="176501" y="646413"/>
                  </a:cubicBezTo>
                  <a:cubicBezTo>
                    <a:pt x="181460" y="636043"/>
                    <a:pt x="184165" y="572023"/>
                    <a:pt x="185067" y="573826"/>
                  </a:cubicBezTo>
                  <a:cubicBezTo>
                    <a:pt x="191379" y="563908"/>
                    <a:pt x="188674" y="552637"/>
                    <a:pt x="190026" y="541816"/>
                  </a:cubicBezTo>
                  <a:cubicBezTo>
                    <a:pt x="188223" y="516118"/>
                    <a:pt x="197240" y="471935"/>
                    <a:pt x="198592" y="474189"/>
                  </a:cubicBezTo>
                  <a:cubicBezTo>
                    <a:pt x="205806" y="431359"/>
                    <a:pt x="221135" y="391233"/>
                    <a:pt x="238718" y="352010"/>
                  </a:cubicBezTo>
                  <a:cubicBezTo>
                    <a:pt x="251341" y="347952"/>
                    <a:pt x="263965" y="350657"/>
                    <a:pt x="276589" y="349756"/>
                  </a:cubicBezTo>
                  <a:cubicBezTo>
                    <a:pt x="298229" y="348403"/>
                    <a:pt x="319870" y="353362"/>
                    <a:pt x="341060" y="347050"/>
                  </a:cubicBezTo>
                  <a:cubicBezTo>
                    <a:pt x="357741" y="342091"/>
                    <a:pt x="375324" y="343895"/>
                    <a:pt x="392456" y="343444"/>
                  </a:cubicBezTo>
                  <a:cubicBezTo>
                    <a:pt x="436189" y="342542"/>
                    <a:pt x="479470" y="341640"/>
                    <a:pt x="523202" y="340739"/>
                  </a:cubicBezTo>
                  <a:cubicBezTo>
                    <a:pt x="642677" y="338484"/>
                    <a:pt x="761700" y="336230"/>
                    <a:pt x="881175" y="333525"/>
                  </a:cubicBezTo>
                  <a:cubicBezTo>
                    <a:pt x="892446" y="333074"/>
                    <a:pt x="900110" y="334878"/>
                    <a:pt x="905971" y="346600"/>
                  </a:cubicBezTo>
                  <a:cubicBezTo>
                    <a:pt x="937981" y="411972"/>
                    <a:pt x="967737" y="478247"/>
                    <a:pt x="990730" y="547226"/>
                  </a:cubicBezTo>
                  <a:cubicBezTo>
                    <a:pt x="1006059" y="592762"/>
                    <a:pt x="1022290" y="686989"/>
                    <a:pt x="1022290" y="686989"/>
                  </a:cubicBezTo>
                  <a:cubicBezTo>
                    <a:pt x="1022740" y="694203"/>
                    <a:pt x="1029503" y="818636"/>
                    <a:pt x="1029503" y="860565"/>
                  </a:cubicBezTo>
                  <a:cubicBezTo>
                    <a:pt x="1026798" y="883107"/>
                    <a:pt x="1005608" y="995368"/>
                    <a:pt x="1005157" y="1009344"/>
                  </a:cubicBezTo>
                  <a:cubicBezTo>
                    <a:pt x="1008764" y="1009344"/>
                    <a:pt x="1017781" y="1013402"/>
                    <a:pt x="1020035" y="1009344"/>
                  </a:cubicBezTo>
                  <a:cubicBezTo>
                    <a:pt x="1020035" y="1009344"/>
                    <a:pt x="1032659" y="1000778"/>
                    <a:pt x="1041676" y="998073"/>
                  </a:cubicBezTo>
                  <a:cubicBezTo>
                    <a:pt x="1041676" y="998073"/>
                    <a:pt x="1041676" y="998073"/>
                    <a:pt x="1041676" y="998073"/>
                  </a:cubicBezTo>
                  <a:cubicBezTo>
                    <a:pt x="1068276" y="1006189"/>
                    <a:pt x="1091269" y="993114"/>
                    <a:pt x="1120123" y="989958"/>
                  </a:cubicBezTo>
                  <a:cubicBezTo>
                    <a:pt x="1102089" y="1033690"/>
                    <a:pt x="1085859" y="1064799"/>
                    <a:pt x="1057906" y="1102670"/>
                  </a:cubicBezTo>
                  <a:cubicBezTo>
                    <a:pt x="1027700" y="1143246"/>
                    <a:pt x="999747" y="1189232"/>
                    <a:pt x="945195" y="1204110"/>
                  </a:cubicBezTo>
                  <a:cubicBezTo>
                    <a:pt x="945195" y="1204561"/>
                    <a:pt x="873059" y="1234768"/>
                    <a:pt x="865395" y="1235219"/>
                  </a:cubicBezTo>
                  <a:cubicBezTo>
                    <a:pt x="854575" y="1235670"/>
                    <a:pt x="856829" y="1243785"/>
                    <a:pt x="858181" y="1249646"/>
                  </a:cubicBezTo>
                  <a:cubicBezTo>
                    <a:pt x="860886" y="1260015"/>
                    <a:pt x="893347" y="1306903"/>
                    <a:pt x="902815" y="1323134"/>
                  </a:cubicBezTo>
                  <a:cubicBezTo>
                    <a:pt x="926259" y="1300141"/>
                    <a:pt x="948802" y="1277598"/>
                    <a:pt x="971344" y="1255507"/>
                  </a:cubicBezTo>
                  <a:cubicBezTo>
                    <a:pt x="971795" y="1256409"/>
                    <a:pt x="980812" y="1237022"/>
                    <a:pt x="983968" y="1234317"/>
                  </a:cubicBezTo>
                  <a:cubicBezTo>
                    <a:pt x="1001100" y="1218537"/>
                    <a:pt x="1001100" y="1218537"/>
                    <a:pt x="1013723" y="1205914"/>
                  </a:cubicBezTo>
                  <a:cubicBezTo>
                    <a:pt x="1053849" y="1166690"/>
                    <a:pt x="1091720" y="1125212"/>
                    <a:pt x="1119672" y="1075619"/>
                  </a:cubicBezTo>
                  <a:cubicBezTo>
                    <a:pt x="1130493" y="1056233"/>
                    <a:pt x="1145371" y="1032338"/>
                    <a:pt x="1151683" y="1008443"/>
                  </a:cubicBezTo>
                  <a:cubicBezTo>
                    <a:pt x="1159347" y="988155"/>
                    <a:pt x="1149879" y="983646"/>
                    <a:pt x="1171971" y="973728"/>
                  </a:cubicBezTo>
                  <a:cubicBezTo>
                    <a:pt x="1181889" y="960653"/>
                    <a:pt x="1183242" y="943972"/>
                    <a:pt x="1181889" y="926389"/>
                  </a:cubicBezTo>
                  <a:close/>
                </a:path>
              </a:pathLst>
            </a:custGeom>
            <a:solidFill>
              <a:srgbClr val="080808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" name="Block Arc 25">
            <a:extLst>
              <a:ext uri="{FF2B5EF4-FFF2-40B4-BE49-F238E27FC236}">
                <a16:creationId xmlns=""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442644" y="3727237"/>
            <a:ext cx="251011" cy="36263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0" name="Round Same Side Corner Rectangle 36">
            <a:extLst>
              <a:ext uri="{FF2B5EF4-FFF2-40B4-BE49-F238E27FC236}">
                <a16:creationId xmlns=""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4795641" y="2904113"/>
            <a:ext cx="339849" cy="26869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Oval 7">
            <a:extLst>
              <a:ext uri="{FF2B5EF4-FFF2-40B4-BE49-F238E27FC236}">
                <a16:creationId xmlns=""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4118515" y="2070421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2" name="Round Same Side Corner Rectangle 8">
            <a:extLst>
              <a:ext uri="{FF2B5EF4-FFF2-40B4-BE49-F238E27FC236}">
                <a16:creationId xmlns=""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3766548" y="1266439"/>
            <a:ext cx="151545" cy="39913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Oval 95">
            <a:extLst>
              <a:ext uri="{FF2B5EF4-FFF2-40B4-BE49-F238E27FC236}">
                <a16:creationId xmlns="" xmlns:a16="http://schemas.microsoft.com/office/drawing/2014/main" id="{C82E854A-188F-461D-9B2D-F86FBED6C556}"/>
              </a:ext>
            </a:extLst>
          </p:cNvPr>
          <p:cNvSpPr/>
          <p:nvPr/>
        </p:nvSpPr>
        <p:spPr>
          <a:xfrm>
            <a:off x="5890166" y="4655109"/>
            <a:ext cx="563020" cy="563020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4" name="Freeform 25">
            <a:extLst>
              <a:ext uri="{FF2B5EF4-FFF2-40B4-BE49-F238E27FC236}">
                <a16:creationId xmlns="" xmlns:a16="http://schemas.microsoft.com/office/drawing/2014/main" id="{115A3EAB-6A86-45ED-8F48-A7797A2D6676}"/>
              </a:ext>
            </a:extLst>
          </p:cNvPr>
          <p:cNvSpPr/>
          <p:nvPr/>
        </p:nvSpPr>
        <p:spPr>
          <a:xfrm flipV="1">
            <a:off x="6008475" y="4763802"/>
            <a:ext cx="382622" cy="389178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55" name="Group 127">
            <a:extLst>
              <a:ext uri="{FF2B5EF4-FFF2-40B4-BE49-F238E27FC236}">
                <a16:creationId xmlns="" xmlns:a16="http://schemas.microsoft.com/office/drawing/2014/main" id="{8C0F234B-DB7F-4501-BED1-5AC12AFBEF99}"/>
              </a:ext>
            </a:extLst>
          </p:cNvPr>
          <p:cNvGrpSpPr/>
          <p:nvPr/>
        </p:nvGrpSpPr>
        <p:grpSpPr>
          <a:xfrm flipH="1">
            <a:off x="6748745" y="4622451"/>
            <a:ext cx="4366924" cy="924343"/>
            <a:chOff x="4962216" y="1868787"/>
            <a:chExt cx="1780587" cy="449343"/>
          </a:xfrm>
        </p:grpSpPr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C40205FC-40A2-488B-BC8A-DCE4748B2CB9}"/>
                </a:ext>
              </a:extLst>
            </p:cNvPr>
            <p:cNvSpPr txBox="1"/>
            <p:nvPr/>
          </p:nvSpPr>
          <p:spPr>
            <a:xfrm>
              <a:off x="4962216" y="1981492"/>
              <a:ext cx="1780587" cy="336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Егер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сіз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картаңызды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жоғалтып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алсаңыз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оны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берген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банкке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дереу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хабарласыңыз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оқиға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туралы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хабарлап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банк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қызметкерінің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нұсқауларын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орындаңыз</a:t>
              </a:r>
              <a:endParaRPr lang="ru-RU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BA904678-C18E-4ECF-9680-3BD53E551663}"/>
                </a:ext>
              </a:extLst>
            </p:cNvPr>
            <p:cNvSpPr txBox="1"/>
            <p:nvPr/>
          </p:nvSpPr>
          <p:spPr>
            <a:xfrm>
              <a:off x="4962216" y="1868787"/>
              <a:ext cx="1780587" cy="142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3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Картаны </a:t>
              </a:r>
              <a:r>
                <a:rPr lang="ru-RU" altLang="ko-KR" sz="13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жоғалтсаңыз</a:t>
              </a:r>
              <a:r>
                <a:rPr lang="ru-RU" altLang="ko-KR" sz="13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дереу</a:t>
              </a:r>
              <a:r>
                <a:rPr lang="ru-RU" altLang="ko-KR" sz="13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бұғаттаңыз</a:t>
              </a:r>
              <a:endPara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Овал 44"/>
          <p:cNvSpPr/>
          <p:nvPr/>
        </p:nvSpPr>
        <p:spPr>
          <a:xfrm>
            <a:off x="2874698" y="3100936"/>
            <a:ext cx="2015495" cy="133188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34" y="2899157"/>
            <a:ext cx="1430637" cy="368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" name="Group 127">
            <a:extLst>
              <a:ext uri="{FF2B5EF4-FFF2-40B4-BE49-F238E27FC236}">
                <a16:creationId xmlns="" xmlns:a16="http://schemas.microsoft.com/office/drawing/2014/main" id="{8C0F234B-DB7F-4501-BED1-5AC12AFBEF99}"/>
              </a:ext>
            </a:extLst>
          </p:cNvPr>
          <p:cNvGrpSpPr/>
          <p:nvPr/>
        </p:nvGrpSpPr>
        <p:grpSpPr>
          <a:xfrm flipH="1">
            <a:off x="7294355" y="5549401"/>
            <a:ext cx="4420319" cy="924343"/>
            <a:chOff x="4962216" y="1868787"/>
            <a:chExt cx="1802358" cy="449343"/>
          </a:xfrm>
        </p:grpSpPr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C40205FC-40A2-488B-BC8A-DCE4748B2CB9}"/>
                </a:ext>
              </a:extLst>
            </p:cNvPr>
            <p:cNvSpPr txBox="1"/>
            <p:nvPr/>
          </p:nvSpPr>
          <p:spPr>
            <a:xfrm>
              <a:off x="4962216" y="1981492"/>
              <a:ext cx="1780587" cy="336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Құжаттар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жойылатын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Халыққа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қызмет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көрсету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орталығына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сондай-ақ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жоғалғаны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туралы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арызбен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полиция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органдарына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шұғыл</a:t>
              </a:r>
              <a:r>
                <a:rPr lang="ru-RU" altLang="ko-KR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3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хабарласыңыз</a:t>
              </a:r>
              <a:endParaRPr lang="ru-RU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BA904678-C18E-4ECF-9680-3BD53E551663}"/>
                </a:ext>
              </a:extLst>
            </p:cNvPr>
            <p:cNvSpPr txBox="1"/>
            <p:nvPr/>
          </p:nvSpPr>
          <p:spPr>
            <a:xfrm>
              <a:off x="4983987" y="1868787"/>
              <a:ext cx="1780587" cy="142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altLang="ko-KR" sz="13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Құжаттар жоғалған жағдайда</a:t>
              </a:r>
              <a:endPara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4" name="Oval 95">
            <a:extLst>
              <a:ext uri="{FF2B5EF4-FFF2-40B4-BE49-F238E27FC236}">
                <a16:creationId xmlns="" xmlns:a16="http://schemas.microsoft.com/office/drawing/2014/main" id="{C82E854A-188F-461D-9B2D-F86FBED6C556}"/>
              </a:ext>
            </a:extLst>
          </p:cNvPr>
          <p:cNvSpPr/>
          <p:nvPr/>
        </p:nvSpPr>
        <p:spPr>
          <a:xfrm>
            <a:off x="6650314" y="5677860"/>
            <a:ext cx="563020" cy="5630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5" name="Rounded Rectangle 20">
            <a:extLst>
              <a:ext uri="{FF2B5EF4-FFF2-40B4-BE49-F238E27FC236}">
                <a16:creationId xmlns=""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6750865" y="5733126"/>
            <a:ext cx="393627" cy="424718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8" name="Прямоугольник 57"/>
          <p:cNvSpPr/>
          <p:nvPr/>
        </p:nvSpPr>
        <p:spPr>
          <a:xfrm>
            <a:off x="778244" y="1292503"/>
            <a:ext cx="20964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Сіздің</a:t>
            </a: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жеке</a:t>
            </a: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ақпаратыңыз</a:t>
            </a: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олардың</a:t>
            </a: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қолына</a:t>
            </a: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түскендіктен</a:t>
            </a: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ғана</a:t>
            </a: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алаяқтардың</a:t>
            </a: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құрбаны</a:t>
            </a: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бола </a:t>
            </a:r>
            <a:r>
              <a:rPr lang="ru-RU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аласыз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654"/>
            <a:ext cx="12977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0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Color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Color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4338</TotalTime>
  <Words>413</Words>
  <Application>Microsoft Office PowerPoint</Application>
  <PresentationFormat>Произвольный</PresentationFormat>
  <Paragraphs>47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7162107</cp:lastModifiedBy>
  <cp:revision>131</cp:revision>
  <cp:lastPrinted>2022-07-28T08:59:25Z</cp:lastPrinted>
  <dcterms:created xsi:type="dcterms:W3CDTF">2020-01-20T05:08:25Z</dcterms:created>
  <dcterms:modified xsi:type="dcterms:W3CDTF">2022-07-29T09:49:32Z</dcterms:modified>
</cp:coreProperties>
</file>