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AFB1B-7A98-494D-A7C8-E8D45332DA7C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EEBB3-C84B-4D96-A5AA-F2217A5DA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Jusup\Desktop\&#1053;&#1086;&#1074;&#1072;&#1103;%20&#1087;&#1072;&#1087;&#1082;&#1072;%20(2)\5_5_1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llyslide.com/thumbs/67d44f87ab0bf58251cdc1591baa86a3/img1.jpg"/>
          <p:cNvPicPr>
            <a:picLocks noChangeAspect="1" noChangeArrowheads="1"/>
          </p:cNvPicPr>
          <p:nvPr/>
        </p:nvPicPr>
        <p:blipFill>
          <a:blip r:embed="rId2" cstate="print"/>
          <a:srcRect l="5670" t="22680" r="6446" b="5501"/>
          <a:stretch>
            <a:fillRect/>
          </a:stretch>
        </p:blipFill>
        <p:spPr bwMode="auto">
          <a:xfrm>
            <a:off x="323528" y="548680"/>
            <a:ext cx="8496944" cy="59766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2924944"/>
            <a:ext cx="2448272" cy="1200329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kk-KZ" sz="7200" dirty="0" smtClean="0">
                <a:latin typeface="Times New Roman" pitchFamily="18" charset="0"/>
                <a:cs typeface="Times New Roman" pitchFamily="18" charset="0"/>
              </a:rPr>
              <a:t>  жол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detsad-kitty.ru/uploads/posts/2014-08/1408961000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974058"/>
            <a:ext cx="914610" cy="1683831"/>
          </a:xfrm>
          <a:prstGeom prst="rect">
            <a:avLst/>
          </a:prstGeom>
          <a:noFill/>
        </p:spPr>
      </p:pic>
      <p:pic>
        <p:nvPicPr>
          <p:cNvPr id="8194" name="Picture 2" descr="http://novosti33.ru/wp-content/uploads/2016/07/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844824"/>
            <a:ext cx="1802761" cy="730027"/>
          </a:xfrm>
          <a:prstGeom prst="rect">
            <a:avLst/>
          </a:prstGeom>
          <a:noFill/>
        </p:spPr>
      </p:pic>
      <p:sp>
        <p:nvSpPr>
          <p:cNvPr id="8196" name="AutoShape 4" descr="https://t4.ftcdn.net/jpg/00/74/67/69/500_F_74676997_klizbhIlcPEt8RVV45PLOXn6rThderR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previews.123rf.com/images/premiumdesign/premiumdesign1208/premiumdesign120800090/14709534-bicycle-kid-Stock-Vector-cartoon-bicycle-bik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836712"/>
            <a:ext cx="1057088" cy="996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2866330"/>
          </a:xfrm>
        </p:spPr>
        <p:txBody>
          <a:bodyPr>
            <a:normAutofit/>
          </a:bodyPr>
          <a:lstStyle/>
          <a:p>
            <a:r>
              <a:rPr lang="kk-KZ" sz="6600" dirty="0" smtClean="0">
                <a:latin typeface="Times New Roman" pitchFamily="18" charset="0"/>
                <a:cs typeface="Times New Roman" pitchFamily="18" charset="0"/>
              </a:rPr>
              <a:t>           ке барар жол.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72934.kz/uploads/posts/2015-08/1440015640_54ekegic9ee.jpg"/>
          <p:cNvPicPr>
            <a:picLocks noChangeAspect="1" noChangeArrowheads="1"/>
          </p:cNvPicPr>
          <p:nvPr/>
        </p:nvPicPr>
        <p:blipFill>
          <a:blip r:embed="rId2" cstate="print"/>
          <a:srcRect b="9882"/>
          <a:stretch>
            <a:fillRect/>
          </a:stretch>
        </p:blipFill>
        <p:spPr bwMode="auto">
          <a:xfrm>
            <a:off x="323528" y="980728"/>
            <a:ext cx="306688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metod-kopilka.ru/images/doc/43/37680/1/hello_html_95d68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64704"/>
            <a:ext cx="8673207" cy="5697924"/>
          </a:xfrm>
          <a:prstGeom prst="rect">
            <a:avLst/>
          </a:prstGeom>
          <a:noFill/>
        </p:spPr>
      </p:pic>
      <p:pic>
        <p:nvPicPr>
          <p:cNvPr id="5" name="Picture 2" descr="http://crazymama.ru/images/foto/12/1201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284984"/>
            <a:ext cx="3240360" cy="2430270"/>
          </a:xfrm>
          <a:prstGeom prst="rect">
            <a:avLst/>
          </a:prstGeom>
          <a:noFill/>
        </p:spPr>
      </p:pic>
      <p:pic>
        <p:nvPicPr>
          <p:cNvPr id="3" name="Picture 2" descr="http://letanovosti.ru/uploads/posts/2016-08/kondratev-vruchil-klyuchi-ot-avtobusov-direktoram-70-shkol_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764704"/>
            <a:ext cx="3215753" cy="2088232"/>
          </a:xfrm>
          <a:prstGeom prst="rect">
            <a:avLst/>
          </a:prstGeom>
          <a:noFill/>
        </p:spPr>
      </p:pic>
      <p:pic>
        <p:nvPicPr>
          <p:cNvPr id="8" name="Picture 2" descr="https://im0-tub-kz.yandex.net/i?id=94699dd5c485f4c92dc3759b9b18a990&amp;n=33&amp;h=215&amp;w=3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284984"/>
            <a:ext cx="3707904" cy="2673815"/>
          </a:xfrm>
          <a:prstGeom prst="rect">
            <a:avLst/>
          </a:prstGeom>
          <a:noFill/>
        </p:spPr>
      </p:pic>
      <p:pic>
        <p:nvPicPr>
          <p:cNvPr id="9" name="Picture 2" descr="https://lingua-airlines.ru/wp-content/uploads/2015/06/game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3392041" cy="2304256"/>
          </a:xfrm>
          <a:prstGeom prst="rect">
            <a:avLst/>
          </a:prstGeom>
          <a:noFill/>
        </p:spPr>
      </p:pic>
      <p:pic>
        <p:nvPicPr>
          <p:cNvPr id="11" name="5_5_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7</Words>
  <Application>Microsoft Office PowerPoint</Application>
  <PresentationFormat>Экран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           ке барар жол.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pc-75445</dc:creator>
  <cp:lastModifiedBy>Jusup</cp:lastModifiedBy>
  <cp:revision>30</cp:revision>
  <dcterms:created xsi:type="dcterms:W3CDTF">2017-01-21T06:39:38Z</dcterms:created>
  <dcterms:modified xsi:type="dcterms:W3CDTF">2017-01-23T18:57:50Z</dcterms:modified>
</cp:coreProperties>
</file>